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70" r:id="rId3"/>
    <p:sldId id="271" r:id="rId4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0" autoAdjust="0"/>
    <p:restoredTop sz="99881" autoAdjust="0"/>
  </p:normalViewPr>
  <p:slideViewPr>
    <p:cSldViewPr>
      <p:cViewPr varScale="1">
        <p:scale>
          <a:sx n="80" d="100"/>
          <a:sy n="80" d="100"/>
        </p:scale>
        <p:origin x="2034" y="108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96093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86289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209533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57712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50111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262537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049922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54226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4431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33616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62589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eaLnBrk="0" fontAlgn="base" hangingPunct="0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1220788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1220788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1220788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457200" indent="-457200" algn="l" defTabSz="1220788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2" name="グループ化 1021">
            <a:extLst>
              <a:ext uri="{FF2B5EF4-FFF2-40B4-BE49-F238E27FC236}">
                <a16:creationId xmlns:a16="http://schemas.microsoft.com/office/drawing/2014/main" id="{766A52EA-D9E1-4384-AB53-E0B390F127F7}"/>
              </a:ext>
            </a:extLst>
          </p:cNvPr>
          <p:cNvGrpSpPr>
            <a:grpSpLocks noChangeAspect="1"/>
          </p:cNvGrpSpPr>
          <p:nvPr/>
        </p:nvGrpSpPr>
        <p:grpSpPr>
          <a:xfrm>
            <a:off x="280800" y="1150030"/>
            <a:ext cx="12240000" cy="7301139"/>
            <a:chOff x="612336" y="38173"/>
            <a:chExt cx="15605301" cy="9308535"/>
          </a:xfrm>
        </p:grpSpPr>
        <p:grpSp>
          <p:nvGrpSpPr>
            <p:cNvPr id="1023" name="グループ化 1022">
              <a:extLst>
                <a:ext uri="{FF2B5EF4-FFF2-40B4-BE49-F238E27FC236}">
                  <a16:creationId xmlns:a16="http://schemas.microsoft.com/office/drawing/2014/main" id="{A9B7F934-617B-4909-AA13-4EE9CF1B432F}"/>
                </a:ext>
              </a:extLst>
            </p:cNvPr>
            <p:cNvGrpSpPr/>
            <p:nvPr/>
          </p:nvGrpSpPr>
          <p:grpSpPr>
            <a:xfrm>
              <a:off x="730250" y="254000"/>
              <a:ext cx="10306050" cy="9091613"/>
              <a:chOff x="730250" y="254000"/>
              <a:chExt cx="10306050" cy="9091613"/>
            </a:xfrm>
          </p:grpSpPr>
          <p:grpSp>
            <p:nvGrpSpPr>
              <p:cNvPr id="1432" name="グループ化 1">
                <a:extLst>
                  <a:ext uri="{FF2B5EF4-FFF2-40B4-BE49-F238E27FC236}">
                    <a16:creationId xmlns:a16="http://schemas.microsoft.com/office/drawing/2014/main" id="{E1D2D5A8-29B8-4CA8-A77C-04340662609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38513" y="5475288"/>
                <a:ext cx="812800" cy="858837"/>
                <a:chOff x="3338513" y="5475288"/>
                <a:chExt cx="812800" cy="858837"/>
              </a:xfrm>
            </p:grpSpPr>
            <p:sp>
              <p:nvSpPr>
                <p:cNvPr id="1614" name="Freeform 188">
                  <a:extLst>
                    <a:ext uri="{FF2B5EF4-FFF2-40B4-BE49-F238E27FC236}">
                      <a16:creationId xmlns:a16="http://schemas.microsoft.com/office/drawing/2014/main" id="{3C5A3E88-51E9-40CC-A66E-C055E5EF54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38513" y="5567363"/>
                  <a:ext cx="630237" cy="766762"/>
                </a:xfrm>
                <a:custGeom>
                  <a:avLst/>
                  <a:gdLst>
                    <a:gd name="T0" fmla="*/ 225425 w 397"/>
                    <a:gd name="T1" fmla="*/ 90675 h 482"/>
                    <a:gd name="T2" fmla="*/ 225425 w 397"/>
                    <a:gd name="T3" fmla="*/ 44542 h 482"/>
                    <a:gd name="T4" fmla="*/ 134937 w 397"/>
                    <a:gd name="T5" fmla="*/ 0 h 482"/>
                    <a:gd name="T6" fmla="*/ 90487 w 397"/>
                    <a:gd name="T7" fmla="*/ 44542 h 482"/>
                    <a:gd name="T8" fmla="*/ 46037 w 397"/>
                    <a:gd name="T9" fmla="*/ 135217 h 482"/>
                    <a:gd name="T10" fmla="*/ 0 w 397"/>
                    <a:gd name="T11" fmla="*/ 270435 h 482"/>
                    <a:gd name="T12" fmla="*/ 0 w 397"/>
                    <a:gd name="T13" fmla="*/ 361110 h 482"/>
                    <a:gd name="T14" fmla="*/ 90487 w 397"/>
                    <a:gd name="T15" fmla="*/ 405652 h 482"/>
                    <a:gd name="T16" fmla="*/ 46037 w 397"/>
                    <a:gd name="T17" fmla="*/ 450194 h 482"/>
                    <a:gd name="T18" fmla="*/ 90487 w 397"/>
                    <a:gd name="T19" fmla="*/ 540869 h 482"/>
                    <a:gd name="T20" fmla="*/ 180975 w 397"/>
                    <a:gd name="T21" fmla="*/ 540869 h 482"/>
                    <a:gd name="T22" fmla="*/ 134937 w 397"/>
                    <a:gd name="T23" fmla="*/ 676087 h 482"/>
                    <a:gd name="T24" fmla="*/ 225425 w 397"/>
                    <a:gd name="T25" fmla="*/ 766762 h 482"/>
                    <a:gd name="T26" fmla="*/ 360362 w 397"/>
                    <a:gd name="T27" fmla="*/ 766762 h 482"/>
                    <a:gd name="T28" fmla="*/ 360362 w 397"/>
                    <a:gd name="T29" fmla="*/ 676087 h 482"/>
                    <a:gd name="T30" fmla="*/ 404812 w 397"/>
                    <a:gd name="T31" fmla="*/ 631545 h 482"/>
                    <a:gd name="T32" fmla="*/ 404812 w 397"/>
                    <a:gd name="T33" fmla="*/ 585412 h 482"/>
                    <a:gd name="T34" fmla="*/ 450850 w 397"/>
                    <a:gd name="T35" fmla="*/ 540869 h 482"/>
                    <a:gd name="T36" fmla="*/ 495300 w 397"/>
                    <a:gd name="T37" fmla="*/ 585412 h 482"/>
                    <a:gd name="T38" fmla="*/ 585787 w 397"/>
                    <a:gd name="T39" fmla="*/ 540869 h 482"/>
                    <a:gd name="T40" fmla="*/ 630237 w 397"/>
                    <a:gd name="T41" fmla="*/ 540869 h 482"/>
                    <a:gd name="T42" fmla="*/ 630237 w 397"/>
                    <a:gd name="T43" fmla="*/ 450194 h 482"/>
                    <a:gd name="T44" fmla="*/ 585787 w 397"/>
                    <a:gd name="T45" fmla="*/ 405652 h 482"/>
                    <a:gd name="T46" fmla="*/ 585787 w 397"/>
                    <a:gd name="T47" fmla="*/ 270435 h 482"/>
                    <a:gd name="T48" fmla="*/ 539750 w 397"/>
                    <a:gd name="T49" fmla="*/ 225893 h 482"/>
                    <a:gd name="T50" fmla="*/ 495300 w 397"/>
                    <a:gd name="T51" fmla="*/ 225893 h 482"/>
                    <a:gd name="T52" fmla="*/ 404812 w 397"/>
                    <a:gd name="T53" fmla="*/ 270435 h 482"/>
                    <a:gd name="T54" fmla="*/ 360362 w 397"/>
                    <a:gd name="T55" fmla="*/ 270435 h 482"/>
                    <a:gd name="T56" fmla="*/ 315912 w 397"/>
                    <a:gd name="T57" fmla="*/ 225893 h 482"/>
                    <a:gd name="T58" fmla="*/ 269875 w 397"/>
                    <a:gd name="T59" fmla="*/ 135217 h 482"/>
                    <a:gd name="T60" fmla="*/ 269875 w 397"/>
                    <a:gd name="T61" fmla="*/ 90675 h 482"/>
                    <a:gd name="T62" fmla="*/ 225425 w 397"/>
                    <a:gd name="T63" fmla="*/ 90675 h 48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397" h="482">
                      <a:moveTo>
                        <a:pt x="142" y="57"/>
                      </a:moveTo>
                      <a:lnTo>
                        <a:pt x="142" y="28"/>
                      </a:lnTo>
                      <a:lnTo>
                        <a:pt x="85" y="0"/>
                      </a:lnTo>
                      <a:lnTo>
                        <a:pt x="57" y="28"/>
                      </a:lnTo>
                      <a:lnTo>
                        <a:pt x="29" y="85"/>
                      </a:lnTo>
                      <a:lnTo>
                        <a:pt x="0" y="170"/>
                      </a:lnTo>
                      <a:lnTo>
                        <a:pt x="0" y="227"/>
                      </a:lnTo>
                      <a:lnTo>
                        <a:pt x="57" y="255"/>
                      </a:lnTo>
                      <a:lnTo>
                        <a:pt x="29" y="283"/>
                      </a:lnTo>
                      <a:lnTo>
                        <a:pt x="57" y="340"/>
                      </a:lnTo>
                      <a:lnTo>
                        <a:pt x="114" y="340"/>
                      </a:lnTo>
                      <a:lnTo>
                        <a:pt x="85" y="425"/>
                      </a:lnTo>
                      <a:lnTo>
                        <a:pt x="142" y="482"/>
                      </a:lnTo>
                      <a:lnTo>
                        <a:pt x="227" y="482"/>
                      </a:lnTo>
                      <a:lnTo>
                        <a:pt x="227" y="425"/>
                      </a:lnTo>
                      <a:lnTo>
                        <a:pt x="255" y="397"/>
                      </a:lnTo>
                      <a:lnTo>
                        <a:pt x="255" y="368"/>
                      </a:lnTo>
                      <a:lnTo>
                        <a:pt x="284" y="340"/>
                      </a:lnTo>
                      <a:lnTo>
                        <a:pt x="312" y="368"/>
                      </a:lnTo>
                      <a:lnTo>
                        <a:pt x="369" y="340"/>
                      </a:lnTo>
                      <a:lnTo>
                        <a:pt x="397" y="340"/>
                      </a:lnTo>
                      <a:lnTo>
                        <a:pt x="397" y="283"/>
                      </a:lnTo>
                      <a:lnTo>
                        <a:pt x="369" y="255"/>
                      </a:lnTo>
                      <a:lnTo>
                        <a:pt x="369" y="170"/>
                      </a:lnTo>
                      <a:lnTo>
                        <a:pt x="340" y="142"/>
                      </a:lnTo>
                      <a:lnTo>
                        <a:pt x="312" y="142"/>
                      </a:lnTo>
                      <a:lnTo>
                        <a:pt x="255" y="170"/>
                      </a:lnTo>
                      <a:lnTo>
                        <a:pt x="227" y="170"/>
                      </a:lnTo>
                      <a:lnTo>
                        <a:pt x="199" y="142"/>
                      </a:lnTo>
                      <a:lnTo>
                        <a:pt x="170" y="85"/>
                      </a:lnTo>
                      <a:lnTo>
                        <a:pt x="170" y="57"/>
                      </a:lnTo>
                      <a:lnTo>
                        <a:pt x="142" y="57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15" name="Freeform 189">
                  <a:extLst>
                    <a:ext uri="{FF2B5EF4-FFF2-40B4-BE49-F238E27FC236}">
                      <a16:creationId xmlns:a16="http://schemas.microsoft.com/office/drawing/2014/main" id="{4D5E7A83-B41D-4142-8C4E-CFFD8C3C7E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09975" y="5475288"/>
                  <a:ext cx="180975" cy="225425"/>
                </a:xfrm>
                <a:custGeom>
                  <a:avLst/>
                  <a:gdLst>
                    <a:gd name="T0" fmla="*/ 46038 w 114"/>
                    <a:gd name="T1" fmla="*/ 90488 h 142"/>
                    <a:gd name="T2" fmla="*/ 134938 w 114"/>
                    <a:gd name="T3" fmla="*/ 0 h 142"/>
                    <a:gd name="T4" fmla="*/ 180975 w 114"/>
                    <a:gd name="T5" fmla="*/ 46038 h 142"/>
                    <a:gd name="T6" fmla="*/ 180975 w 114"/>
                    <a:gd name="T7" fmla="*/ 134938 h 142"/>
                    <a:gd name="T8" fmla="*/ 46038 w 114"/>
                    <a:gd name="T9" fmla="*/ 225425 h 142"/>
                    <a:gd name="T10" fmla="*/ 0 w 114"/>
                    <a:gd name="T11" fmla="*/ 180975 h 142"/>
                    <a:gd name="T12" fmla="*/ 46038 w 114"/>
                    <a:gd name="T13" fmla="*/ 90488 h 14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4" h="142">
                      <a:moveTo>
                        <a:pt x="29" y="57"/>
                      </a:moveTo>
                      <a:lnTo>
                        <a:pt x="85" y="0"/>
                      </a:lnTo>
                      <a:lnTo>
                        <a:pt x="114" y="29"/>
                      </a:lnTo>
                      <a:lnTo>
                        <a:pt x="114" y="85"/>
                      </a:lnTo>
                      <a:lnTo>
                        <a:pt x="29" y="142"/>
                      </a:lnTo>
                      <a:lnTo>
                        <a:pt x="0" y="114"/>
                      </a:lnTo>
                      <a:lnTo>
                        <a:pt x="29" y="57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16" name="Freeform 190">
                  <a:extLst>
                    <a:ext uri="{FF2B5EF4-FFF2-40B4-BE49-F238E27FC236}">
                      <a16:creationId xmlns:a16="http://schemas.microsoft.com/office/drawing/2014/main" id="{7854F210-EE4B-42FA-B8C4-DF46E95452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09975" y="5610225"/>
                  <a:ext cx="269875" cy="225425"/>
                </a:xfrm>
                <a:custGeom>
                  <a:avLst/>
                  <a:gdLst>
                    <a:gd name="T0" fmla="*/ 180975 w 170"/>
                    <a:gd name="T1" fmla="*/ 0 h 142"/>
                    <a:gd name="T2" fmla="*/ 269875 w 170"/>
                    <a:gd name="T3" fmla="*/ 90488 h 142"/>
                    <a:gd name="T4" fmla="*/ 180975 w 170"/>
                    <a:gd name="T5" fmla="*/ 134938 h 142"/>
                    <a:gd name="T6" fmla="*/ 90488 w 170"/>
                    <a:gd name="T7" fmla="*/ 225425 h 142"/>
                    <a:gd name="T8" fmla="*/ 46038 w 170"/>
                    <a:gd name="T9" fmla="*/ 180975 h 142"/>
                    <a:gd name="T10" fmla="*/ 0 w 170"/>
                    <a:gd name="T11" fmla="*/ 90488 h 142"/>
                    <a:gd name="T12" fmla="*/ 0 w 170"/>
                    <a:gd name="T13" fmla="*/ 46038 h 142"/>
                    <a:gd name="T14" fmla="*/ 46038 w 170"/>
                    <a:gd name="T15" fmla="*/ 90488 h 142"/>
                    <a:gd name="T16" fmla="*/ 180975 w 170"/>
                    <a:gd name="T17" fmla="*/ 0 h 14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70" h="142">
                      <a:moveTo>
                        <a:pt x="114" y="0"/>
                      </a:moveTo>
                      <a:lnTo>
                        <a:pt x="170" y="57"/>
                      </a:lnTo>
                      <a:lnTo>
                        <a:pt x="114" y="85"/>
                      </a:lnTo>
                      <a:lnTo>
                        <a:pt x="57" y="142"/>
                      </a:lnTo>
                      <a:lnTo>
                        <a:pt x="29" y="114"/>
                      </a:lnTo>
                      <a:lnTo>
                        <a:pt x="0" y="57"/>
                      </a:lnTo>
                      <a:lnTo>
                        <a:pt x="0" y="29"/>
                      </a:lnTo>
                      <a:lnTo>
                        <a:pt x="29" y="57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17" name="Freeform 191">
                  <a:extLst>
                    <a:ext uri="{FF2B5EF4-FFF2-40B4-BE49-F238E27FC236}">
                      <a16:creationId xmlns:a16="http://schemas.microsoft.com/office/drawing/2014/main" id="{92AD48E5-1E80-42B2-A544-8D1303A9D7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00463" y="5700713"/>
                  <a:ext cx="269875" cy="134937"/>
                </a:xfrm>
                <a:custGeom>
                  <a:avLst/>
                  <a:gdLst>
                    <a:gd name="T0" fmla="*/ 179388 w 170"/>
                    <a:gd name="T1" fmla="*/ 0 h 85"/>
                    <a:gd name="T2" fmla="*/ 225425 w 170"/>
                    <a:gd name="T3" fmla="*/ 0 h 85"/>
                    <a:gd name="T4" fmla="*/ 269875 w 170"/>
                    <a:gd name="T5" fmla="*/ 44450 h 85"/>
                    <a:gd name="T6" fmla="*/ 179388 w 170"/>
                    <a:gd name="T7" fmla="*/ 90487 h 85"/>
                    <a:gd name="T8" fmla="*/ 134938 w 170"/>
                    <a:gd name="T9" fmla="*/ 90487 h 85"/>
                    <a:gd name="T10" fmla="*/ 44450 w 170"/>
                    <a:gd name="T11" fmla="*/ 134937 h 85"/>
                    <a:gd name="T12" fmla="*/ 0 w 170"/>
                    <a:gd name="T13" fmla="*/ 134937 h 85"/>
                    <a:gd name="T14" fmla="*/ 90488 w 170"/>
                    <a:gd name="T15" fmla="*/ 44450 h 85"/>
                    <a:gd name="T16" fmla="*/ 179388 w 170"/>
                    <a:gd name="T17" fmla="*/ 0 h 8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70" h="85">
                      <a:moveTo>
                        <a:pt x="113" y="0"/>
                      </a:moveTo>
                      <a:lnTo>
                        <a:pt x="142" y="0"/>
                      </a:lnTo>
                      <a:lnTo>
                        <a:pt x="170" y="28"/>
                      </a:lnTo>
                      <a:lnTo>
                        <a:pt x="113" y="57"/>
                      </a:lnTo>
                      <a:lnTo>
                        <a:pt x="85" y="57"/>
                      </a:lnTo>
                      <a:lnTo>
                        <a:pt x="28" y="85"/>
                      </a:lnTo>
                      <a:lnTo>
                        <a:pt x="0" y="85"/>
                      </a:lnTo>
                      <a:lnTo>
                        <a:pt x="57" y="28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18" name="Freeform 192">
                  <a:extLst>
                    <a:ext uri="{FF2B5EF4-FFF2-40B4-BE49-F238E27FC236}">
                      <a16:creationId xmlns:a16="http://schemas.microsoft.com/office/drawing/2014/main" id="{2CE86673-6997-4DAE-A45C-2F7C193FD0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90950" y="5475288"/>
                  <a:ext cx="269875" cy="225425"/>
                </a:xfrm>
                <a:custGeom>
                  <a:avLst/>
                  <a:gdLst>
                    <a:gd name="T0" fmla="*/ 269875 w 170"/>
                    <a:gd name="T1" fmla="*/ 46038 h 142"/>
                    <a:gd name="T2" fmla="*/ 134938 w 170"/>
                    <a:gd name="T3" fmla="*/ 90488 h 142"/>
                    <a:gd name="T4" fmla="*/ 134938 w 170"/>
                    <a:gd name="T5" fmla="*/ 225425 h 142"/>
                    <a:gd name="T6" fmla="*/ 88900 w 170"/>
                    <a:gd name="T7" fmla="*/ 225425 h 142"/>
                    <a:gd name="T8" fmla="*/ 0 w 170"/>
                    <a:gd name="T9" fmla="*/ 134938 h 142"/>
                    <a:gd name="T10" fmla="*/ 0 w 170"/>
                    <a:gd name="T11" fmla="*/ 46038 h 142"/>
                    <a:gd name="T12" fmla="*/ 223838 w 170"/>
                    <a:gd name="T13" fmla="*/ 0 h 142"/>
                    <a:gd name="T14" fmla="*/ 269875 w 170"/>
                    <a:gd name="T15" fmla="*/ 46038 h 14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70" h="142">
                      <a:moveTo>
                        <a:pt x="170" y="29"/>
                      </a:moveTo>
                      <a:lnTo>
                        <a:pt x="85" y="57"/>
                      </a:lnTo>
                      <a:lnTo>
                        <a:pt x="85" y="142"/>
                      </a:lnTo>
                      <a:lnTo>
                        <a:pt x="56" y="142"/>
                      </a:lnTo>
                      <a:lnTo>
                        <a:pt x="0" y="85"/>
                      </a:lnTo>
                      <a:lnTo>
                        <a:pt x="0" y="29"/>
                      </a:lnTo>
                      <a:lnTo>
                        <a:pt x="141" y="0"/>
                      </a:lnTo>
                      <a:lnTo>
                        <a:pt x="170" y="29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19" name="Freeform 193">
                  <a:extLst>
                    <a:ext uri="{FF2B5EF4-FFF2-40B4-BE49-F238E27FC236}">
                      <a16:creationId xmlns:a16="http://schemas.microsoft.com/office/drawing/2014/main" id="{40B2A824-4312-4794-8488-95FD73A254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25888" y="5521325"/>
                  <a:ext cx="179387" cy="223838"/>
                </a:xfrm>
                <a:custGeom>
                  <a:avLst/>
                  <a:gdLst>
                    <a:gd name="T0" fmla="*/ 44450 w 113"/>
                    <a:gd name="T1" fmla="*/ 223838 h 141"/>
                    <a:gd name="T2" fmla="*/ 88900 w 113"/>
                    <a:gd name="T3" fmla="*/ 134938 h 141"/>
                    <a:gd name="T4" fmla="*/ 179387 w 113"/>
                    <a:gd name="T5" fmla="*/ 134938 h 141"/>
                    <a:gd name="T6" fmla="*/ 134937 w 113"/>
                    <a:gd name="T7" fmla="*/ 0 h 141"/>
                    <a:gd name="T8" fmla="*/ 0 w 113"/>
                    <a:gd name="T9" fmla="*/ 44450 h 141"/>
                    <a:gd name="T10" fmla="*/ 0 w 113"/>
                    <a:gd name="T11" fmla="*/ 179388 h 141"/>
                    <a:gd name="T12" fmla="*/ 44450 w 113"/>
                    <a:gd name="T13" fmla="*/ 223838 h 14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3" h="141">
                      <a:moveTo>
                        <a:pt x="28" y="141"/>
                      </a:moveTo>
                      <a:lnTo>
                        <a:pt x="56" y="85"/>
                      </a:lnTo>
                      <a:lnTo>
                        <a:pt x="113" y="85"/>
                      </a:lnTo>
                      <a:lnTo>
                        <a:pt x="85" y="0"/>
                      </a:lnTo>
                      <a:lnTo>
                        <a:pt x="0" y="28"/>
                      </a:lnTo>
                      <a:lnTo>
                        <a:pt x="0" y="113"/>
                      </a:lnTo>
                      <a:lnTo>
                        <a:pt x="28" y="141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20" name="Freeform 194">
                  <a:extLst>
                    <a:ext uri="{FF2B5EF4-FFF2-40B4-BE49-F238E27FC236}">
                      <a16:creationId xmlns:a16="http://schemas.microsoft.com/office/drawing/2014/main" id="{8B9C8869-F4DD-4F23-BFAD-3767EECD26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0338" y="5656263"/>
                  <a:ext cx="134937" cy="134937"/>
                </a:xfrm>
                <a:custGeom>
                  <a:avLst/>
                  <a:gdLst>
                    <a:gd name="T0" fmla="*/ 134937 w 85"/>
                    <a:gd name="T1" fmla="*/ 44450 h 85"/>
                    <a:gd name="T2" fmla="*/ 134937 w 85"/>
                    <a:gd name="T3" fmla="*/ 0 h 85"/>
                    <a:gd name="T4" fmla="*/ 44450 w 85"/>
                    <a:gd name="T5" fmla="*/ 0 h 85"/>
                    <a:gd name="T6" fmla="*/ 0 w 85"/>
                    <a:gd name="T7" fmla="*/ 88900 h 85"/>
                    <a:gd name="T8" fmla="*/ 90487 w 85"/>
                    <a:gd name="T9" fmla="*/ 134937 h 85"/>
                    <a:gd name="T10" fmla="*/ 90487 w 85"/>
                    <a:gd name="T11" fmla="*/ 44450 h 85"/>
                    <a:gd name="T12" fmla="*/ 134937 w 85"/>
                    <a:gd name="T13" fmla="*/ 44450 h 85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85" h="85">
                      <a:moveTo>
                        <a:pt x="85" y="28"/>
                      </a:moveTo>
                      <a:lnTo>
                        <a:pt x="85" y="0"/>
                      </a:lnTo>
                      <a:lnTo>
                        <a:pt x="28" y="0"/>
                      </a:lnTo>
                      <a:lnTo>
                        <a:pt x="0" y="56"/>
                      </a:lnTo>
                      <a:lnTo>
                        <a:pt x="57" y="85"/>
                      </a:lnTo>
                      <a:lnTo>
                        <a:pt x="57" y="28"/>
                      </a:lnTo>
                      <a:lnTo>
                        <a:pt x="85" y="28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21" name="Freeform 195">
                  <a:extLst>
                    <a:ext uri="{FF2B5EF4-FFF2-40B4-BE49-F238E27FC236}">
                      <a16:creationId xmlns:a16="http://schemas.microsoft.com/office/drawing/2014/main" id="{F7BAFBA6-8286-4D12-BA37-98897D0CA6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60825" y="5700713"/>
                  <a:ext cx="90488" cy="134937"/>
                </a:xfrm>
                <a:custGeom>
                  <a:avLst/>
                  <a:gdLst>
                    <a:gd name="T0" fmla="*/ 0 w 57"/>
                    <a:gd name="T1" fmla="*/ 90487 h 85"/>
                    <a:gd name="T2" fmla="*/ 90488 w 57"/>
                    <a:gd name="T3" fmla="*/ 134937 h 85"/>
                    <a:gd name="T4" fmla="*/ 90488 w 57"/>
                    <a:gd name="T5" fmla="*/ 44450 h 85"/>
                    <a:gd name="T6" fmla="*/ 44450 w 57"/>
                    <a:gd name="T7" fmla="*/ 0 h 85"/>
                    <a:gd name="T8" fmla="*/ 0 w 57"/>
                    <a:gd name="T9" fmla="*/ 0 h 85"/>
                    <a:gd name="T10" fmla="*/ 0 w 57"/>
                    <a:gd name="T11" fmla="*/ 90487 h 85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57" h="85">
                      <a:moveTo>
                        <a:pt x="0" y="57"/>
                      </a:moveTo>
                      <a:lnTo>
                        <a:pt x="57" y="85"/>
                      </a:lnTo>
                      <a:lnTo>
                        <a:pt x="57" y="28"/>
                      </a:lnTo>
                      <a:lnTo>
                        <a:pt x="28" y="0"/>
                      </a:lnTo>
                      <a:lnTo>
                        <a:pt x="0" y="0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22" name="Freeform 196">
                  <a:extLst>
                    <a:ext uri="{FF2B5EF4-FFF2-40B4-BE49-F238E27FC236}">
                      <a16:creationId xmlns:a16="http://schemas.microsoft.com/office/drawing/2014/main" id="{FAF5853F-D573-4D45-A5A7-1EBCA4FB1C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79850" y="5745163"/>
                  <a:ext cx="180975" cy="269875"/>
                </a:xfrm>
                <a:custGeom>
                  <a:avLst/>
                  <a:gdLst>
                    <a:gd name="T0" fmla="*/ 180975 w 114"/>
                    <a:gd name="T1" fmla="*/ 46038 h 170"/>
                    <a:gd name="T2" fmla="*/ 90488 w 114"/>
                    <a:gd name="T3" fmla="*/ 269875 h 170"/>
                    <a:gd name="T4" fmla="*/ 46038 w 114"/>
                    <a:gd name="T5" fmla="*/ 225425 h 170"/>
                    <a:gd name="T6" fmla="*/ 46038 w 114"/>
                    <a:gd name="T7" fmla="*/ 90488 h 170"/>
                    <a:gd name="T8" fmla="*/ 0 w 114"/>
                    <a:gd name="T9" fmla="*/ 46038 h 170"/>
                    <a:gd name="T10" fmla="*/ 90488 w 114"/>
                    <a:gd name="T11" fmla="*/ 0 h 170"/>
                    <a:gd name="T12" fmla="*/ 180975 w 114"/>
                    <a:gd name="T13" fmla="*/ 46038 h 17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4" h="170">
                      <a:moveTo>
                        <a:pt x="114" y="29"/>
                      </a:moveTo>
                      <a:lnTo>
                        <a:pt x="57" y="170"/>
                      </a:lnTo>
                      <a:lnTo>
                        <a:pt x="29" y="142"/>
                      </a:lnTo>
                      <a:lnTo>
                        <a:pt x="29" y="57"/>
                      </a:lnTo>
                      <a:lnTo>
                        <a:pt x="0" y="29"/>
                      </a:lnTo>
                      <a:lnTo>
                        <a:pt x="57" y="0"/>
                      </a:lnTo>
                      <a:lnTo>
                        <a:pt x="114" y="29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23" name="Freeform 197">
                  <a:extLst>
                    <a:ext uri="{FF2B5EF4-FFF2-40B4-BE49-F238E27FC236}">
                      <a16:creationId xmlns:a16="http://schemas.microsoft.com/office/drawing/2014/main" id="{7F18CF43-05B9-4E17-B48D-B26B727431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0338" y="5791200"/>
                  <a:ext cx="180975" cy="314325"/>
                </a:xfrm>
                <a:custGeom>
                  <a:avLst/>
                  <a:gdLst>
                    <a:gd name="T0" fmla="*/ 90488 w 114"/>
                    <a:gd name="T1" fmla="*/ 0 h 198"/>
                    <a:gd name="T2" fmla="*/ 0 w 114"/>
                    <a:gd name="T3" fmla="*/ 223838 h 198"/>
                    <a:gd name="T4" fmla="*/ 0 w 114"/>
                    <a:gd name="T5" fmla="*/ 314325 h 198"/>
                    <a:gd name="T6" fmla="*/ 44450 w 114"/>
                    <a:gd name="T7" fmla="*/ 314325 h 198"/>
                    <a:gd name="T8" fmla="*/ 44450 w 114"/>
                    <a:gd name="T9" fmla="*/ 269875 h 198"/>
                    <a:gd name="T10" fmla="*/ 90488 w 114"/>
                    <a:gd name="T11" fmla="*/ 223838 h 198"/>
                    <a:gd name="T12" fmla="*/ 180975 w 114"/>
                    <a:gd name="T13" fmla="*/ 44450 h 198"/>
                    <a:gd name="T14" fmla="*/ 90488 w 114"/>
                    <a:gd name="T15" fmla="*/ 0 h 19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14" h="198">
                      <a:moveTo>
                        <a:pt x="57" y="0"/>
                      </a:moveTo>
                      <a:lnTo>
                        <a:pt x="0" y="141"/>
                      </a:lnTo>
                      <a:lnTo>
                        <a:pt x="0" y="198"/>
                      </a:lnTo>
                      <a:lnTo>
                        <a:pt x="28" y="198"/>
                      </a:lnTo>
                      <a:lnTo>
                        <a:pt x="28" y="170"/>
                      </a:lnTo>
                      <a:lnTo>
                        <a:pt x="57" y="141"/>
                      </a:lnTo>
                      <a:lnTo>
                        <a:pt x="114" y="28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33" name="グループ化 2">
                <a:extLst>
                  <a:ext uri="{FF2B5EF4-FFF2-40B4-BE49-F238E27FC236}">
                    <a16:creationId xmlns:a16="http://schemas.microsoft.com/office/drawing/2014/main" id="{FD38DA66-9B82-4EC7-9FCB-0A7E5A01041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30250" y="254000"/>
                <a:ext cx="10306050" cy="9091613"/>
                <a:chOff x="730250" y="254000"/>
                <a:chExt cx="10306050" cy="9091613"/>
              </a:xfrm>
            </p:grpSpPr>
            <p:sp>
              <p:nvSpPr>
                <p:cNvPr id="1434" name="Freeform 8">
                  <a:extLst>
                    <a:ext uri="{FF2B5EF4-FFF2-40B4-BE49-F238E27FC236}">
                      <a16:creationId xmlns:a16="http://schemas.microsoft.com/office/drawing/2014/main" id="{97C1F36B-52E3-49DF-B1D4-FF221EE3AC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20850" y="8850313"/>
                  <a:ext cx="269875" cy="495300"/>
                </a:xfrm>
                <a:custGeom>
                  <a:avLst/>
                  <a:gdLst>
                    <a:gd name="T0" fmla="*/ 269875 w 170"/>
                    <a:gd name="T1" fmla="*/ 495300 h 312"/>
                    <a:gd name="T2" fmla="*/ 0 w 170"/>
                    <a:gd name="T3" fmla="*/ 315913 h 312"/>
                    <a:gd name="T4" fmla="*/ 0 w 170"/>
                    <a:gd name="T5" fmla="*/ 0 h 312"/>
                    <a:gd name="T6" fmla="*/ 88900 w 170"/>
                    <a:gd name="T7" fmla="*/ 90488 h 312"/>
                    <a:gd name="T8" fmla="*/ 223838 w 170"/>
                    <a:gd name="T9" fmla="*/ 90488 h 312"/>
                    <a:gd name="T10" fmla="*/ 223838 w 170"/>
                    <a:gd name="T11" fmla="*/ 315913 h 312"/>
                    <a:gd name="T12" fmla="*/ 269875 w 170"/>
                    <a:gd name="T13" fmla="*/ 495300 h 31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70" h="312">
                      <a:moveTo>
                        <a:pt x="170" y="312"/>
                      </a:moveTo>
                      <a:lnTo>
                        <a:pt x="0" y="199"/>
                      </a:lnTo>
                      <a:lnTo>
                        <a:pt x="0" y="0"/>
                      </a:lnTo>
                      <a:lnTo>
                        <a:pt x="56" y="57"/>
                      </a:lnTo>
                      <a:lnTo>
                        <a:pt x="141" y="57"/>
                      </a:lnTo>
                      <a:lnTo>
                        <a:pt x="141" y="199"/>
                      </a:lnTo>
                      <a:lnTo>
                        <a:pt x="170" y="312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35" name="Freeform 9">
                  <a:extLst>
                    <a:ext uri="{FF2B5EF4-FFF2-40B4-BE49-F238E27FC236}">
                      <a16:creationId xmlns:a16="http://schemas.microsoft.com/office/drawing/2014/main" id="{1710D8AD-2119-4692-999D-01D8C4121B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4688" y="8850313"/>
                  <a:ext cx="269875" cy="495300"/>
                </a:xfrm>
                <a:custGeom>
                  <a:avLst/>
                  <a:gdLst>
                    <a:gd name="T0" fmla="*/ 46038 w 170"/>
                    <a:gd name="T1" fmla="*/ 495300 h 312"/>
                    <a:gd name="T2" fmla="*/ 0 w 170"/>
                    <a:gd name="T3" fmla="*/ 315913 h 312"/>
                    <a:gd name="T4" fmla="*/ 0 w 170"/>
                    <a:gd name="T5" fmla="*/ 90488 h 312"/>
                    <a:gd name="T6" fmla="*/ 46038 w 170"/>
                    <a:gd name="T7" fmla="*/ 0 h 312"/>
                    <a:gd name="T8" fmla="*/ 90488 w 170"/>
                    <a:gd name="T9" fmla="*/ 136525 h 312"/>
                    <a:gd name="T10" fmla="*/ 180975 w 170"/>
                    <a:gd name="T11" fmla="*/ 180975 h 312"/>
                    <a:gd name="T12" fmla="*/ 225425 w 170"/>
                    <a:gd name="T13" fmla="*/ 90488 h 312"/>
                    <a:gd name="T14" fmla="*/ 269875 w 170"/>
                    <a:gd name="T15" fmla="*/ 315913 h 312"/>
                    <a:gd name="T16" fmla="*/ 134938 w 170"/>
                    <a:gd name="T17" fmla="*/ 315913 h 312"/>
                    <a:gd name="T18" fmla="*/ 46038 w 170"/>
                    <a:gd name="T19" fmla="*/ 495300 h 31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70" h="312">
                      <a:moveTo>
                        <a:pt x="29" y="312"/>
                      </a:moveTo>
                      <a:lnTo>
                        <a:pt x="0" y="199"/>
                      </a:lnTo>
                      <a:lnTo>
                        <a:pt x="0" y="57"/>
                      </a:lnTo>
                      <a:lnTo>
                        <a:pt x="29" y="0"/>
                      </a:lnTo>
                      <a:lnTo>
                        <a:pt x="57" y="86"/>
                      </a:lnTo>
                      <a:lnTo>
                        <a:pt x="114" y="114"/>
                      </a:lnTo>
                      <a:lnTo>
                        <a:pt x="142" y="57"/>
                      </a:lnTo>
                      <a:lnTo>
                        <a:pt x="170" y="199"/>
                      </a:lnTo>
                      <a:lnTo>
                        <a:pt x="85" y="199"/>
                      </a:lnTo>
                      <a:lnTo>
                        <a:pt x="29" y="312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36" name="Freeform 10">
                  <a:extLst>
                    <a:ext uri="{FF2B5EF4-FFF2-40B4-BE49-F238E27FC236}">
                      <a16:creationId xmlns:a16="http://schemas.microsoft.com/office/drawing/2014/main" id="{B9F8E934-65BF-476D-A1CD-A41AE29010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95988" y="7050088"/>
                  <a:ext cx="765175" cy="676275"/>
                </a:xfrm>
                <a:custGeom>
                  <a:avLst/>
                  <a:gdLst>
                    <a:gd name="T0" fmla="*/ 404813 w 482"/>
                    <a:gd name="T1" fmla="*/ 0 h 426"/>
                    <a:gd name="T2" fmla="*/ 179388 w 482"/>
                    <a:gd name="T3" fmla="*/ 90488 h 426"/>
                    <a:gd name="T4" fmla="*/ 225425 w 482"/>
                    <a:gd name="T5" fmla="*/ 225425 h 426"/>
                    <a:gd name="T6" fmla="*/ 90488 w 482"/>
                    <a:gd name="T7" fmla="*/ 495300 h 426"/>
                    <a:gd name="T8" fmla="*/ 0 w 482"/>
                    <a:gd name="T9" fmla="*/ 541338 h 426"/>
                    <a:gd name="T10" fmla="*/ 314325 w 482"/>
                    <a:gd name="T11" fmla="*/ 676275 h 426"/>
                    <a:gd name="T12" fmla="*/ 539750 w 482"/>
                    <a:gd name="T13" fmla="*/ 541338 h 426"/>
                    <a:gd name="T14" fmla="*/ 630238 w 482"/>
                    <a:gd name="T15" fmla="*/ 541338 h 426"/>
                    <a:gd name="T16" fmla="*/ 765175 w 482"/>
                    <a:gd name="T17" fmla="*/ 450850 h 426"/>
                    <a:gd name="T18" fmla="*/ 539750 w 482"/>
                    <a:gd name="T19" fmla="*/ 180975 h 426"/>
                    <a:gd name="T20" fmla="*/ 404813 w 482"/>
                    <a:gd name="T21" fmla="*/ 46038 h 426"/>
                    <a:gd name="T22" fmla="*/ 404813 w 482"/>
                    <a:gd name="T23" fmla="*/ 0 h 42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482" h="426">
                      <a:moveTo>
                        <a:pt x="255" y="0"/>
                      </a:moveTo>
                      <a:lnTo>
                        <a:pt x="113" y="57"/>
                      </a:lnTo>
                      <a:lnTo>
                        <a:pt x="142" y="142"/>
                      </a:lnTo>
                      <a:lnTo>
                        <a:pt x="57" y="312"/>
                      </a:lnTo>
                      <a:lnTo>
                        <a:pt x="0" y="341"/>
                      </a:lnTo>
                      <a:lnTo>
                        <a:pt x="198" y="426"/>
                      </a:lnTo>
                      <a:lnTo>
                        <a:pt x="340" y="341"/>
                      </a:lnTo>
                      <a:lnTo>
                        <a:pt x="397" y="341"/>
                      </a:lnTo>
                      <a:lnTo>
                        <a:pt x="482" y="284"/>
                      </a:lnTo>
                      <a:lnTo>
                        <a:pt x="340" y="114"/>
                      </a:lnTo>
                      <a:lnTo>
                        <a:pt x="255" y="29"/>
                      </a:lnTo>
                      <a:lnTo>
                        <a:pt x="255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37" name="Freeform 11">
                  <a:extLst>
                    <a:ext uri="{FF2B5EF4-FFF2-40B4-BE49-F238E27FC236}">
                      <a16:creationId xmlns:a16="http://schemas.microsoft.com/office/drawing/2014/main" id="{C3BC3B6F-A4D8-47C1-A500-712C276113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0313" y="7500938"/>
                  <a:ext cx="585787" cy="449262"/>
                </a:xfrm>
                <a:custGeom>
                  <a:avLst/>
                  <a:gdLst>
                    <a:gd name="T0" fmla="*/ 450850 w 369"/>
                    <a:gd name="T1" fmla="*/ 0 h 283"/>
                    <a:gd name="T2" fmla="*/ 315912 w 369"/>
                    <a:gd name="T3" fmla="*/ 90487 h 283"/>
                    <a:gd name="T4" fmla="*/ 225425 w 369"/>
                    <a:gd name="T5" fmla="*/ 90487 h 283"/>
                    <a:gd name="T6" fmla="*/ 0 w 369"/>
                    <a:gd name="T7" fmla="*/ 225425 h 283"/>
                    <a:gd name="T8" fmla="*/ 180975 w 369"/>
                    <a:gd name="T9" fmla="*/ 269875 h 283"/>
                    <a:gd name="T10" fmla="*/ 315912 w 369"/>
                    <a:gd name="T11" fmla="*/ 449262 h 283"/>
                    <a:gd name="T12" fmla="*/ 360362 w 369"/>
                    <a:gd name="T13" fmla="*/ 404812 h 283"/>
                    <a:gd name="T14" fmla="*/ 450850 w 369"/>
                    <a:gd name="T15" fmla="*/ 404812 h 283"/>
                    <a:gd name="T16" fmla="*/ 539750 w 369"/>
                    <a:gd name="T17" fmla="*/ 360362 h 283"/>
                    <a:gd name="T18" fmla="*/ 495300 w 369"/>
                    <a:gd name="T19" fmla="*/ 314325 h 283"/>
                    <a:gd name="T20" fmla="*/ 539750 w 369"/>
                    <a:gd name="T21" fmla="*/ 269875 h 283"/>
                    <a:gd name="T22" fmla="*/ 539750 w 369"/>
                    <a:gd name="T23" fmla="*/ 179387 h 283"/>
                    <a:gd name="T24" fmla="*/ 585787 w 369"/>
                    <a:gd name="T25" fmla="*/ 134937 h 283"/>
                    <a:gd name="T26" fmla="*/ 450850 w 369"/>
                    <a:gd name="T27" fmla="*/ 0 h 283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369" h="283">
                      <a:moveTo>
                        <a:pt x="284" y="0"/>
                      </a:moveTo>
                      <a:lnTo>
                        <a:pt x="199" y="57"/>
                      </a:lnTo>
                      <a:lnTo>
                        <a:pt x="142" y="57"/>
                      </a:lnTo>
                      <a:lnTo>
                        <a:pt x="0" y="142"/>
                      </a:lnTo>
                      <a:lnTo>
                        <a:pt x="114" y="170"/>
                      </a:lnTo>
                      <a:lnTo>
                        <a:pt x="199" y="283"/>
                      </a:lnTo>
                      <a:lnTo>
                        <a:pt x="227" y="255"/>
                      </a:lnTo>
                      <a:lnTo>
                        <a:pt x="284" y="255"/>
                      </a:lnTo>
                      <a:lnTo>
                        <a:pt x="340" y="227"/>
                      </a:lnTo>
                      <a:lnTo>
                        <a:pt x="312" y="198"/>
                      </a:lnTo>
                      <a:lnTo>
                        <a:pt x="340" y="170"/>
                      </a:lnTo>
                      <a:lnTo>
                        <a:pt x="340" y="113"/>
                      </a:lnTo>
                      <a:lnTo>
                        <a:pt x="369" y="85"/>
                      </a:lnTo>
                      <a:lnTo>
                        <a:pt x="284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38" name="Freeform 12">
                  <a:extLst>
                    <a:ext uri="{FF2B5EF4-FFF2-40B4-BE49-F238E27FC236}">
                      <a16:creationId xmlns:a16="http://schemas.microsoft.com/office/drawing/2014/main" id="{EA0C3656-A746-4F76-AC91-DFFACC112C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0250" y="7545388"/>
                  <a:ext cx="314325" cy="360362"/>
                </a:xfrm>
                <a:custGeom>
                  <a:avLst/>
                  <a:gdLst>
                    <a:gd name="T0" fmla="*/ 314325 w 198"/>
                    <a:gd name="T1" fmla="*/ 46037 h 227"/>
                    <a:gd name="T2" fmla="*/ 134938 w 198"/>
                    <a:gd name="T3" fmla="*/ 360362 h 227"/>
                    <a:gd name="T4" fmla="*/ 44450 w 198"/>
                    <a:gd name="T5" fmla="*/ 360362 h 227"/>
                    <a:gd name="T6" fmla="*/ 0 w 198"/>
                    <a:gd name="T7" fmla="*/ 46037 h 227"/>
                    <a:gd name="T8" fmla="*/ 269875 w 198"/>
                    <a:gd name="T9" fmla="*/ 0 h 227"/>
                    <a:gd name="T10" fmla="*/ 314325 w 198"/>
                    <a:gd name="T11" fmla="*/ 46037 h 22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98" h="227">
                      <a:moveTo>
                        <a:pt x="198" y="29"/>
                      </a:moveTo>
                      <a:lnTo>
                        <a:pt x="85" y="227"/>
                      </a:lnTo>
                      <a:lnTo>
                        <a:pt x="28" y="227"/>
                      </a:lnTo>
                      <a:lnTo>
                        <a:pt x="0" y="29"/>
                      </a:lnTo>
                      <a:lnTo>
                        <a:pt x="170" y="0"/>
                      </a:lnTo>
                      <a:lnTo>
                        <a:pt x="198" y="29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39" name="Freeform 13">
                  <a:extLst>
                    <a:ext uri="{FF2B5EF4-FFF2-40B4-BE49-F238E27FC236}">
                      <a16:creationId xmlns:a16="http://schemas.microsoft.com/office/drawing/2014/main" id="{B0D58E7E-C001-49CE-A8C8-668A8141EA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55900" y="7996238"/>
                  <a:ext cx="854075" cy="719137"/>
                </a:xfrm>
                <a:custGeom>
                  <a:avLst/>
                  <a:gdLst>
                    <a:gd name="T0" fmla="*/ 88900 w 538"/>
                    <a:gd name="T1" fmla="*/ 449262 h 453"/>
                    <a:gd name="T2" fmla="*/ 88900 w 538"/>
                    <a:gd name="T3" fmla="*/ 360362 h 453"/>
                    <a:gd name="T4" fmla="*/ 179388 w 538"/>
                    <a:gd name="T5" fmla="*/ 314325 h 453"/>
                    <a:gd name="T6" fmla="*/ 223838 w 538"/>
                    <a:gd name="T7" fmla="*/ 179387 h 453"/>
                    <a:gd name="T8" fmla="*/ 314325 w 538"/>
                    <a:gd name="T9" fmla="*/ 134937 h 453"/>
                    <a:gd name="T10" fmla="*/ 358775 w 538"/>
                    <a:gd name="T11" fmla="*/ 0 h 453"/>
                    <a:gd name="T12" fmla="*/ 539750 w 538"/>
                    <a:gd name="T13" fmla="*/ 269875 h 453"/>
                    <a:gd name="T14" fmla="*/ 809625 w 538"/>
                    <a:gd name="T15" fmla="*/ 360362 h 453"/>
                    <a:gd name="T16" fmla="*/ 854075 w 538"/>
                    <a:gd name="T17" fmla="*/ 539750 h 453"/>
                    <a:gd name="T18" fmla="*/ 719138 w 538"/>
                    <a:gd name="T19" fmla="*/ 539750 h 453"/>
                    <a:gd name="T20" fmla="*/ 674688 w 538"/>
                    <a:gd name="T21" fmla="*/ 674687 h 453"/>
                    <a:gd name="T22" fmla="*/ 449263 w 538"/>
                    <a:gd name="T23" fmla="*/ 719137 h 453"/>
                    <a:gd name="T24" fmla="*/ 449263 w 538"/>
                    <a:gd name="T25" fmla="*/ 674687 h 453"/>
                    <a:gd name="T26" fmla="*/ 223838 w 538"/>
                    <a:gd name="T27" fmla="*/ 584200 h 453"/>
                    <a:gd name="T28" fmla="*/ 223838 w 538"/>
                    <a:gd name="T29" fmla="*/ 674687 h 453"/>
                    <a:gd name="T30" fmla="*/ 88900 w 538"/>
                    <a:gd name="T31" fmla="*/ 674687 h 453"/>
                    <a:gd name="T32" fmla="*/ 0 w 538"/>
                    <a:gd name="T33" fmla="*/ 630237 h 453"/>
                    <a:gd name="T34" fmla="*/ 88900 w 538"/>
                    <a:gd name="T35" fmla="*/ 495300 h 453"/>
                    <a:gd name="T36" fmla="*/ 88900 w 538"/>
                    <a:gd name="T37" fmla="*/ 449262 h 453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538" h="453">
                      <a:moveTo>
                        <a:pt x="56" y="283"/>
                      </a:moveTo>
                      <a:lnTo>
                        <a:pt x="56" y="227"/>
                      </a:lnTo>
                      <a:lnTo>
                        <a:pt x="113" y="198"/>
                      </a:lnTo>
                      <a:lnTo>
                        <a:pt x="141" y="113"/>
                      </a:lnTo>
                      <a:lnTo>
                        <a:pt x="198" y="85"/>
                      </a:lnTo>
                      <a:lnTo>
                        <a:pt x="226" y="0"/>
                      </a:lnTo>
                      <a:lnTo>
                        <a:pt x="340" y="170"/>
                      </a:lnTo>
                      <a:lnTo>
                        <a:pt x="510" y="227"/>
                      </a:lnTo>
                      <a:lnTo>
                        <a:pt x="538" y="340"/>
                      </a:lnTo>
                      <a:lnTo>
                        <a:pt x="453" y="340"/>
                      </a:lnTo>
                      <a:lnTo>
                        <a:pt x="425" y="425"/>
                      </a:lnTo>
                      <a:lnTo>
                        <a:pt x="283" y="453"/>
                      </a:lnTo>
                      <a:lnTo>
                        <a:pt x="283" y="425"/>
                      </a:lnTo>
                      <a:lnTo>
                        <a:pt x="141" y="368"/>
                      </a:lnTo>
                      <a:lnTo>
                        <a:pt x="141" y="425"/>
                      </a:lnTo>
                      <a:lnTo>
                        <a:pt x="56" y="425"/>
                      </a:lnTo>
                      <a:lnTo>
                        <a:pt x="0" y="397"/>
                      </a:lnTo>
                      <a:lnTo>
                        <a:pt x="56" y="312"/>
                      </a:lnTo>
                      <a:lnTo>
                        <a:pt x="56" y="283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40" name="Freeform 14">
                  <a:extLst>
                    <a:ext uri="{FF2B5EF4-FFF2-40B4-BE49-F238E27FC236}">
                      <a16:creationId xmlns:a16="http://schemas.microsoft.com/office/drawing/2014/main" id="{94CD21F3-B464-428E-9348-B37E9E6610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51088" y="8040688"/>
                  <a:ext cx="493712" cy="585787"/>
                </a:xfrm>
                <a:custGeom>
                  <a:avLst/>
                  <a:gdLst>
                    <a:gd name="T0" fmla="*/ 493712 w 311"/>
                    <a:gd name="T1" fmla="*/ 315912 h 369"/>
                    <a:gd name="T2" fmla="*/ 493712 w 311"/>
                    <a:gd name="T3" fmla="*/ 450850 h 369"/>
                    <a:gd name="T4" fmla="*/ 404812 w 311"/>
                    <a:gd name="T5" fmla="*/ 404812 h 369"/>
                    <a:gd name="T6" fmla="*/ 269875 w 311"/>
                    <a:gd name="T7" fmla="*/ 585787 h 369"/>
                    <a:gd name="T8" fmla="*/ 88900 w 311"/>
                    <a:gd name="T9" fmla="*/ 539750 h 369"/>
                    <a:gd name="T10" fmla="*/ 0 w 311"/>
                    <a:gd name="T11" fmla="*/ 404812 h 369"/>
                    <a:gd name="T12" fmla="*/ 88900 w 311"/>
                    <a:gd name="T13" fmla="*/ 315912 h 369"/>
                    <a:gd name="T14" fmla="*/ 88900 w 311"/>
                    <a:gd name="T15" fmla="*/ 134937 h 369"/>
                    <a:gd name="T16" fmla="*/ 134937 w 311"/>
                    <a:gd name="T17" fmla="*/ 0 h 369"/>
                    <a:gd name="T18" fmla="*/ 223837 w 311"/>
                    <a:gd name="T19" fmla="*/ 0 h 369"/>
                    <a:gd name="T20" fmla="*/ 269875 w 311"/>
                    <a:gd name="T21" fmla="*/ 90487 h 369"/>
                    <a:gd name="T22" fmla="*/ 358775 w 311"/>
                    <a:gd name="T23" fmla="*/ 90487 h 369"/>
                    <a:gd name="T24" fmla="*/ 404812 w 311"/>
                    <a:gd name="T25" fmla="*/ 225425 h 369"/>
                    <a:gd name="T26" fmla="*/ 449262 w 311"/>
                    <a:gd name="T27" fmla="*/ 225425 h 369"/>
                    <a:gd name="T28" fmla="*/ 493712 w 311"/>
                    <a:gd name="T29" fmla="*/ 315912 h 369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311" h="369">
                      <a:moveTo>
                        <a:pt x="311" y="199"/>
                      </a:moveTo>
                      <a:lnTo>
                        <a:pt x="311" y="284"/>
                      </a:lnTo>
                      <a:lnTo>
                        <a:pt x="255" y="255"/>
                      </a:lnTo>
                      <a:lnTo>
                        <a:pt x="170" y="369"/>
                      </a:lnTo>
                      <a:lnTo>
                        <a:pt x="56" y="340"/>
                      </a:lnTo>
                      <a:lnTo>
                        <a:pt x="0" y="255"/>
                      </a:lnTo>
                      <a:lnTo>
                        <a:pt x="56" y="199"/>
                      </a:lnTo>
                      <a:lnTo>
                        <a:pt x="56" y="85"/>
                      </a:lnTo>
                      <a:lnTo>
                        <a:pt x="85" y="0"/>
                      </a:lnTo>
                      <a:lnTo>
                        <a:pt x="141" y="0"/>
                      </a:lnTo>
                      <a:lnTo>
                        <a:pt x="170" y="57"/>
                      </a:lnTo>
                      <a:lnTo>
                        <a:pt x="226" y="57"/>
                      </a:lnTo>
                      <a:lnTo>
                        <a:pt x="255" y="142"/>
                      </a:lnTo>
                      <a:lnTo>
                        <a:pt x="283" y="142"/>
                      </a:lnTo>
                      <a:lnTo>
                        <a:pt x="311" y="199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41" name="Freeform 15">
                  <a:extLst>
                    <a:ext uri="{FF2B5EF4-FFF2-40B4-BE49-F238E27FC236}">
                      <a16:creationId xmlns:a16="http://schemas.microsoft.com/office/drawing/2014/main" id="{1EE6D529-F829-4910-B869-887F3FA1A9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20963" y="7950200"/>
                  <a:ext cx="358775" cy="406400"/>
                </a:xfrm>
                <a:custGeom>
                  <a:avLst/>
                  <a:gdLst>
                    <a:gd name="T0" fmla="*/ 358775 w 226"/>
                    <a:gd name="T1" fmla="*/ 225425 h 256"/>
                    <a:gd name="T2" fmla="*/ 314325 w 226"/>
                    <a:gd name="T3" fmla="*/ 360363 h 256"/>
                    <a:gd name="T4" fmla="*/ 223838 w 226"/>
                    <a:gd name="T5" fmla="*/ 406400 h 256"/>
                    <a:gd name="T6" fmla="*/ 179388 w 226"/>
                    <a:gd name="T7" fmla="*/ 315913 h 256"/>
                    <a:gd name="T8" fmla="*/ 134938 w 226"/>
                    <a:gd name="T9" fmla="*/ 315913 h 256"/>
                    <a:gd name="T10" fmla="*/ 88900 w 226"/>
                    <a:gd name="T11" fmla="*/ 180975 h 256"/>
                    <a:gd name="T12" fmla="*/ 0 w 226"/>
                    <a:gd name="T13" fmla="*/ 180975 h 256"/>
                    <a:gd name="T14" fmla="*/ 88900 w 226"/>
                    <a:gd name="T15" fmla="*/ 90488 h 256"/>
                    <a:gd name="T16" fmla="*/ 179388 w 226"/>
                    <a:gd name="T17" fmla="*/ 90488 h 256"/>
                    <a:gd name="T18" fmla="*/ 179388 w 226"/>
                    <a:gd name="T19" fmla="*/ 0 h 256"/>
                    <a:gd name="T20" fmla="*/ 314325 w 226"/>
                    <a:gd name="T21" fmla="*/ 136525 h 256"/>
                    <a:gd name="T22" fmla="*/ 358775 w 226"/>
                    <a:gd name="T23" fmla="*/ 225425 h 2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26" h="256">
                      <a:moveTo>
                        <a:pt x="226" y="142"/>
                      </a:moveTo>
                      <a:lnTo>
                        <a:pt x="198" y="227"/>
                      </a:lnTo>
                      <a:lnTo>
                        <a:pt x="141" y="256"/>
                      </a:lnTo>
                      <a:lnTo>
                        <a:pt x="113" y="199"/>
                      </a:lnTo>
                      <a:lnTo>
                        <a:pt x="85" y="199"/>
                      </a:lnTo>
                      <a:lnTo>
                        <a:pt x="56" y="114"/>
                      </a:lnTo>
                      <a:lnTo>
                        <a:pt x="0" y="114"/>
                      </a:lnTo>
                      <a:lnTo>
                        <a:pt x="56" y="57"/>
                      </a:lnTo>
                      <a:lnTo>
                        <a:pt x="113" y="57"/>
                      </a:lnTo>
                      <a:lnTo>
                        <a:pt x="113" y="0"/>
                      </a:lnTo>
                      <a:lnTo>
                        <a:pt x="198" y="86"/>
                      </a:lnTo>
                      <a:lnTo>
                        <a:pt x="226" y="142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42" name="Freeform 16">
                  <a:extLst>
                    <a:ext uri="{FF2B5EF4-FFF2-40B4-BE49-F238E27FC236}">
                      <a16:creationId xmlns:a16="http://schemas.microsoft.com/office/drawing/2014/main" id="{C4DE6B1A-09B4-4AD3-993E-5CA8F6D008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00350" y="7815263"/>
                  <a:ext cx="314325" cy="360362"/>
                </a:xfrm>
                <a:custGeom>
                  <a:avLst/>
                  <a:gdLst>
                    <a:gd name="T0" fmla="*/ 0 w 198"/>
                    <a:gd name="T1" fmla="*/ 134937 h 227"/>
                    <a:gd name="T2" fmla="*/ 134938 w 198"/>
                    <a:gd name="T3" fmla="*/ 271462 h 227"/>
                    <a:gd name="T4" fmla="*/ 179388 w 198"/>
                    <a:gd name="T5" fmla="*/ 360362 h 227"/>
                    <a:gd name="T6" fmla="*/ 269875 w 198"/>
                    <a:gd name="T7" fmla="*/ 315912 h 227"/>
                    <a:gd name="T8" fmla="*/ 314325 w 198"/>
                    <a:gd name="T9" fmla="*/ 180975 h 227"/>
                    <a:gd name="T10" fmla="*/ 134938 w 198"/>
                    <a:gd name="T11" fmla="*/ 0 h 227"/>
                    <a:gd name="T12" fmla="*/ 134938 w 198"/>
                    <a:gd name="T13" fmla="*/ 46037 h 227"/>
                    <a:gd name="T14" fmla="*/ 0 w 198"/>
                    <a:gd name="T15" fmla="*/ 90487 h 227"/>
                    <a:gd name="T16" fmla="*/ 0 w 198"/>
                    <a:gd name="T17" fmla="*/ 134937 h 22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98" h="227">
                      <a:moveTo>
                        <a:pt x="0" y="85"/>
                      </a:moveTo>
                      <a:lnTo>
                        <a:pt x="85" y="171"/>
                      </a:lnTo>
                      <a:lnTo>
                        <a:pt x="113" y="227"/>
                      </a:lnTo>
                      <a:lnTo>
                        <a:pt x="170" y="199"/>
                      </a:lnTo>
                      <a:lnTo>
                        <a:pt x="198" y="114"/>
                      </a:lnTo>
                      <a:lnTo>
                        <a:pt x="85" y="0"/>
                      </a:lnTo>
                      <a:lnTo>
                        <a:pt x="85" y="29"/>
                      </a:lnTo>
                      <a:lnTo>
                        <a:pt x="0" y="57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43" name="Freeform 17">
                  <a:extLst>
                    <a:ext uri="{FF2B5EF4-FFF2-40B4-BE49-F238E27FC236}">
                      <a16:creationId xmlns:a16="http://schemas.microsoft.com/office/drawing/2014/main" id="{29C3B119-CA26-4A05-9D54-52B28138E7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51088" y="7680325"/>
                  <a:ext cx="584200" cy="450850"/>
                </a:xfrm>
                <a:custGeom>
                  <a:avLst/>
                  <a:gdLst>
                    <a:gd name="T0" fmla="*/ 584200 w 368"/>
                    <a:gd name="T1" fmla="*/ 134938 h 284"/>
                    <a:gd name="T2" fmla="*/ 584200 w 368"/>
                    <a:gd name="T3" fmla="*/ 180975 h 284"/>
                    <a:gd name="T4" fmla="*/ 449263 w 368"/>
                    <a:gd name="T5" fmla="*/ 225425 h 284"/>
                    <a:gd name="T6" fmla="*/ 449263 w 368"/>
                    <a:gd name="T7" fmla="*/ 360363 h 284"/>
                    <a:gd name="T8" fmla="*/ 358775 w 368"/>
                    <a:gd name="T9" fmla="*/ 360363 h 284"/>
                    <a:gd name="T10" fmla="*/ 269875 w 368"/>
                    <a:gd name="T11" fmla="*/ 450850 h 284"/>
                    <a:gd name="T12" fmla="*/ 223838 w 368"/>
                    <a:gd name="T13" fmla="*/ 360363 h 284"/>
                    <a:gd name="T14" fmla="*/ 134938 w 368"/>
                    <a:gd name="T15" fmla="*/ 360363 h 284"/>
                    <a:gd name="T16" fmla="*/ 44450 w 368"/>
                    <a:gd name="T17" fmla="*/ 269875 h 284"/>
                    <a:gd name="T18" fmla="*/ 0 w 368"/>
                    <a:gd name="T19" fmla="*/ 46038 h 284"/>
                    <a:gd name="T20" fmla="*/ 134938 w 368"/>
                    <a:gd name="T21" fmla="*/ 0 h 284"/>
                    <a:gd name="T22" fmla="*/ 269875 w 368"/>
                    <a:gd name="T23" fmla="*/ 134938 h 284"/>
                    <a:gd name="T24" fmla="*/ 584200 w 368"/>
                    <a:gd name="T25" fmla="*/ 134938 h 284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68" h="284">
                      <a:moveTo>
                        <a:pt x="368" y="85"/>
                      </a:moveTo>
                      <a:lnTo>
                        <a:pt x="368" y="114"/>
                      </a:lnTo>
                      <a:lnTo>
                        <a:pt x="283" y="142"/>
                      </a:lnTo>
                      <a:lnTo>
                        <a:pt x="283" y="227"/>
                      </a:lnTo>
                      <a:lnTo>
                        <a:pt x="226" y="227"/>
                      </a:lnTo>
                      <a:lnTo>
                        <a:pt x="170" y="284"/>
                      </a:lnTo>
                      <a:lnTo>
                        <a:pt x="141" y="227"/>
                      </a:lnTo>
                      <a:lnTo>
                        <a:pt x="85" y="227"/>
                      </a:lnTo>
                      <a:lnTo>
                        <a:pt x="28" y="170"/>
                      </a:lnTo>
                      <a:lnTo>
                        <a:pt x="0" y="29"/>
                      </a:lnTo>
                      <a:lnTo>
                        <a:pt x="85" y="0"/>
                      </a:lnTo>
                      <a:lnTo>
                        <a:pt x="170" y="85"/>
                      </a:lnTo>
                      <a:lnTo>
                        <a:pt x="368" y="85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44" name="Freeform 18">
                  <a:extLst>
                    <a:ext uri="{FF2B5EF4-FFF2-40B4-BE49-F238E27FC236}">
                      <a16:creationId xmlns:a16="http://schemas.microsoft.com/office/drawing/2014/main" id="{BA15E013-E6DB-46B9-A0CB-6F2A9512CB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0725" y="8761413"/>
                  <a:ext cx="449263" cy="404812"/>
                </a:xfrm>
                <a:custGeom>
                  <a:avLst/>
                  <a:gdLst>
                    <a:gd name="T0" fmla="*/ 223838 w 283"/>
                    <a:gd name="T1" fmla="*/ 404812 h 255"/>
                    <a:gd name="T2" fmla="*/ 449263 w 283"/>
                    <a:gd name="T3" fmla="*/ 314325 h 255"/>
                    <a:gd name="T4" fmla="*/ 449263 w 283"/>
                    <a:gd name="T5" fmla="*/ 88900 h 255"/>
                    <a:gd name="T6" fmla="*/ 314325 w 283"/>
                    <a:gd name="T7" fmla="*/ 0 h 255"/>
                    <a:gd name="T8" fmla="*/ 134938 w 283"/>
                    <a:gd name="T9" fmla="*/ 0 h 255"/>
                    <a:gd name="T10" fmla="*/ 134938 w 283"/>
                    <a:gd name="T11" fmla="*/ 44450 h 255"/>
                    <a:gd name="T12" fmla="*/ 0 w 283"/>
                    <a:gd name="T13" fmla="*/ 88900 h 255"/>
                    <a:gd name="T14" fmla="*/ 44450 w 283"/>
                    <a:gd name="T15" fmla="*/ 225425 h 255"/>
                    <a:gd name="T16" fmla="*/ 134938 w 283"/>
                    <a:gd name="T17" fmla="*/ 269875 h 255"/>
                    <a:gd name="T18" fmla="*/ 179388 w 283"/>
                    <a:gd name="T19" fmla="*/ 179387 h 255"/>
                    <a:gd name="T20" fmla="*/ 223838 w 283"/>
                    <a:gd name="T21" fmla="*/ 404812 h 25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283" h="255">
                      <a:moveTo>
                        <a:pt x="141" y="255"/>
                      </a:moveTo>
                      <a:lnTo>
                        <a:pt x="283" y="198"/>
                      </a:lnTo>
                      <a:lnTo>
                        <a:pt x="283" y="56"/>
                      </a:lnTo>
                      <a:lnTo>
                        <a:pt x="198" y="0"/>
                      </a:lnTo>
                      <a:lnTo>
                        <a:pt x="85" y="0"/>
                      </a:lnTo>
                      <a:lnTo>
                        <a:pt x="85" y="28"/>
                      </a:lnTo>
                      <a:lnTo>
                        <a:pt x="0" y="56"/>
                      </a:lnTo>
                      <a:lnTo>
                        <a:pt x="28" y="142"/>
                      </a:lnTo>
                      <a:lnTo>
                        <a:pt x="85" y="170"/>
                      </a:lnTo>
                      <a:lnTo>
                        <a:pt x="113" y="113"/>
                      </a:lnTo>
                      <a:lnTo>
                        <a:pt x="141" y="255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45" name="Freeform 19">
                  <a:extLst>
                    <a:ext uri="{FF2B5EF4-FFF2-40B4-BE49-F238E27FC236}">
                      <a16:creationId xmlns:a16="http://schemas.microsoft.com/office/drawing/2014/main" id="{1605F9D9-E536-47FE-9D3B-3222977DF7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5663" y="8445500"/>
                  <a:ext cx="495300" cy="404813"/>
                </a:xfrm>
                <a:custGeom>
                  <a:avLst/>
                  <a:gdLst>
                    <a:gd name="T0" fmla="*/ 495300 w 312"/>
                    <a:gd name="T1" fmla="*/ 180975 h 255"/>
                    <a:gd name="T2" fmla="*/ 314325 w 312"/>
                    <a:gd name="T3" fmla="*/ 269875 h 255"/>
                    <a:gd name="T4" fmla="*/ 314325 w 312"/>
                    <a:gd name="T5" fmla="*/ 404813 h 255"/>
                    <a:gd name="T6" fmla="*/ 179388 w 312"/>
                    <a:gd name="T7" fmla="*/ 315913 h 255"/>
                    <a:gd name="T8" fmla="*/ 0 w 312"/>
                    <a:gd name="T9" fmla="*/ 315913 h 255"/>
                    <a:gd name="T10" fmla="*/ 134938 w 312"/>
                    <a:gd name="T11" fmla="*/ 180975 h 255"/>
                    <a:gd name="T12" fmla="*/ 134938 w 312"/>
                    <a:gd name="T13" fmla="*/ 46038 h 255"/>
                    <a:gd name="T14" fmla="*/ 225425 w 312"/>
                    <a:gd name="T15" fmla="*/ 0 h 255"/>
                    <a:gd name="T16" fmla="*/ 314325 w 312"/>
                    <a:gd name="T17" fmla="*/ 134938 h 255"/>
                    <a:gd name="T18" fmla="*/ 495300 w 312"/>
                    <a:gd name="T19" fmla="*/ 180975 h 25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12" h="255">
                      <a:moveTo>
                        <a:pt x="312" y="114"/>
                      </a:moveTo>
                      <a:lnTo>
                        <a:pt x="198" y="170"/>
                      </a:lnTo>
                      <a:lnTo>
                        <a:pt x="198" y="255"/>
                      </a:lnTo>
                      <a:lnTo>
                        <a:pt x="113" y="199"/>
                      </a:lnTo>
                      <a:lnTo>
                        <a:pt x="0" y="199"/>
                      </a:lnTo>
                      <a:lnTo>
                        <a:pt x="85" y="114"/>
                      </a:lnTo>
                      <a:lnTo>
                        <a:pt x="85" y="29"/>
                      </a:lnTo>
                      <a:lnTo>
                        <a:pt x="142" y="0"/>
                      </a:lnTo>
                      <a:lnTo>
                        <a:pt x="198" y="85"/>
                      </a:lnTo>
                      <a:lnTo>
                        <a:pt x="312" y="114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46" name="Freeform 20">
                  <a:extLst>
                    <a:ext uri="{FF2B5EF4-FFF2-40B4-BE49-F238E27FC236}">
                      <a16:creationId xmlns:a16="http://schemas.microsoft.com/office/drawing/2014/main" id="{9DE9AFAC-FF91-4D49-BFD6-28071CA139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20850" y="8356600"/>
                  <a:ext cx="539750" cy="584200"/>
                </a:xfrm>
                <a:custGeom>
                  <a:avLst/>
                  <a:gdLst>
                    <a:gd name="T0" fmla="*/ 539750 w 340"/>
                    <a:gd name="T1" fmla="*/ 134938 h 368"/>
                    <a:gd name="T2" fmla="*/ 314325 w 340"/>
                    <a:gd name="T3" fmla="*/ 0 h 368"/>
                    <a:gd name="T4" fmla="*/ 358775 w 340"/>
                    <a:gd name="T5" fmla="*/ 88900 h 368"/>
                    <a:gd name="T6" fmla="*/ 223838 w 340"/>
                    <a:gd name="T7" fmla="*/ 88900 h 368"/>
                    <a:gd name="T8" fmla="*/ 179388 w 340"/>
                    <a:gd name="T9" fmla="*/ 44450 h 368"/>
                    <a:gd name="T10" fmla="*/ 134938 w 340"/>
                    <a:gd name="T11" fmla="*/ 223838 h 368"/>
                    <a:gd name="T12" fmla="*/ 0 w 340"/>
                    <a:gd name="T13" fmla="*/ 493713 h 368"/>
                    <a:gd name="T14" fmla="*/ 88900 w 340"/>
                    <a:gd name="T15" fmla="*/ 584200 h 368"/>
                    <a:gd name="T16" fmla="*/ 223838 w 340"/>
                    <a:gd name="T17" fmla="*/ 584200 h 368"/>
                    <a:gd name="T18" fmla="*/ 269875 w 340"/>
                    <a:gd name="T19" fmla="*/ 493713 h 368"/>
                    <a:gd name="T20" fmla="*/ 404813 w 340"/>
                    <a:gd name="T21" fmla="*/ 449263 h 368"/>
                    <a:gd name="T22" fmla="*/ 404813 w 340"/>
                    <a:gd name="T23" fmla="*/ 404813 h 368"/>
                    <a:gd name="T24" fmla="*/ 539750 w 340"/>
                    <a:gd name="T25" fmla="*/ 269875 h 368"/>
                    <a:gd name="T26" fmla="*/ 539750 w 340"/>
                    <a:gd name="T27" fmla="*/ 134938 h 36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340" h="368">
                      <a:moveTo>
                        <a:pt x="340" y="85"/>
                      </a:moveTo>
                      <a:lnTo>
                        <a:pt x="198" y="0"/>
                      </a:lnTo>
                      <a:lnTo>
                        <a:pt x="226" y="56"/>
                      </a:lnTo>
                      <a:lnTo>
                        <a:pt x="141" y="56"/>
                      </a:lnTo>
                      <a:lnTo>
                        <a:pt x="113" y="28"/>
                      </a:lnTo>
                      <a:lnTo>
                        <a:pt x="85" y="141"/>
                      </a:lnTo>
                      <a:lnTo>
                        <a:pt x="0" y="311"/>
                      </a:lnTo>
                      <a:lnTo>
                        <a:pt x="56" y="368"/>
                      </a:lnTo>
                      <a:lnTo>
                        <a:pt x="141" y="368"/>
                      </a:lnTo>
                      <a:lnTo>
                        <a:pt x="170" y="311"/>
                      </a:lnTo>
                      <a:lnTo>
                        <a:pt x="255" y="283"/>
                      </a:lnTo>
                      <a:lnTo>
                        <a:pt x="255" y="255"/>
                      </a:lnTo>
                      <a:lnTo>
                        <a:pt x="340" y="170"/>
                      </a:lnTo>
                      <a:lnTo>
                        <a:pt x="340" y="85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47" name="Freeform 21">
                  <a:extLst>
                    <a:ext uri="{FF2B5EF4-FFF2-40B4-BE49-F238E27FC236}">
                      <a16:creationId xmlns:a16="http://schemas.microsoft.com/office/drawing/2014/main" id="{A957353C-A131-45B9-91E4-6C9AB3AF33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55788" y="8086725"/>
                  <a:ext cx="269875" cy="358775"/>
                </a:xfrm>
                <a:custGeom>
                  <a:avLst/>
                  <a:gdLst>
                    <a:gd name="T0" fmla="*/ 44450 w 170"/>
                    <a:gd name="T1" fmla="*/ 314325 h 226"/>
                    <a:gd name="T2" fmla="*/ 88900 w 170"/>
                    <a:gd name="T3" fmla="*/ 358775 h 226"/>
                    <a:gd name="T4" fmla="*/ 223838 w 170"/>
                    <a:gd name="T5" fmla="*/ 358775 h 226"/>
                    <a:gd name="T6" fmla="*/ 179388 w 170"/>
                    <a:gd name="T7" fmla="*/ 269875 h 226"/>
                    <a:gd name="T8" fmla="*/ 223838 w 170"/>
                    <a:gd name="T9" fmla="*/ 179388 h 226"/>
                    <a:gd name="T10" fmla="*/ 179388 w 170"/>
                    <a:gd name="T11" fmla="*/ 134938 h 226"/>
                    <a:gd name="T12" fmla="*/ 269875 w 170"/>
                    <a:gd name="T13" fmla="*/ 0 h 226"/>
                    <a:gd name="T14" fmla="*/ 134938 w 170"/>
                    <a:gd name="T15" fmla="*/ 44450 h 226"/>
                    <a:gd name="T16" fmla="*/ 0 w 170"/>
                    <a:gd name="T17" fmla="*/ 0 h 226"/>
                    <a:gd name="T18" fmla="*/ 88900 w 170"/>
                    <a:gd name="T19" fmla="*/ 179388 h 226"/>
                    <a:gd name="T20" fmla="*/ 44450 w 170"/>
                    <a:gd name="T21" fmla="*/ 314325 h 22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70" h="226">
                      <a:moveTo>
                        <a:pt x="28" y="198"/>
                      </a:moveTo>
                      <a:lnTo>
                        <a:pt x="56" y="226"/>
                      </a:lnTo>
                      <a:lnTo>
                        <a:pt x="141" y="226"/>
                      </a:lnTo>
                      <a:lnTo>
                        <a:pt x="113" y="170"/>
                      </a:lnTo>
                      <a:lnTo>
                        <a:pt x="141" y="113"/>
                      </a:lnTo>
                      <a:lnTo>
                        <a:pt x="113" y="85"/>
                      </a:lnTo>
                      <a:lnTo>
                        <a:pt x="170" y="0"/>
                      </a:lnTo>
                      <a:lnTo>
                        <a:pt x="85" y="28"/>
                      </a:lnTo>
                      <a:lnTo>
                        <a:pt x="0" y="0"/>
                      </a:lnTo>
                      <a:lnTo>
                        <a:pt x="56" y="113"/>
                      </a:lnTo>
                      <a:lnTo>
                        <a:pt x="28" y="198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48" name="Freeform 22">
                  <a:extLst>
                    <a:ext uri="{FF2B5EF4-FFF2-40B4-BE49-F238E27FC236}">
                      <a16:creationId xmlns:a16="http://schemas.microsoft.com/office/drawing/2014/main" id="{40E7A8BD-4C92-4A11-8865-536B080451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5175" y="7905750"/>
                  <a:ext cx="450850" cy="585788"/>
                </a:xfrm>
                <a:custGeom>
                  <a:avLst/>
                  <a:gdLst>
                    <a:gd name="T0" fmla="*/ 90488 w 284"/>
                    <a:gd name="T1" fmla="*/ 44450 h 369"/>
                    <a:gd name="T2" fmla="*/ 134938 w 284"/>
                    <a:gd name="T3" fmla="*/ 90488 h 369"/>
                    <a:gd name="T4" fmla="*/ 90488 w 284"/>
                    <a:gd name="T5" fmla="*/ 180975 h 369"/>
                    <a:gd name="T6" fmla="*/ 0 w 284"/>
                    <a:gd name="T7" fmla="*/ 315913 h 369"/>
                    <a:gd name="T8" fmla="*/ 44450 w 284"/>
                    <a:gd name="T9" fmla="*/ 360363 h 369"/>
                    <a:gd name="T10" fmla="*/ 0 w 284"/>
                    <a:gd name="T11" fmla="*/ 450850 h 369"/>
                    <a:gd name="T12" fmla="*/ 225425 w 284"/>
                    <a:gd name="T13" fmla="*/ 585788 h 369"/>
                    <a:gd name="T14" fmla="*/ 315913 w 284"/>
                    <a:gd name="T15" fmla="*/ 539750 h 369"/>
                    <a:gd name="T16" fmla="*/ 404813 w 284"/>
                    <a:gd name="T17" fmla="*/ 450850 h 369"/>
                    <a:gd name="T18" fmla="*/ 404813 w 284"/>
                    <a:gd name="T19" fmla="*/ 269875 h 369"/>
                    <a:gd name="T20" fmla="*/ 450850 w 284"/>
                    <a:gd name="T21" fmla="*/ 134938 h 369"/>
                    <a:gd name="T22" fmla="*/ 360363 w 284"/>
                    <a:gd name="T23" fmla="*/ 44450 h 369"/>
                    <a:gd name="T24" fmla="*/ 225425 w 284"/>
                    <a:gd name="T25" fmla="*/ 44450 h 369"/>
                    <a:gd name="T26" fmla="*/ 179388 w 284"/>
                    <a:gd name="T27" fmla="*/ 0 h 369"/>
                    <a:gd name="T28" fmla="*/ 90488 w 284"/>
                    <a:gd name="T29" fmla="*/ 44450 h 369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284" h="369">
                      <a:moveTo>
                        <a:pt x="57" y="28"/>
                      </a:moveTo>
                      <a:lnTo>
                        <a:pt x="85" y="57"/>
                      </a:lnTo>
                      <a:lnTo>
                        <a:pt x="57" y="114"/>
                      </a:lnTo>
                      <a:lnTo>
                        <a:pt x="0" y="199"/>
                      </a:lnTo>
                      <a:lnTo>
                        <a:pt x="28" y="227"/>
                      </a:lnTo>
                      <a:lnTo>
                        <a:pt x="0" y="284"/>
                      </a:lnTo>
                      <a:lnTo>
                        <a:pt x="142" y="369"/>
                      </a:lnTo>
                      <a:lnTo>
                        <a:pt x="199" y="340"/>
                      </a:lnTo>
                      <a:lnTo>
                        <a:pt x="255" y="284"/>
                      </a:lnTo>
                      <a:lnTo>
                        <a:pt x="255" y="170"/>
                      </a:lnTo>
                      <a:lnTo>
                        <a:pt x="284" y="85"/>
                      </a:lnTo>
                      <a:lnTo>
                        <a:pt x="227" y="28"/>
                      </a:lnTo>
                      <a:lnTo>
                        <a:pt x="142" y="28"/>
                      </a:lnTo>
                      <a:lnTo>
                        <a:pt x="113" y="0"/>
                      </a:lnTo>
                      <a:lnTo>
                        <a:pt x="57" y="28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49" name="Freeform 23">
                  <a:extLst>
                    <a:ext uri="{FF2B5EF4-FFF2-40B4-BE49-F238E27FC236}">
                      <a16:creationId xmlns:a16="http://schemas.microsoft.com/office/drawing/2014/main" id="{BAE130EC-D398-4FC4-91E8-8E71B352C9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09750" y="7815263"/>
                  <a:ext cx="360363" cy="315912"/>
                </a:xfrm>
                <a:custGeom>
                  <a:avLst/>
                  <a:gdLst>
                    <a:gd name="T0" fmla="*/ 46038 w 227"/>
                    <a:gd name="T1" fmla="*/ 271462 h 199"/>
                    <a:gd name="T2" fmla="*/ 46038 w 227"/>
                    <a:gd name="T3" fmla="*/ 134937 h 199"/>
                    <a:gd name="T4" fmla="*/ 0 w 227"/>
                    <a:gd name="T5" fmla="*/ 90487 h 199"/>
                    <a:gd name="T6" fmla="*/ 180975 w 227"/>
                    <a:gd name="T7" fmla="*/ 90487 h 199"/>
                    <a:gd name="T8" fmla="*/ 225425 w 227"/>
                    <a:gd name="T9" fmla="*/ 0 h 199"/>
                    <a:gd name="T10" fmla="*/ 269875 w 227"/>
                    <a:gd name="T11" fmla="*/ 0 h 199"/>
                    <a:gd name="T12" fmla="*/ 315913 w 227"/>
                    <a:gd name="T13" fmla="*/ 134937 h 199"/>
                    <a:gd name="T14" fmla="*/ 360363 w 227"/>
                    <a:gd name="T15" fmla="*/ 180975 h 199"/>
                    <a:gd name="T16" fmla="*/ 315913 w 227"/>
                    <a:gd name="T17" fmla="*/ 271462 h 199"/>
                    <a:gd name="T18" fmla="*/ 180975 w 227"/>
                    <a:gd name="T19" fmla="*/ 315912 h 199"/>
                    <a:gd name="T20" fmla="*/ 46038 w 227"/>
                    <a:gd name="T21" fmla="*/ 271462 h 19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227" h="199">
                      <a:moveTo>
                        <a:pt x="29" y="171"/>
                      </a:moveTo>
                      <a:lnTo>
                        <a:pt x="29" y="85"/>
                      </a:lnTo>
                      <a:lnTo>
                        <a:pt x="0" y="57"/>
                      </a:lnTo>
                      <a:lnTo>
                        <a:pt x="114" y="57"/>
                      </a:lnTo>
                      <a:lnTo>
                        <a:pt x="142" y="0"/>
                      </a:lnTo>
                      <a:lnTo>
                        <a:pt x="170" y="0"/>
                      </a:lnTo>
                      <a:lnTo>
                        <a:pt x="199" y="85"/>
                      </a:lnTo>
                      <a:lnTo>
                        <a:pt x="227" y="114"/>
                      </a:lnTo>
                      <a:lnTo>
                        <a:pt x="199" y="171"/>
                      </a:lnTo>
                      <a:lnTo>
                        <a:pt x="114" y="199"/>
                      </a:lnTo>
                      <a:lnTo>
                        <a:pt x="29" y="171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50" name="Freeform 24">
                  <a:extLst>
                    <a:ext uri="{FF2B5EF4-FFF2-40B4-BE49-F238E27FC236}">
                      <a16:creationId xmlns:a16="http://schemas.microsoft.com/office/drawing/2014/main" id="{E4AC93B2-E952-4D90-B6A6-8913A1D39A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5913" y="7186613"/>
                  <a:ext cx="900112" cy="763587"/>
                </a:xfrm>
                <a:custGeom>
                  <a:avLst/>
                  <a:gdLst>
                    <a:gd name="T0" fmla="*/ 223837 w 567"/>
                    <a:gd name="T1" fmla="*/ 719137 h 481"/>
                    <a:gd name="T2" fmla="*/ 0 w 567"/>
                    <a:gd name="T3" fmla="*/ 493712 h 481"/>
                    <a:gd name="T4" fmla="*/ 44450 w 567"/>
                    <a:gd name="T5" fmla="*/ 404812 h 481"/>
                    <a:gd name="T6" fmla="*/ 134937 w 567"/>
                    <a:gd name="T7" fmla="*/ 404812 h 481"/>
                    <a:gd name="T8" fmla="*/ 223837 w 567"/>
                    <a:gd name="T9" fmla="*/ 314325 h 481"/>
                    <a:gd name="T10" fmla="*/ 134937 w 567"/>
                    <a:gd name="T11" fmla="*/ 223837 h 481"/>
                    <a:gd name="T12" fmla="*/ 179387 w 567"/>
                    <a:gd name="T13" fmla="*/ 179387 h 481"/>
                    <a:gd name="T14" fmla="*/ 223837 w 567"/>
                    <a:gd name="T15" fmla="*/ 223837 h 481"/>
                    <a:gd name="T16" fmla="*/ 269875 w 567"/>
                    <a:gd name="T17" fmla="*/ 179387 h 481"/>
                    <a:gd name="T18" fmla="*/ 269875 w 567"/>
                    <a:gd name="T19" fmla="*/ 88900 h 481"/>
                    <a:gd name="T20" fmla="*/ 493712 w 567"/>
                    <a:gd name="T21" fmla="*/ 0 h 481"/>
                    <a:gd name="T22" fmla="*/ 628650 w 567"/>
                    <a:gd name="T23" fmla="*/ 44450 h 481"/>
                    <a:gd name="T24" fmla="*/ 584200 w 567"/>
                    <a:gd name="T25" fmla="*/ 314325 h 481"/>
                    <a:gd name="T26" fmla="*/ 854075 w 567"/>
                    <a:gd name="T27" fmla="*/ 404812 h 481"/>
                    <a:gd name="T28" fmla="*/ 900112 w 567"/>
                    <a:gd name="T29" fmla="*/ 493712 h 481"/>
                    <a:gd name="T30" fmla="*/ 765175 w 567"/>
                    <a:gd name="T31" fmla="*/ 539750 h 481"/>
                    <a:gd name="T32" fmla="*/ 809625 w 567"/>
                    <a:gd name="T33" fmla="*/ 763587 h 481"/>
                    <a:gd name="T34" fmla="*/ 674687 w 567"/>
                    <a:gd name="T35" fmla="*/ 763587 h 481"/>
                    <a:gd name="T36" fmla="*/ 628650 w 567"/>
                    <a:gd name="T37" fmla="*/ 719137 h 481"/>
                    <a:gd name="T38" fmla="*/ 539750 w 567"/>
                    <a:gd name="T39" fmla="*/ 763587 h 481"/>
                    <a:gd name="T40" fmla="*/ 493712 w 567"/>
                    <a:gd name="T41" fmla="*/ 628650 h 481"/>
                    <a:gd name="T42" fmla="*/ 449262 w 567"/>
                    <a:gd name="T43" fmla="*/ 628650 h 481"/>
                    <a:gd name="T44" fmla="*/ 404812 w 567"/>
                    <a:gd name="T45" fmla="*/ 719137 h 481"/>
                    <a:gd name="T46" fmla="*/ 223837 w 567"/>
                    <a:gd name="T47" fmla="*/ 719137 h 481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567" h="481">
                      <a:moveTo>
                        <a:pt x="141" y="453"/>
                      </a:moveTo>
                      <a:lnTo>
                        <a:pt x="0" y="311"/>
                      </a:lnTo>
                      <a:lnTo>
                        <a:pt x="28" y="255"/>
                      </a:lnTo>
                      <a:lnTo>
                        <a:pt x="85" y="255"/>
                      </a:lnTo>
                      <a:lnTo>
                        <a:pt x="141" y="198"/>
                      </a:lnTo>
                      <a:lnTo>
                        <a:pt x="85" y="141"/>
                      </a:lnTo>
                      <a:lnTo>
                        <a:pt x="113" y="113"/>
                      </a:lnTo>
                      <a:lnTo>
                        <a:pt x="141" y="141"/>
                      </a:lnTo>
                      <a:lnTo>
                        <a:pt x="170" y="113"/>
                      </a:lnTo>
                      <a:lnTo>
                        <a:pt x="170" y="56"/>
                      </a:lnTo>
                      <a:lnTo>
                        <a:pt x="311" y="0"/>
                      </a:lnTo>
                      <a:lnTo>
                        <a:pt x="396" y="28"/>
                      </a:lnTo>
                      <a:lnTo>
                        <a:pt x="368" y="198"/>
                      </a:lnTo>
                      <a:lnTo>
                        <a:pt x="538" y="255"/>
                      </a:lnTo>
                      <a:lnTo>
                        <a:pt x="567" y="311"/>
                      </a:lnTo>
                      <a:lnTo>
                        <a:pt x="482" y="340"/>
                      </a:lnTo>
                      <a:lnTo>
                        <a:pt x="510" y="481"/>
                      </a:lnTo>
                      <a:lnTo>
                        <a:pt x="425" y="481"/>
                      </a:lnTo>
                      <a:lnTo>
                        <a:pt x="396" y="453"/>
                      </a:lnTo>
                      <a:lnTo>
                        <a:pt x="340" y="481"/>
                      </a:lnTo>
                      <a:lnTo>
                        <a:pt x="311" y="396"/>
                      </a:lnTo>
                      <a:lnTo>
                        <a:pt x="283" y="396"/>
                      </a:lnTo>
                      <a:lnTo>
                        <a:pt x="255" y="453"/>
                      </a:lnTo>
                      <a:lnTo>
                        <a:pt x="141" y="453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51" name="Freeform 25">
                  <a:extLst>
                    <a:ext uri="{FF2B5EF4-FFF2-40B4-BE49-F238E27FC236}">
                      <a16:creationId xmlns:a16="http://schemas.microsoft.com/office/drawing/2014/main" id="{B95EE84D-3A2A-41DA-BC00-FFC1CDD8C0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79738" y="6826250"/>
                  <a:ext cx="360362" cy="404813"/>
                </a:xfrm>
                <a:custGeom>
                  <a:avLst/>
                  <a:gdLst>
                    <a:gd name="T0" fmla="*/ 360362 w 227"/>
                    <a:gd name="T1" fmla="*/ 269875 h 255"/>
                    <a:gd name="T2" fmla="*/ 315912 w 227"/>
                    <a:gd name="T3" fmla="*/ 134938 h 255"/>
                    <a:gd name="T4" fmla="*/ 315912 w 227"/>
                    <a:gd name="T5" fmla="*/ 44450 h 255"/>
                    <a:gd name="T6" fmla="*/ 134937 w 227"/>
                    <a:gd name="T7" fmla="*/ 0 h 255"/>
                    <a:gd name="T8" fmla="*/ 0 w 227"/>
                    <a:gd name="T9" fmla="*/ 88900 h 255"/>
                    <a:gd name="T10" fmla="*/ 90487 w 227"/>
                    <a:gd name="T11" fmla="*/ 179388 h 255"/>
                    <a:gd name="T12" fmla="*/ 180975 w 227"/>
                    <a:gd name="T13" fmla="*/ 404813 h 255"/>
                    <a:gd name="T14" fmla="*/ 360362 w 227"/>
                    <a:gd name="T15" fmla="*/ 269875 h 255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27" h="255">
                      <a:moveTo>
                        <a:pt x="227" y="170"/>
                      </a:moveTo>
                      <a:lnTo>
                        <a:pt x="199" y="85"/>
                      </a:lnTo>
                      <a:lnTo>
                        <a:pt x="199" y="28"/>
                      </a:lnTo>
                      <a:lnTo>
                        <a:pt x="85" y="0"/>
                      </a:lnTo>
                      <a:lnTo>
                        <a:pt x="0" y="56"/>
                      </a:lnTo>
                      <a:lnTo>
                        <a:pt x="57" y="113"/>
                      </a:lnTo>
                      <a:lnTo>
                        <a:pt x="114" y="255"/>
                      </a:lnTo>
                      <a:lnTo>
                        <a:pt x="227" y="17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52" name="Freeform 26">
                  <a:extLst>
                    <a:ext uri="{FF2B5EF4-FFF2-40B4-BE49-F238E27FC236}">
                      <a16:creationId xmlns:a16="http://schemas.microsoft.com/office/drawing/2014/main" id="{E0974EE7-3D5C-4447-8116-939CA35613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60713" y="7096125"/>
                  <a:ext cx="269875" cy="360363"/>
                </a:xfrm>
                <a:custGeom>
                  <a:avLst/>
                  <a:gdLst>
                    <a:gd name="T0" fmla="*/ 179388 w 170"/>
                    <a:gd name="T1" fmla="*/ 0 h 227"/>
                    <a:gd name="T2" fmla="*/ 0 w 170"/>
                    <a:gd name="T3" fmla="*/ 134938 h 227"/>
                    <a:gd name="T4" fmla="*/ 90488 w 170"/>
                    <a:gd name="T5" fmla="*/ 360363 h 227"/>
                    <a:gd name="T6" fmla="*/ 269875 w 170"/>
                    <a:gd name="T7" fmla="*/ 179388 h 227"/>
                    <a:gd name="T8" fmla="*/ 179388 w 170"/>
                    <a:gd name="T9" fmla="*/ 0 h 2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70" h="227">
                      <a:moveTo>
                        <a:pt x="113" y="0"/>
                      </a:moveTo>
                      <a:lnTo>
                        <a:pt x="0" y="85"/>
                      </a:lnTo>
                      <a:lnTo>
                        <a:pt x="57" y="227"/>
                      </a:lnTo>
                      <a:lnTo>
                        <a:pt x="170" y="113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53" name="Freeform 27">
                  <a:extLst>
                    <a:ext uri="{FF2B5EF4-FFF2-40B4-BE49-F238E27FC236}">
                      <a16:creationId xmlns:a16="http://schemas.microsoft.com/office/drawing/2014/main" id="{5B539EBB-644B-4B2B-B15C-8FE9E6B968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0838" y="6510338"/>
                  <a:ext cx="449262" cy="404812"/>
                </a:xfrm>
                <a:custGeom>
                  <a:avLst/>
                  <a:gdLst>
                    <a:gd name="T0" fmla="*/ 88900 w 283"/>
                    <a:gd name="T1" fmla="*/ 404812 h 255"/>
                    <a:gd name="T2" fmla="*/ 0 w 283"/>
                    <a:gd name="T3" fmla="*/ 315912 h 255"/>
                    <a:gd name="T4" fmla="*/ 88900 w 283"/>
                    <a:gd name="T5" fmla="*/ 180975 h 255"/>
                    <a:gd name="T6" fmla="*/ 88900 w 283"/>
                    <a:gd name="T7" fmla="*/ 90487 h 255"/>
                    <a:gd name="T8" fmla="*/ 179387 w 283"/>
                    <a:gd name="T9" fmla="*/ 46037 h 255"/>
                    <a:gd name="T10" fmla="*/ 223837 w 283"/>
                    <a:gd name="T11" fmla="*/ 0 h 255"/>
                    <a:gd name="T12" fmla="*/ 314325 w 283"/>
                    <a:gd name="T13" fmla="*/ 46037 h 255"/>
                    <a:gd name="T14" fmla="*/ 360362 w 283"/>
                    <a:gd name="T15" fmla="*/ 0 h 255"/>
                    <a:gd name="T16" fmla="*/ 404812 w 283"/>
                    <a:gd name="T17" fmla="*/ 46037 h 255"/>
                    <a:gd name="T18" fmla="*/ 449262 w 283"/>
                    <a:gd name="T19" fmla="*/ 134937 h 255"/>
                    <a:gd name="T20" fmla="*/ 269875 w 283"/>
                    <a:gd name="T21" fmla="*/ 134937 h 255"/>
                    <a:gd name="T22" fmla="*/ 179387 w 283"/>
                    <a:gd name="T23" fmla="*/ 225425 h 255"/>
                    <a:gd name="T24" fmla="*/ 223837 w 283"/>
                    <a:gd name="T25" fmla="*/ 315912 h 255"/>
                    <a:gd name="T26" fmla="*/ 88900 w 283"/>
                    <a:gd name="T27" fmla="*/ 404812 h 25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283" h="255">
                      <a:moveTo>
                        <a:pt x="56" y="255"/>
                      </a:moveTo>
                      <a:lnTo>
                        <a:pt x="0" y="199"/>
                      </a:lnTo>
                      <a:lnTo>
                        <a:pt x="56" y="114"/>
                      </a:lnTo>
                      <a:lnTo>
                        <a:pt x="56" y="57"/>
                      </a:lnTo>
                      <a:lnTo>
                        <a:pt x="113" y="29"/>
                      </a:lnTo>
                      <a:lnTo>
                        <a:pt x="141" y="0"/>
                      </a:lnTo>
                      <a:lnTo>
                        <a:pt x="198" y="29"/>
                      </a:lnTo>
                      <a:lnTo>
                        <a:pt x="227" y="0"/>
                      </a:lnTo>
                      <a:lnTo>
                        <a:pt x="255" y="29"/>
                      </a:lnTo>
                      <a:lnTo>
                        <a:pt x="283" y="85"/>
                      </a:lnTo>
                      <a:lnTo>
                        <a:pt x="170" y="85"/>
                      </a:lnTo>
                      <a:lnTo>
                        <a:pt x="113" y="142"/>
                      </a:lnTo>
                      <a:lnTo>
                        <a:pt x="141" y="199"/>
                      </a:lnTo>
                      <a:lnTo>
                        <a:pt x="56" y="255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54" name="Freeform 28">
                  <a:extLst>
                    <a:ext uri="{FF2B5EF4-FFF2-40B4-BE49-F238E27FC236}">
                      <a16:creationId xmlns:a16="http://schemas.microsoft.com/office/drawing/2014/main" id="{C5EE1199-41A6-46EE-929A-EB8BF9EED1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70225" y="6645275"/>
                  <a:ext cx="404813" cy="315913"/>
                </a:xfrm>
                <a:custGeom>
                  <a:avLst/>
                  <a:gdLst>
                    <a:gd name="T0" fmla="*/ 269875 w 255"/>
                    <a:gd name="T1" fmla="*/ 0 h 199"/>
                    <a:gd name="T2" fmla="*/ 90488 w 255"/>
                    <a:gd name="T3" fmla="*/ 0 h 199"/>
                    <a:gd name="T4" fmla="*/ 0 w 255"/>
                    <a:gd name="T5" fmla="*/ 90488 h 199"/>
                    <a:gd name="T6" fmla="*/ 44450 w 255"/>
                    <a:gd name="T7" fmla="*/ 180975 h 199"/>
                    <a:gd name="T8" fmla="*/ 225425 w 255"/>
                    <a:gd name="T9" fmla="*/ 225425 h 199"/>
                    <a:gd name="T10" fmla="*/ 225425 w 255"/>
                    <a:gd name="T11" fmla="*/ 315913 h 199"/>
                    <a:gd name="T12" fmla="*/ 315913 w 255"/>
                    <a:gd name="T13" fmla="*/ 269875 h 199"/>
                    <a:gd name="T14" fmla="*/ 404813 w 255"/>
                    <a:gd name="T15" fmla="*/ 180975 h 199"/>
                    <a:gd name="T16" fmla="*/ 404813 w 255"/>
                    <a:gd name="T17" fmla="*/ 90488 h 199"/>
                    <a:gd name="T18" fmla="*/ 315913 w 255"/>
                    <a:gd name="T19" fmla="*/ 90488 h 199"/>
                    <a:gd name="T20" fmla="*/ 269875 w 255"/>
                    <a:gd name="T21" fmla="*/ 0 h 19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255" h="199">
                      <a:moveTo>
                        <a:pt x="170" y="0"/>
                      </a:moveTo>
                      <a:lnTo>
                        <a:pt x="57" y="0"/>
                      </a:lnTo>
                      <a:lnTo>
                        <a:pt x="0" y="57"/>
                      </a:lnTo>
                      <a:lnTo>
                        <a:pt x="28" y="114"/>
                      </a:lnTo>
                      <a:lnTo>
                        <a:pt x="142" y="142"/>
                      </a:lnTo>
                      <a:lnTo>
                        <a:pt x="142" y="199"/>
                      </a:lnTo>
                      <a:lnTo>
                        <a:pt x="199" y="170"/>
                      </a:lnTo>
                      <a:lnTo>
                        <a:pt x="255" y="114"/>
                      </a:lnTo>
                      <a:lnTo>
                        <a:pt x="255" y="57"/>
                      </a:lnTo>
                      <a:lnTo>
                        <a:pt x="199" y="57"/>
                      </a:lnTo>
                      <a:lnTo>
                        <a:pt x="170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55" name="Freeform 29">
                  <a:extLst>
                    <a:ext uri="{FF2B5EF4-FFF2-40B4-BE49-F238E27FC236}">
                      <a16:creationId xmlns:a16="http://schemas.microsoft.com/office/drawing/2014/main" id="{BB8A829C-C561-4478-A0CE-5C91B5BDB1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74925" y="6465888"/>
                  <a:ext cx="404813" cy="360362"/>
                </a:xfrm>
                <a:custGeom>
                  <a:avLst/>
                  <a:gdLst>
                    <a:gd name="T0" fmla="*/ 315913 w 255"/>
                    <a:gd name="T1" fmla="*/ 360362 h 227"/>
                    <a:gd name="T2" fmla="*/ 404813 w 255"/>
                    <a:gd name="T3" fmla="*/ 225425 h 227"/>
                    <a:gd name="T4" fmla="*/ 404813 w 255"/>
                    <a:gd name="T5" fmla="*/ 134937 h 227"/>
                    <a:gd name="T6" fmla="*/ 360363 w 255"/>
                    <a:gd name="T7" fmla="*/ 0 h 227"/>
                    <a:gd name="T8" fmla="*/ 269875 w 255"/>
                    <a:gd name="T9" fmla="*/ 0 h 227"/>
                    <a:gd name="T10" fmla="*/ 225425 w 255"/>
                    <a:gd name="T11" fmla="*/ 44450 h 227"/>
                    <a:gd name="T12" fmla="*/ 90488 w 255"/>
                    <a:gd name="T13" fmla="*/ 0 h 227"/>
                    <a:gd name="T14" fmla="*/ 90488 w 255"/>
                    <a:gd name="T15" fmla="*/ 90487 h 227"/>
                    <a:gd name="T16" fmla="*/ 46038 w 255"/>
                    <a:gd name="T17" fmla="*/ 179387 h 227"/>
                    <a:gd name="T18" fmla="*/ 0 w 255"/>
                    <a:gd name="T19" fmla="*/ 360362 h 227"/>
                    <a:gd name="T20" fmla="*/ 180975 w 255"/>
                    <a:gd name="T21" fmla="*/ 314325 h 227"/>
                    <a:gd name="T22" fmla="*/ 315913 w 255"/>
                    <a:gd name="T23" fmla="*/ 360362 h 22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55" h="227">
                      <a:moveTo>
                        <a:pt x="199" y="227"/>
                      </a:moveTo>
                      <a:lnTo>
                        <a:pt x="255" y="142"/>
                      </a:lnTo>
                      <a:lnTo>
                        <a:pt x="255" y="85"/>
                      </a:lnTo>
                      <a:lnTo>
                        <a:pt x="227" y="0"/>
                      </a:lnTo>
                      <a:lnTo>
                        <a:pt x="170" y="0"/>
                      </a:lnTo>
                      <a:lnTo>
                        <a:pt x="142" y="28"/>
                      </a:lnTo>
                      <a:lnTo>
                        <a:pt x="57" y="0"/>
                      </a:lnTo>
                      <a:lnTo>
                        <a:pt x="57" y="57"/>
                      </a:lnTo>
                      <a:lnTo>
                        <a:pt x="29" y="113"/>
                      </a:lnTo>
                      <a:lnTo>
                        <a:pt x="0" y="227"/>
                      </a:lnTo>
                      <a:lnTo>
                        <a:pt x="114" y="198"/>
                      </a:lnTo>
                      <a:lnTo>
                        <a:pt x="199" y="227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56" name="Freeform 30">
                  <a:extLst>
                    <a:ext uri="{FF2B5EF4-FFF2-40B4-BE49-F238E27FC236}">
                      <a16:creationId xmlns:a16="http://schemas.microsoft.com/office/drawing/2014/main" id="{BBAF7B36-BCD8-4BC7-A098-7454F1BB2D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9625" y="6330950"/>
                  <a:ext cx="541338" cy="495300"/>
                </a:xfrm>
                <a:custGeom>
                  <a:avLst/>
                  <a:gdLst>
                    <a:gd name="T0" fmla="*/ 495300 w 341"/>
                    <a:gd name="T1" fmla="*/ 495300 h 312"/>
                    <a:gd name="T2" fmla="*/ 406400 w 341"/>
                    <a:gd name="T3" fmla="*/ 449263 h 312"/>
                    <a:gd name="T4" fmla="*/ 406400 w 341"/>
                    <a:gd name="T5" fmla="*/ 360363 h 312"/>
                    <a:gd name="T6" fmla="*/ 360363 w 341"/>
                    <a:gd name="T7" fmla="*/ 314325 h 312"/>
                    <a:gd name="T8" fmla="*/ 315913 w 341"/>
                    <a:gd name="T9" fmla="*/ 404813 h 312"/>
                    <a:gd name="T10" fmla="*/ 271463 w 341"/>
                    <a:gd name="T11" fmla="*/ 404813 h 312"/>
                    <a:gd name="T12" fmla="*/ 225425 w 341"/>
                    <a:gd name="T13" fmla="*/ 314325 h 312"/>
                    <a:gd name="T14" fmla="*/ 134938 w 341"/>
                    <a:gd name="T15" fmla="*/ 314325 h 312"/>
                    <a:gd name="T16" fmla="*/ 90488 w 341"/>
                    <a:gd name="T17" fmla="*/ 404813 h 312"/>
                    <a:gd name="T18" fmla="*/ 46038 w 341"/>
                    <a:gd name="T19" fmla="*/ 360363 h 312"/>
                    <a:gd name="T20" fmla="*/ 0 w 341"/>
                    <a:gd name="T21" fmla="*/ 134938 h 312"/>
                    <a:gd name="T22" fmla="*/ 46038 w 341"/>
                    <a:gd name="T23" fmla="*/ 44450 h 312"/>
                    <a:gd name="T24" fmla="*/ 90488 w 341"/>
                    <a:gd name="T25" fmla="*/ 90488 h 312"/>
                    <a:gd name="T26" fmla="*/ 134938 w 341"/>
                    <a:gd name="T27" fmla="*/ 0 h 312"/>
                    <a:gd name="T28" fmla="*/ 271463 w 341"/>
                    <a:gd name="T29" fmla="*/ 44450 h 312"/>
                    <a:gd name="T30" fmla="*/ 271463 w 341"/>
                    <a:gd name="T31" fmla="*/ 134938 h 312"/>
                    <a:gd name="T32" fmla="*/ 406400 w 341"/>
                    <a:gd name="T33" fmla="*/ 179388 h 312"/>
                    <a:gd name="T34" fmla="*/ 495300 w 341"/>
                    <a:gd name="T35" fmla="*/ 134938 h 312"/>
                    <a:gd name="T36" fmla="*/ 541338 w 341"/>
                    <a:gd name="T37" fmla="*/ 314325 h 312"/>
                    <a:gd name="T38" fmla="*/ 495300 w 341"/>
                    <a:gd name="T39" fmla="*/ 495300 h 312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341" h="312">
                      <a:moveTo>
                        <a:pt x="312" y="312"/>
                      </a:moveTo>
                      <a:lnTo>
                        <a:pt x="256" y="283"/>
                      </a:lnTo>
                      <a:lnTo>
                        <a:pt x="256" y="227"/>
                      </a:lnTo>
                      <a:lnTo>
                        <a:pt x="227" y="198"/>
                      </a:lnTo>
                      <a:lnTo>
                        <a:pt x="199" y="255"/>
                      </a:lnTo>
                      <a:lnTo>
                        <a:pt x="171" y="255"/>
                      </a:lnTo>
                      <a:lnTo>
                        <a:pt x="142" y="198"/>
                      </a:lnTo>
                      <a:lnTo>
                        <a:pt x="85" y="198"/>
                      </a:lnTo>
                      <a:lnTo>
                        <a:pt x="57" y="255"/>
                      </a:lnTo>
                      <a:lnTo>
                        <a:pt x="29" y="227"/>
                      </a:lnTo>
                      <a:lnTo>
                        <a:pt x="0" y="85"/>
                      </a:lnTo>
                      <a:lnTo>
                        <a:pt x="29" y="28"/>
                      </a:lnTo>
                      <a:lnTo>
                        <a:pt x="57" y="57"/>
                      </a:lnTo>
                      <a:lnTo>
                        <a:pt x="85" y="0"/>
                      </a:lnTo>
                      <a:lnTo>
                        <a:pt x="171" y="28"/>
                      </a:lnTo>
                      <a:lnTo>
                        <a:pt x="171" y="85"/>
                      </a:lnTo>
                      <a:lnTo>
                        <a:pt x="256" y="113"/>
                      </a:lnTo>
                      <a:lnTo>
                        <a:pt x="312" y="85"/>
                      </a:lnTo>
                      <a:lnTo>
                        <a:pt x="341" y="198"/>
                      </a:lnTo>
                      <a:lnTo>
                        <a:pt x="312" y="312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57" name="Freeform 31">
                  <a:extLst>
                    <a:ext uri="{FF2B5EF4-FFF2-40B4-BE49-F238E27FC236}">
                      <a16:creationId xmlns:a16="http://schemas.microsoft.com/office/drawing/2014/main" id="{396E5239-EED7-4BC4-B747-8CF0DD8B1F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5175" y="6645275"/>
                  <a:ext cx="450850" cy="585788"/>
                </a:xfrm>
                <a:custGeom>
                  <a:avLst/>
                  <a:gdLst>
                    <a:gd name="T0" fmla="*/ 450850 w 284"/>
                    <a:gd name="T1" fmla="*/ 134938 h 369"/>
                    <a:gd name="T2" fmla="*/ 450850 w 284"/>
                    <a:gd name="T3" fmla="*/ 46038 h 369"/>
                    <a:gd name="T4" fmla="*/ 404813 w 284"/>
                    <a:gd name="T5" fmla="*/ 0 h 369"/>
                    <a:gd name="T6" fmla="*/ 360363 w 284"/>
                    <a:gd name="T7" fmla="*/ 90488 h 369"/>
                    <a:gd name="T8" fmla="*/ 315913 w 284"/>
                    <a:gd name="T9" fmla="*/ 90488 h 369"/>
                    <a:gd name="T10" fmla="*/ 269875 w 284"/>
                    <a:gd name="T11" fmla="*/ 0 h 369"/>
                    <a:gd name="T12" fmla="*/ 179388 w 284"/>
                    <a:gd name="T13" fmla="*/ 0 h 369"/>
                    <a:gd name="T14" fmla="*/ 134938 w 284"/>
                    <a:gd name="T15" fmla="*/ 90488 h 369"/>
                    <a:gd name="T16" fmla="*/ 90488 w 284"/>
                    <a:gd name="T17" fmla="*/ 46038 h 369"/>
                    <a:gd name="T18" fmla="*/ 0 w 284"/>
                    <a:gd name="T19" fmla="*/ 0 h 369"/>
                    <a:gd name="T20" fmla="*/ 0 w 284"/>
                    <a:gd name="T21" fmla="*/ 90488 h 369"/>
                    <a:gd name="T22" fmla="*/ 90488 w 284"/>
                    <a:gd name="T23" fmla="*/ 134938 h 369"/>
                    <a:gd name="T24" fmla="*/ 134938 w 284"/>
                    <a:gd name="T25" fmla="*/ 180975 h 369"/>
                    <a:gd name="T26" fmla="*/ 44450 w 284"/>
                    <a:gd name="T27" fmla="*/ 360363 h 369"/>
                    <a:gd name="T28" fmla="*/ 44450 w 284"/>
                    <a:gd name="T29" fmla="*/ 541338 h 369"/>
                    <a:gd name="T30" fmla="*/ 179388 w 284"/>
                    <a:gd name="T31" fmla="*/ 585788 h 369"/>
                    <a:gd name="T32" fmla="*/ 179388 w 284"/>
                    <a:gd name="T33" fmla="*/ 450850 h 369"/>
                    <a:gd name="T34" fmla="*/ 450850 w 284"/>
                    <a:gd name="T35" fmla="*/ 134938 h 369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284" h="369">
                      <a:moveTo>
                        <a:pt x="284" y="85"/>
                      </a:moveTo>
                      <a:lnTo>
                        <a:pt x="284" y="29"/>
                      </a:lnTo>
                      <a:lnTo>
                        <a:pt x="255" y="0"/>
                      </a:lnTo>
                      <a:lnTo>
                        <a:pt x="227" y="57"/>
                      </a:lnTo>
                      <a:lnTo>
                        <a:pt x="199" y="57"/>
                      </a:lnTo>
                      <a:lnTo>
                        <a:pt x="170" y="0"/>
                      </a:lnTo>
                      <a:lnTo>
                        <a:pt x="113" y="0"/>
                      </a:lnTo>
                      <a:lnTo>
                        <a:pt x="85" y="57"/>
                      </a:lnTo>
                      <a:lnTo>
                        <a:pt x="57" y="29"/>
                      </a:lnTo>
                      <a:lnTo>
                        <a:pt x="0" y="0"/>
                      </a:lnTo>
                      <a:lnTo>
                        <a:pt x="0" y="57"/>
                      </a:lnTo>
                      <a:lnTo>
                        <a:pt x="57" y="85"/>
                      </a:lnTo>
                      <a:lnTo>
                        <a:pt x="85" y="114"/>
                      </a:lnTo>
                      <a:lnTo>
                        <a:pt x="28" y="227"/>
                      </a:lnTo>
                      <a:lnTo>
                        <a:pt x="28" y="341"/>
                      </a:lnTo>
                      <a:lnTo>
                        <a:pt x="113" y="369"/>
                      </a:lnTo>
                      <a:lnTo>
                        <a:pt x="113" y="284"/>
                      </a:lnTo>
                      <a:lnTo>
                        <a:pt x="284" y="85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58" name="Freeform 32">
                  <a:extLst>
                    <a:ext uri="{FF2B5EF4-FFF2-40B4-BE49-F238E27FC236}">
                      <a16:creationId xmlns:a16="http://schemas.microsoft.com/office/drawing/2014/main" id="{695EE36D-C69D-416C-9E06-34C653395F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60488" y="6645275"/>
                  <a:ext cx="449262" cy="1035050"/>
                </a:xfrm>
                <a:custGeom>
                  <a:avLst/>
                  <a:gdLst>
                    <a:gd name="T0" fmla="*/ 225425 w 283"/>
                    <a:gd name="T1" fmla="*/ 1035050 h 652"/>
                    <a:gd name="T2" fmla="*/ 269875 w 283"/>
                    <a:gd name="T3" fmla="*/ 946150 h 652"/>
                    <a:gd name="T4" fmla="*/ 360362 w 283"/>
                    <a:gd name="T5" fmla="*/ 946150 h 652"/>
                    <a:gd name="T6" fmla="*/ 449262 w 283"/>
                    <a:gd name="T7" fmla="*/ 855663 h 652"/>
                    <a:gd name="T8" fmla="*/ 360362 w 283"/>
                    <a:gd name="T9" fmla="*/ 765175 h 652"/>
                    <a:gd name="T10" fmla="*/ 314325 w 283"/>
                    <a:gd name="T11" fmla="*/ 541338 h 652"/>
                    <a:gd name="T12" fmla="*/ 225425 w 283"/>
                    <a:gd name="T13" fmla="*/ 450850 h 652"/>
                    <a:gd name="T14" fmla="*/ 314325 w 283"/>
                    <a:gd name="T15" fmla="*/ 450850 h 652"/>
                    <a:gd name="T16" fmla="*/ 360362 w 283"/>
                    <a:gd name="T17" fmla="*/ 315913 h 652"/>
                    <a:gd name="T18" fmla="*/ 314325 w 283"/>
                    <a:gd name="T19" fmla="*/ 225425 h 652"/>
                    <a:gd name="T20" fmla="*/ 449262 w 283"/>
                    <a:gd name="T21" fmla="*/ 134938 h 652"/>
                    <a:gd name="T22" fmla="*/ 404812 w 283"/>
                    <a:gd name="T23" fmla="*/ 90488 h 652"/>
                    <a:gd name="T24" fmla="*/ 269875 w 283"/>
                    <a:gd name="T25" fmla="*/ 90488 h 652"/>
                    <a:gd name="T26" fmla="*/ 314325 w 283"/>
                    <a:gd name="T27" fmla="*/ 46038 h 652"/>
                    <a:gd name="T28" fmla="*/ 134937 w 283"/>
                    <a:gd name="T29" fmla="*/ 0 h 652"/>
                    <a:gd name="T30" fmla="*/ 90487 w 283"/>
                    <a:gd name="T31" fmla="*/ 360363 h 652"/>
                    <a:gd name="T32" fmla="*/ 90487 w 283"/>
                    <a:gd name="T33" fmla="*/ 541338 h 652"/>
                    <a:gd name="T34" fmla="*/ 0 w 283"/>
                    <a:gd name="T35" fmla="*/ 720725 h 652"/>
                    <a:gd name="T36" fmla="*/ 90487 w 283"/>
                    <a:gd name="T37" fmla="*/ 946150 h 652"/>
                    <a:gd name="T38" fmla="*/ 134937 w 283"/>
                    <a:gd name="T39" fmla="*/ 946150 h 652"/>
                    <a:gd name="T40" fmla="*/ 225425 w 283"/>
                    <a:gd name="T41" fmla="*/ 1035050 h 652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283" h="652">
                      <a:moveTo>
                        <a:pt x="142" y="652"/>
                      </a:moveTo>
                      <a:lnTo>
                        <a:pt x="170" y="596"/>
                      </a:lnTo>
                      <a:lnTo>
                        <a:pt x="227" y="596"/>
                      </a:lnTo>
                      <a:lnTo>
                        <a:pt x="283" y="539"/>
                      </a:lnTo>
                      <a:lnTo>
                        <a:pt x="227" y="482"/>
                      </a:lnTo>
                      <a:lnTo>
                        <a:pt x="198" y="341"/>
                      </a:lnTo>
                      <a:lnTo>
                        <a:pt x="142" y="284"/>
                      </a:lnTo>
                      <a:lnTo>
                        <a:pt x="198" y="284"/>
                      </a:lnTo>
                      <a:lnTo>
                        <a:pt x="227" y="199"/>
                      </a:lnTo>
                      <a:lnTo>
                        <a:pt x="198" y="142"/>
                      </a:lnTo>
                      <a:lnTo>
                        <a:pt x="283" y="85"/>
                      </a:lnTo>
                      <a:lnTo>
                        <a:pt x="255" y="57"/>
                      </a:lnTo>
                      <a:lnTo>
                        <a:pt x="170" y="57"/>
                      </a:lnTo>
                      <a:lnTo>
                        <a:pt x="198" y="29"/>
                      </a:lnTo>
                      <a:lnTo>
                        <a:pt x="85" y="0"/>
                      </a:lnTo>
                      <a:lnTo>
                        <a:pt x="57" y="227"/>
                      </a:lnTo>
                      <a:lnTo>
                        <a:pt x="57" y="341"/>
                      </a:lnTo>
                      <a:lnTo>
                        <a:pt x="0" y="454"/>
                      </a:lnTo>
                      <a:lnTo>
                        <a:pt x="57" y="596"/>
                      </a:lnTo>
                      <a:lnTo>
                        <a:pt x="85" y="596"/>
                      </a:lnTo>
                      <a:lnTo>
                        <a:pt x="142" y="652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59" name="Freeform 33">
                  <a:extLst>
                    <a:ext uri="{FF2B5EF4-FFF2-40B4-BE49-F238E27FC236}">
                      <a16:creationId xmlns:a16="http://schemas.microsoft.com/office/drawing/2014/main" id="{E3C3D9C8-1E44-4DEF-B5D3-3E7A3BF658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5913" y="6645275"/>
                  <a:ext cx="584200" cy="765175"/>
                </a:xfrm>
                <a:custGeom>
                  <a:avLst/>
                  <a:gdLst>
                    <a:gd name="T0" fmla="*/ 449263 w 368"/>
                    <a:gd name="T1" fmla="*/ 0 h 482"/>
                    <a:gd name="T2" fmla="*/ 358775 w 368"/>
                    <a:gd name="T3" fmla="*/ 46038 h 482"/>
                    <a:gd name="T4" fmla="*/ 404813 w 368"/>
                    <a:gd name="T5" fmla="*/ 134938 h 482"/>
                    <a:gd name="T6" fmla="*/ 314325 w 368"/>
                    <a:gd name="T7" fmla="*/ 180975 h 482"/>
                    <a:gd name="T8" fmla="*/ 223838 w 368"/>
                    <a:gd name="T9" fmla="*/ 134938 h 482"/>
                    <a:gd name="T10" fmla="*/ 88900 w 368"/>
                    <a:gd name="T11" fmla="*/ 225425 h 482"/>
                    <a:gd name="T12" fmla="*/ 134938 w 368"/>
                    <a:gd name="T13" fmla="*/ 315913 h 482"/>
                    <a:gd name="T14" fmla="*/ 88900 w 368"/>
                    <a:gd name="T15" fmla="*/ 450850 h 482"/>
                    <a:gd name="T16" fmla="*/ 0 w 368"/>
                    <a:gd name="T17" fmla="*/ 450850 h 482"/>
                    <a:gd name="T18" fmla="*/ 88900 w 368"/>
                    <a:gd name="T19" fmla="*/ 541338 h 482"/>
                    <a:gd name="T20" fmla="*/ 134938 w 368"/>
                    <a:gd name="T21" fmla="*/ 765175 h 482"/>
                    <a:gd name="T22" fmla="*/ 179388 w 368"/>
                    <a:gd name="T23" fmla="*/ 720725 h 482"/>
                    <a:gd name="T24" fmla="*/ 223838 w 368"/>
                    <a:gd name="T25" fmla="*/ 765175 h 482"/>
                    <a:gd name="T26" fmla="*/ 269875 w 368"/>
                    <a:gd name="T27" fmla="*/ 720725 h 482"/>
                    <a:gd name="T28" fmla="*/ 269875 w 368"/>
                    <a:gd name="T29" fmla="*/ 630238 h 482"/>
                    <a:gd name="T30" fmla="*/ 493713 w 368"/>
                    <a:gd name="T31" fmla="*/ 541338 h 482"/>
                    <a:gd name="T32" fmla="*/ 493713 w 368"/>
                    <a:gd name="T33" fmla="*/ 360363 h 482"/>
                    <a:gd name="T34" fmla="*/ 584200 w 368"/>
                    <a:gd name="T35" fmla="*/ 180975 h 482"/>
                    <a:gd name="T36" fmla="*/ 539750 w 368"/>
                    <a:gd name="T37" fmla="*/ 134938 h 482"/>
                    <a:gd name="T38" fmla="*/ 449263 w 368"/>
                    <a:gd name="T39" fmla="*/ 90488 h 482"/>
                    <a:gd name="T40" fmla="*/ 449263 w 368"/>
                    <a:gd name="T41" fmla="*/ 0 h 482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368" h="482">
                      <a:moveTo>
                        <a:pt x="283" y="0"/>
                      </a:moveTo>
                      <a:lnTo>
                        <a:pt x="226" y="29"/>
                      </a:lnTo>
                      <a:lnTo>
                        <a:pt x="255" y="85"/>
                      </a:lnTo>
                      <a:lnTo>
                        <a:pt x="198" y="114"/>
                      </a:lnTo>
                      <a:lnTo>
                        <a:pt x="141" y="85"/>
                      </a:lnTo>
                      <a:lnTo>
                        <a:pt x="56" y="142"/>
                      </a:lnTo>
                      <a:lnTo>
                        <a:pt x="85" y="199"/>
                      </a:lnTo>
                      <a:lnTo>
                        <a:pt x="56" y="284"/>
                      </a:lnTo>
                      <a:lnTo>
                        <a:pt x="0" y="284"/>
                      </a:lnTo>
                      <a:lnTo>
                        <a:pt x="56" y="341"/>
                      </a:lnTo>
                      <a:lnTo>
                        <a:pt x="85" y="482"/>
                      </a:lnTo>
                      <a:lnTo>
                        <a:pt x="113" y="454"/>
                      </a:lnTo>
                      <a:lnTo>
                        <a:pt x="141" y="482"/>
                      </a:lnTo>
                      <a:lnTo>
                        <a:pt x="170" y="454"/>
                      </a:lnTo>
                      <a:lnTo>
                        <a:pt x="170" y="397"/>
                      </a:lnTo>
                      <a:lnTo>
                        <a:pt x="311" y="341"/>
                      </a:lnTo>
                      <a:lnTo>
                        <a:pt x="311" y="227"/>
                      </a:lnTo>
                      <a:lnTo>
                        <a:pt x="368" y="114"/>
                      </a:lnTo>
                      <a:lnTo>
                        <a:pt x="340" y="85"/>
                      </a:lnTo>
                      <a:lnTo>
                        <a:pt x="283" y="57"/>
                      </a:lnTo>
                      <a:lnTo>
                        <a:pt x="283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60" name="Freeform 34">
                  <a:extLst>
                    <a:ext uri="{FF2B5EF4-FFF2-40B4-BE49-F238E27FC236}">
                      <a16:creationId xmlns:a16="http://schemas.microsoft.com/office/drawing/2014/main" id="{39D5D1E1-EBFD-47F0-9FCF-7F4E7D5A01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95425" y="6286500"/>
                  <a:ext cx="630238" cy="539750"/>
                </a:xfrm>
                <a:custGeom>
                  <a:avLst/>
                  <a:gdLst>
                    <a:gd name="T0" fmla="*/ 630238 w 397"/>
                    <a:gd name="T1" fmla="*/ 88900 h 340"/>
                    <a:gd name="T2" fmla="*/ 539750 w 397"/>
                    <a:gd name="T3" fmla="*/ 0 h 340"/>
                    <a:gd name="T4" fmla="*/ 314325 w 397"/>
                    <a:gd name="T5" fmla="*/ 223838 h 340"/>
                    <a:gd name="T6" fmla="*/ 0 w 397"/>
                    <a:gd name="T7" fmla="*/ 314325 h 340"/>
                    <a:gd name="T8" fmla="*/ 0 w 397"/>
                    <a:gd name="T9" fmla="*/ 358775 h 340"/>
                    <a:gd name="T10" fmla="*/ 179388 w 397"/>
                    <a:gd name="T11" fmla="*/ 404813 h 340"/>
                    <a:gd name="T12" fmla="*/ 134938 w 397"/>
                    <a:gd name="T13" fmla="*/ 449263 h 340"/>
                    <a:gd name="T14" fmla="*/ 269875 w 397"/>
                    <a:gd name="T15" fmla="*/ 449263 h 340"/>
                    <a:gd name="T16" fmla="*/ 314325 w 397"/>
                    <a:gd name="T17" fmla="*/ 493713 h 340"/>
                    <a:gd name="T18" fmla="*/ 404813 w 397"/>
                    <a:gd name="T19" fmla="*/ 539750 h 340"/>
                    <a:gd name="T20" fmla="*/ 495300 w 397"/>
                    <a:gd name="T21" fmla="*/ 493713 h 340"/>
                    <a:gd name="T22" fmla="*/ 449263 w 397"/>
                    <a:gd name="T23" fmla="*/ 404813 h 340"/>
                    <a:gd name="T24" fmla="*/ 539750 w 397"/>
                    <a:gd name="T25" fmla="*/ 358775 h 340"/>
                    <a:gd name="T26" fmla="*/ 630238 w 397"/>
                    <a:gd name="T27" fmla="*/ 404813 h 340"/>
                    <a:gd name="T28" fmla="*/ 584200 w 397"/>
                    <a:gd name="T29" fmla="*/ 179388 h 340"/>
                    <a:gd name="T30" fmla="*/ 630238 w 397"/>
                    <a:gd name="T31" fmla="*/ 88900 h 34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397" h="340">
                      <a:moveTo>
                        <a:pt x="397" y="56"/>
                      </a:moveTo>
                      <a:lnTo>
                        <a:pt x="340" y="0"/>
                      </a:lnTo>
                      <a:lnTo>
                        <a:pt x="198" y="141"/>
                      </a:lnTo>
                      <a:lnTo>
                        <a:pt x="0" y="198"/>
                      </a:lnTo>
                      <a:lnTo>
                        <a:pt x="0" y="226"/>
                      </a:lnTo>
                      <a:lnTo>
                        <a:pt x="113" y="255"/>
                      </a:lnTo>
                      <a:lnTo>
                        <a:pt x="85" y="283"/>
                      </a:lnTo>
                      <a:lnTo>
                        <a:pt x="170" y="283"/>
                      </a:lnTo>
                      <a:lnTo>
                        <a:pt x="198" y="311"/>
                      </a:lnTo>
                      <a:lnTo>
                        <a:pt x="255" y="340"/>
                      </a:lnTo>
                      <a:lnTo>
                        <a:pt x="312" y="311"/>
                      </a:lnTo>
                      <a:lnTo>
                        <a:pt x="283" y="255"/>
                      </a:lnTo>
                      <a:lnTo>
                        <a:pt x="340" y="226"/>
                      </a:lnTo>
                      <a:lnTo>
                        <a:pt x="397" y="255"/>
                      </a:lnTo>
                      <a:lnTo>
                        <a:pt x="368" y="113"/>
                      </a:lnTo>
                      <a:lnTo>
                        <a:pt x="397" y="56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61" name="Freeform 35">
                  <a:extLst>
                    <a:ext uri="{FF2B5EF4-FFF2-40B4-BE49-F238E27FC236}">
                      <a16:creationId xmlns:a16="http://schemas.microsoft.com/office/drawing/2014/main" id="{DA795358-8D93-484A-B884-5A3B0F35BF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14563" y="6061075"/>
                  <a:ext cx="180975" cy="314325"/>
                </a:xfrm>
                <a:custGeom>
                  <a:avLst/>
                  <a:gdLst>
                    <a:gd name="T0" fmla="*/ 0 w 114"/>
                    <a:gd name="T1" fmla="*/ 269875 h 198"/>
                    <a:gd name="T2" fmla="*/ 136525 w 114"/>
                    <a:gd name="T3" fmla="*/ 314325 h 198"/>
                    <a:gd name="T4" fmla="*/ 180975 w 114"/>
                    <a:gd name="T5" fmla="*/ 269875 h 198"/>
                    <a:gd name="T6" fmla="*/ 90488 w 114"/>
                    <a:gd name="T7" fmla="*/ 0 h 198"/>
                    <a:gd name="T8" fmla="*/ 46038 w 114"/>
                    <a:gd name="T9" fmla="*/ 44450 h 198"/>
                    <a:gd name="T10" fmla="*/ 0 w 114"/>
                    <a:gd name="T11" fmla="*/ 269875 h 19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14" h="198">
                      <a:moveTo>
                        <a:pt x="0" y="170"/>
                      </a:moveTo>
                      <a:lnTo>
                        <a:pt x="86" y="198"/>
                      </a:lnTo>
                      <a:lnTo>
                        <a:pt x="114" y="170"/>
                      </a:lnTo>
                      <a:lnTo>
                        <a:pt x="57" y="0"/>
                      </a:lnTo>
                      <a:lnTo>
                        <a:pt x="29" y="28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62" name="Freeform 36">
                  <a:extLst>
                    <a:ext uri="{FF2B5EF4-FFF2-40B4-BE49-F238E27FC236}">
                      <a16:creationId xmlns:a16="http://schemas.microsoft.com/office/drawing/2014/main" id="{DC900786-FC5F-4111-A9B6-DD9974649E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30700" y="5700713"/>
                  <a:ext cx="225425" cy="404812"/>
                </a:xfrm>
                <a:custGeom>
                  <a:avLst/>
                  <a:gdLst>
                    <a:gd name="T0" fmla="*/ 134938 w 142"/>
                    <a:gd name="T1" fmla="*/ 0 h 255"/>
                    <a:gd name="T2" fmla="*/ 90488 w 142"/>
                    <a:gd name="T3" fmla="*/ 134937 h 255"/>
                    <a:gd name="T4" fmla="*/ 0 w 142"/>
                    <a:gd name="T5" fmla="*/ 179387 h 255"/>
                    <a:gd name="T6" fmla="*/ 90488 w 142"/>
                    <a:gd name="T7" fmla="*/ 269875 h 255"/>
                    <a:gd name="T8" fmla="*/ 44450 w 142"/>
                    <a:gd name="T9" fmla="*/ 360362 h 255"/>
                    <a:gd name="T10" fmla="*/ 44450 w 142"/>
                    <a:gd name="T11" fmla="*/ 404812 h 255"/>
                    <a:gd name="T12" fmla="*/ 134938 w 142"/>
                    <a:gd name="T13" fmla="*/ 360362 h 255"/>
                    <a:gd name="T14" fmla="*/ 225425 w 142"/>
                    <a:gd name="T15" fmla="*/ 314325 h 255"/>
                    <a:gd name="T16" fmla="*/ 179388 w 142"/>
                    <a:gd name="T17" fmla="*/ 179387 h 255"/>
                    <a:gd name="T18" fmla="*/ 225425 w 142"/>
                    <a:gd name="T19" fmla="*/ 90487 h 255"/>
                    <a:gd name="T20" fmla="*/ 225425 w 142"/>
                    <a:gd name="T21" fmla="*/ 0 h 255"/>
                    <a:gd name="T22" fmla="*/ 134938 w 142"/>
                    <a:gd name="T23" fmla="*/ 0 h 25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142" h="255">
                      <a:moveTo>
                        <a:pt x="85" y="0"/>
                      </a:moveTo>
                      <a:lnTo>
                        <a:pt x="57" y="85"/>
                      </a:lnTo>
                      <a:lnTo>
                        <a:pt x="0" y="113"/>
                      </a:lnTo>
                      <a:lnTo>
                        <a:pt x="57" y="170"/>
                      </a:lnTo>
                      <a:lnTo>
                        <a:pt x="28" y="227"/>
                      </a:lnTo>
                      <a:lnTo>
                        <a:pt x="28" y="255"/>
                      </a:lnTo>
                      <a:lnTo>
                        <a:pt x="85" y="227"/>
                      </a:lnTo>
                      <a:lnTo>
                        <a:pt x="142" y="198"/>
                      </a:lnTo>
                      <a:lnTo>
                        <a:pt x="113" y="113"/>
                      </a:lnTo>
                      <a:lnTo>
                        <a:pt x="142" y="57"/>
                      </a:lnTo>
                      <a:lnTo>
                        <a:pt x="142" y="0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63" name="Freeform 37">
                  <a:extLst>
                    <a:ext uri="{FF2B5EF4-FFF2-40B4-BE49-F238E27FC236}">
                      <a16:creationId xmlns:a16="http://schemas.microsoft.com/office/drawing/2014/main" id="{2C276302-0A52-4847-826C-9C12CF8CF9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40213" y="5610225"/>
                  <a:ext cx="225425" cy="269875"/>
                </a:xfrm>
                <a:custGeom>
                  <a:avLst/>
                  <a:gdLst>
                    <a:gd name="T0" fmla="*/ 225425 w 142"/>
                    <a:gd name="T1" fmla="*/ 90488 h 170"/>
                    <a:gd name="T2" fmla="*/ 180975 w 142"/>
                    <a:gd name="T3" fmla="*/ 0 h 170"/>
                    <a:gd name="T4" fmla="*/ 0 w 142"/>
                    <a:gd name="T5" fmla="*/ 134938 h 170"/>
                    <a:gd name="T6" fmla="*/ 46038 w 142"/>
                    <a:gd name="T7" fmla="*/ 269875 h 170"/>
                    <a:gd name="T8" fmla="*/ 90488 w 142"/>
                    <a:gd name="T9" fmla="*/ 269875 h 170"/>
                    <a:gd name="T10" fmla="*/ 180975 w 142"/>
                    <a:gd name="T11" fmla="*/ 225425 h 170"/>
                    <a:gd name="T12" fmla="*/ 225425 w 142"/>
                    <a:gd name="T13" fmla="*/ 90488 h 17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42" h="170">
                      <a:moveTo>
                        <a:pt x="142" y="57"/>
                      </a:moveTo>
                      <a:lnTo>
                        <a:pt x="114" y="0"/>
                      </a:lnTo>
                      <a:lnTo>
                        <a:pt x="0" y="85"/>
                      </a:lnTo>
                      <a:lnTo>
                        <a:pt x="29" y="170"/>
                      </a:lnTo>
                      <a:lnTo>
                        <a:pt x="57" y="170"/>
                      </a:lnTo>
                      <a:lnTo>
                        <a:pt x="114" y="142"/>
                      </a:lnTo>
                      <a:lnTo>
                        <a:pt x="142" y="57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64" name="Freeform 38">
                  <a:extLst>
                    <a:ext uri="{FF2B5EF4-FFF2-40B4-BE49-F238E27FC236}">
                      <a16:creationId xmlns:a16="http://schemas.microsoft.com/office/drawing/2014/main" id="{6542B6B7-FD46-4BDD-A7FB-22C41C61BD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6125" y="6061075"/>
                  <a:ext cx="358775" cy="495300"/>
                </a:xfrm>
                <a:custGeom>
                  <a:avLst/>
                  <a:gdLst>
                    <a:gd name="T0" fmla="*/ 179388 w 226"/>
                    <a:gd name="T1" fmla="*/ 0 h 312"/>
                    <a:gd name="T2" fmla="*/ 44450 w 226"/>
                    <a:gd name="T3" fmla="*/ 88900 h 312"/>
                    <a:gd name="T4" fmla="*/ 0 w 226"/>
                    <a:gd name="T5" fmla="*/ 314325 h 312"/>
                    <a:gd name="T6" fmla="*/ 0 w 226"/>
                    <a:gd name="T7" fmla="*/ 404813 h 312"/>
                    <a:gd name="T8" fmla="*/ 88900 w 226"/>
                    <a:gd name="T9" fmla="*/ 495300 h 312"/>
                    <a:gd name="T10" fmla="*/ 358775 w 226"/>
                    <a:gd name="T11" fmla="*/ 134938 h 312"/>
                    <a:gd name="T12" fmla="*/ 269875 w 226"/>
                    <a:gd name="T13" fmla="*/ 44450 h 312"/>
                    <a:gd name="T14" fmla="*/ 179388 w 226"/>
                    <a:gd name="T15" fmla="*/ 0 h 31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26" h="312">
                      <a:moveTo>
                        <a:pt x="113" y="0"/>
                      </a:moveTo>
                      <a:lnTo>
                        <a:pt x="28" y="56"/>
                      </a:lnTo>
                      <a:lnTo>
                        <a:pt x="0" y="198"/>
                      </a:lnTo>
                      <a:lnTo>
                        <a:pt x="0" y="255"/>
                      </a:lnTo>
                      <a:lnTo>
                        <a:pt x="56" y="312"/>
                      </a:lnTo>
                      <a:lnTo>
                        <a:pt x="226" y="85"/>
                      </a:lnTo>
                      <a:lnTo>
                        <a:pt x="170" y="28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65" name="Freeform 39">
                  <a:extLst>
                    <a:ext uri="{FF2B5EF4-FFF2-40B4-BE49-F238E27FC236}">
                      <a16:creationId xmlns:a16="http://schemas.microsoft.com/office/drawing/2014/main" id="{AAF2CE00-F74B-4F31-9C7E-3D511D4B2D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00575" y="6149975"/>
                  <a:ext cx="539750" cy="676275"/>
                </a:xfrm>
                <a:custGeom>
                  <a:avLst/>
                  <a:gdLst>
                    <a:gd name="T0" fmla="*/ 314325 w 340"/>
                    <a:gd name="T1" fmla="*/ 46038 h 426"/>
                    <a:gd name="T2" fmla="*/ 44450 w 340"/>
                    <a:gd name="T3" fmla="*/ 406400 h 426"/>
                    <a:gd name="T4" fmla="*/ 90488 w 340"/>
                    <a:gd name="T5" fmla="*/ 450850 h 426"/>
                    <a:gd name="T6" fmla="*/ 0 w 340"/>
                    <a:gd name="T7" fmla="*/ 630238 h 426"/>
                    <a:gd name="T8" fmla="*/ 134938 w 340"/>
                    <a:gd name="T9" fmla="*/ 676275 h 426"/>
                    <a:gd name="T10" fmla="*/ 179388 w 340"/>
                    <a:gd name="T11" fmla="*/ 585788 h 426"/>
                    <a:gd name="T12" fmla="*/ 314325 w 340"/>
                    <a:gd name="T13" fmla="*/ 495300 h 426"/>
                    <a:gd name="T14" fmla="*/ 360363 w 340"/>
                    <a:gd name="T15" fmla="*/ 541338 h 426"/>
                    <a:gd name="T16" fmla="*/ 360363 w 340"/>
                    <a:gd name="T17" fmla="*/ 360363 h 426"/>
                    <a:gd name="T18" fmla="*/ 450850 w 340"/>
                    <a:gd name="T19" fmla="*/ 315913 h 426"/>
                    <a:gd name="T20" fmla="*/ 539750 w 340"/>
                    <a:gd name="T21" fmla="*/ 136525 h 426"/>
                    <a:gd name="T22" fmla="*/ 495300 w 340"/>
                    <a:gd name="T23" fmla="*/ 0 h 426"/>
                    <a:gd name="T24" fmla="*/ 404813 w 340"/>
                    <a:gd name="T25" fmla="*/ 46038 h 426"/>
                    <a:gd name="T26" fmla="*/ 314325 w 340"/>
                    <a:gd name="T27" fmla="*/ 46038 h 42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340" h="426">
                      <a:moveTo>
                        <a:pt x="198" y="29"/>
                      </a:moveTo>
                      <a:lnTo>
                        <a:pt x="28" y="256"/>
                      </a:lnTo>
                      <a:lnTo>
                        <a:pt x="57" y="284"/>
                      </a:lnTo>
                      <a:lnTo>
                        <a:pt x="0" y="397"/>
                      </a:lnTo>
                      <a:lnTo>
                        <a:pt x="85" y="426"/>
                      </a:lnTo>
                      <a:lnTo>
                        <a:pt x="113" y="369"/>
                      </a:lnTo>
                      <a:lnTo>
                        <a:pt x="198" y="312"/>
                      </a:lnTo>
                      <a:lnTo>
                        <a:pt x="227" y="341"/>
                      </a:lnTo>
                      <a:lnTo>
                        <a:pt x="227" y="227"/>
                      </a:lnTo>
                      <a:lnTo>
                        <a:pt x="284" y="199"/>
                      </a:lnTo>
                      <a:lnTo>
                        <a:pt x="340" y="86"/>
                      </a:lnTo>
                      <a:lnTo>
                        <a:pt x="312" y="0"/>
                      </a:lnTo>
                      <a:lnTo>
                        <a:pt x="255" y="29"/>
                      </a:lnTo>
                      <a:lnTo>
                        <a:pt x="198" y="29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66" name="Freeform 40">
                  <a:extLst>
                    <a:ext uri="{FF2B5EF4-FFF2-40B4-BE49-F238E27FC236}">
                      <a16:creationId xmlns:a16="http://schemas.microsoft.com/office/drawing/2014/main" id="{BDF87508-625B-43FF-B5E4-258FC005F0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79850" y="6330950"/>
                  <a:ext cx="811213" cy="449263"/>
                </a:xfrm>
                <a:custGeom>
                  <a:avLst/>
                  <a:gdLst>
                    <a:gd name="T0" fmla="*/ 720725 w 511"/>
                    <a:gd name="T1" fmla="*/ 449263 h 283"/>
                    <a:gd name="T2" fmla="*/ 495300 w 511"/>
                    <a:gd name="T3" fmla="*/ 314325 h 283"/>
                    <a:gd name="T4" fmla="*/ 134938 w 511"/>
                    <a:gd name="T5" fmla="*/ 449263 h 283"/>
                    <a:gd name="T6" fmla="*/ 46038 w 511"/>
                    <a:gd name="T7" fmla="*/ 404813 h 283"/>
                    <a:gd name="T8" fmla="*/ 0 w 511"/>
                    <a:gd name="T9" fmla="*/ 225425 h 283"/>
                    <a:gd name="T10" fmla="*/ 134938 w 511"/>
                    <a:gd name="T11" fmla="*/ 179388 h 283"/>
                    <a:gd name="T12" fmla="*/ 134938 w 511"/>
                    <a:gd name="T13" fmla="*/ 44450 h 283"/>
                    <a:gd name="T14" fmla="*/ 360363 w 511"/>
                    <a:gd name="T15" fmla="*/ 90488 h 283"/>
                    <a:gd name="T16" fmla="*/ 450850 w 511"/>
                    <a:gd name="T17" fmla="*/ 0 h 283"/>
                    <a:gd name="T18" fmla="*/ 585788 w 511"/>
                    <a:gd name="T19" fmla="*/ 44450 h 283"/>
                    <a:gd name="T20" fmla="*/ 676275 w 511"/>
                    <a:gd name="T21" fmla="*/ 44450 h 283"/>
                    <a:gd name="T22" fmla="*/ 676275 w 511"/>
                    <a:gd name="T23" fmla="*/ 134938 h 283"/>
                    <a:gd name="T24" fmla="*/ 811213 w 511"/>
                    <a:gd name="T25" fmla="*/ 269875 h 283"/>
                    <a:gd name="T26" fmla="*/ 720725 w 511"/>
                    <a:gd name="T27" fmla="*/ 449263 h 283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511" h="283">
                      <a:moveTo>
                        <a:pt x="454" y="283"/>
                      </a:moveTo>
                      <a:lnTo>
                        <a:pt x="312" y="198"/>
                      </a:lnTo>
                      <a:lnTo>
                        <a:pt x="85" y="283"/>
                      </a:lnTo>
                      <a:lnTo>
                        <a:pt x="29" y="255"/>
                      </a:lnTo>
                      <a:lnTo>
                        <a:pt x="0" y="142"/>
                      </a:lnTo>
                      <a:lnTo>
                        <a:pt x="85" y="113"/>
                      </a:lnTo>
                      <a:lnTo>
                        <a:pt x="85" y="28"/>
                      </a:lnTo>
                      <a:lnTo>
                        <a:pt x="227" y="57"/>
                      </a:lnTo>
                      <a:lnTo>
                        <a:pt x="284" y="0"/>
                      </a:lnTo>
                      <a:lnTo>
                        <a:pt x="369" y="28"/>
                      </a:lnTo>
                      <a:lnTo>
                        <a:pt x="426" y="28"/>
                      </a:lnTo>
                      <a:lnTo>
                        <a:pt x="426" y="85"/>
                      </a:lnTo>
                      <a:lnTo>
                        <a:pt x="511" y="170"/>
                      </a:lnTo>
                      <a:lnTo>
                        <a:pt x="454" y="283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67" name="Freeform 41">
                  <a:extLst>
                    <a:ext uri="{FF2B5EF4-FFF2-40B4-BE49-F238E27FC236}">
                      <a16:creationId xmlns:a16="http://schemas.microsoft.com/office/drawing/2014/main" id="{A0EAF3B8-2D3C-482D-985A-6962734E49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09975" y="6015038"/>
                  <a:ext cx="1125538" cy="541337"/>
                </a:xfrm>
                <a:custGeom>
                  <a:avLst/>
                  <a:gdLst>
                    <a:gd name="T0" fmla="*/ 269875 w 709"/>
                    <a:gd name="T1" fmla="*/ 541337 h 341"/>
                    <a:gd name="T2" fmla="*/ 404813 w 709"/>
                    <a:gd name="T3" fmla="*/ 495300 h 341"/>
                    <a:gd name="T4" fmla="*/ 404813 w 709"/>
                    <a:gd name="T5" fmla="*/ 360362 h 341"/>
                    <a:gd name="T6" fmla="*/ 630238 w 709"/>
                    <a:gd name="T7" fmla="*/ 406400 h 341"/>
                    <a:gd name="T8" fmla="*/ 720725 w 709"/>
                    <a:gd name="T9" fmla="*/ 315912 h 341"/>
                    <a:gd name="T10" fmla="*/ 855663 w 709"/>
                    <a:gd name="T11" fmla="*/ 360362 h 341"/>
                    <a:gd name="T12" fmla="*/ 946150 w 709"/>
                    <a:gd name="T13" fmla="*/ 360362 h 341"/>
                    <a:gd name="T14" fmla="*/ 990600 w 709"/>
                    <a:gd name="T15" fmla="*/ 134937 h 341"/>
                    <a:gd name="T16" fmla="*/ 1125538 w 709"/>
                    <a:gd name="T17" fmla="*/ 46037 h 341"/>
                    <a:gd name="T18" fmla="*/ 946150 w 709"/>
                    <a:gd name="T19" fmla="*/ 0 h 341"/>
                    <a:gd name="T20" fmla="*/ 765175 w 709"/>
                    <a:gd name="T21" fmla="*/ 90487 h 341"/>
                    <a:gd name="T22" fmla="*/ 765175 w 709"/>
                    <a:gd name="T23" fmla="*/ 46037 h 341"/>
                    <a:gd name="T24" fmla="*/ 630238 w 709"/>
                    <a:gd name="T25" fmla="*/ 225425 h 341"/>
                    <a:gd name="T26" fmla="*/ 315913 w 709"/>
                    <a:gd name="T27" fmla="*/ 271462 h 341"/>
                    <a:gd name="T28" fmla="*/ 225425 w 709"/>
                    <a:gd name="T29" fmla="*/ 225425 h 341"/>
                    <a:gd name="T30" fmla="*/ 90488 w 709"/>
                    <a:gd name="T31" fmla="*/ 225425 h 341"/>
                    <a:gd name="T32" fmla="*/ 90488 w 709"/>
                    <a:gd name="T33" fmla="*/ 315912 h 341"/>
                    <a:gd name="T34" fmla="*/ 46038 w 709"/>
                    <a:gd name="T35" fmla="*/ 315912 h 341"/>
                    <a:gd name="T36" fmla="*/ 0 w 709"/>
                    <a:gd name="T37" fmla="*/ 406400 h 341"/>
                    <a:gd name="T38" fmla="*/ 46038 w 709"/>
                    <a:gd name="T39" fmla="*/ 541337 h 341"/>
                    <a:gd name="T40" fmla="*/ 134938 w 709"/>
                    <a:gd name="T41" fmla="*/ 495300 h 341"/>
                    <a:gd name="T42" fmla="*/ 269875 w 709"/>
                    <a:gd name="T43" fmla="*/ 541337 h 341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709" h="341">
                      <a:moveTo>
                        <a:pt x="170" y="341"/>
                      </a:moveTo>
                      <a:lnTo>
                        <a:pt x="255" y="312"/>
                      </a:lnTo>
                      <a:lnTo>
                        <a:pt x="255" y="227"/>
                      </a:lnTo>
                      <a:lnTo>
                        <a:pt x="397" y="256"/>
                      </a:lnTo>
                      <a:lnTo>
                        <a:pt x="454" y="199"/>
                      </a:lnTo>
                      <a:lnTo>
                        <a:pt x="539" y="227"/>
                      </a:lnTo>
                      <a:lnTo>
                        <a:pt x="596" y="227"/>
                      </a:lnTo>
                      <a:lnTo>
                        <a:pt x="624" y="85"/>
                      </a:lnTo>
                      <a:lnTo>
                        <a:pt x="709" y="29"/>
                      </a:lnTo>
                      <a:lnTo>
                        <a:pt x="596" y="0"/>
                      </a:lnTo>
                      <a:lnTo>
                        <a:pt x="482" y="57"/>
                      </a:lnTo>
                      <a:lnTo>
                        <a:pt x="482" y="29"/>
                      </a:lnTo>
                      <a:lnTo>
                        <a:pt x="397" y="142"/>
                      </a:lnTo>
                      <a:lnTo>
                        <a:pt x="199" y="171"/>
                      </a:lnTo>
                      <a:lnTo>
                        <a:pt x="142" y="142"/>
                      </a:lnTo>
                      <a:lnTo>
                        <a:pt x="57" y="142"/>
                      </a:lnTo>
                      <a:lnTo>
                        <a:pt x="57" y="199"/>
                      </a:lnTo>
                      <a:lnTo>
                        <a:pt x="29" y="199"/>
                      </a:lnTo>
                      <a:lnTo>
                        <a:pt x="0" y="256"/>
                      </a:lnTo>
                      <a:lnTo>
                        <a:pt x="29" y="341"/>
                      </a:lnTo>
                      <a:lnTo>
                        <a:pt x="85" y="312"/>
                      </a:lnTo>
                      <a:lnTo>
                        <a:pt x="170" y="341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68" name="Freeform 42">
                  <a:extLst>
                    <a:ext uri="{FF2B5EF4-FFF2-40B4-BE49-F238E27FC236}">
                      <a16:creationId xmlns:a16="http://schemas.microsoft.com/office/drawing/2014/main" id="{C9466788-143A-4DAE-B71A-A718FD323D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75038" y="6510338"/>
                  <a:ext cx="539750" cy="585787"/>
                </a:xfrm>
                <a:custGeom>
                  <a:avLst/>
                  <a:gdLst>
                    <a:gd name="T0" fmla="*/ 180975 w 340"/>
                    <a:gd name="T1" fmla="*/ 46037 h 369"/>
                    <a:gd name="T2" fmla="*/ 90488 w 340"/>
                    <a:gd name="T3" fmla="*/ 180975 h 369"/>
                    <a:gd name="T4" fmla="*/ 0 w 340"/>
                    <a:gd name="T5" fmla="*/ 225425 h 369"/>
                    <a:gd name="T6" fmla="*/ 0 w 340"/>
                    <a:gd name="T7" fmla="*/ 315912 h 369"/>
                    <a:gd name="T8" fmla="*/ 134938 w 340"/>
                    <a:gd name="T9" fmla="*/ 404812 h 369"/>
                    <a:gd name="T10" fmla="*/ 134938 w 340"/>
                    <a:gd name="T11" fmla="*/ 495300 h 369"/>
                    <a:gd name="T12" fmla="*/ 225425 w 340"/>
                    <a:gd name="T13" fmla="*/ 585787 h 369"/>
                    <a:gd name="T14" fmla="*/ 539750 w 340"/>
                    <a:gd name="T15" fmla="*/ 269875 h 369"/>
                    <a:gd name="T16" fmla="*/ 450850 w 340"/>
                    <a:gd name="T17" fmla="*/ 225425 h 369"/>
                    <a:gd name="T18" fmla="*/ 404813 w 340"/>
                    <a:gd name="T19" fmla="*/ 46037 h 369"/>
                    <a:gd name="T20" fmla="*/ 269875 w 340"/>
                    <a:gd name="T21" fmla="*/ 0 h 369"/>
                    <a:gd name="T22" fmla="*/ 180975 w 340"/>
                    <a:gd name="T23" fmla="*/ 46037 h 369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340" h="369">
                      <a:moveTo>
                        <a:pt x="114" y="29"/>
                      </a:moveTo>
                      <a:lnTo>
                        <a:pt x="57" y="114"/>
                      </a:lnTo>
                      <a:lnTo>
                        <a:pt x="0" y="142"/>
                      </a:lnTo>
                      <a:lnTo>
                        <a:pt x="0" y="199"/>
                      </a:lnTo>
                      <a:lnTo>
                        <a:pt x="85" y="255"/>
                      </a:lnTo>
                      <a:lnTo>
                        <a:pt x="85" y="312"/>
                      </a:lnTo>
                      <a:lnTo>
                        <a:pt x="142" y="369"/>
                      </a:lnTo>
                      <a:lnTo>
                        <a:pt x="340" y="170"/>
                      </a:lnTo>
                      <a:lnTo>
                        <a:pt x="284" y="142"/>
                      </a:lnTo>
                      <a:lnTo>
                        <a:pt x="255" y="29"/>
                      </a:lnTo>
                      <a:lnTo>
                        <a:pt x="170" y="0"/>
                      </a:lnTo>
                      <a:lnTo>
                        <a:pt x="114" y="29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69" name="Freeform 43">
                  <a:extLst>
                    <a:ext uri="{FF2B5EF4-FFF2-40B4-BE49-F238E27FC236}">
                      <a16:creationId xmlns:a16="http://schemas.microsoft.com/office/drawing/2014/main" id="{599CE2F3-DD2C-4550-A51F-D62F7B6BA7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95650" y="6240463"/>
                  <a:ext cx="360363" cy="495300"/>
                </a:xfrm>
                <a:custGeom>
                  <a:avLst/>
                  <a:gdLst>
                    <a:gd name="T0" fmla="*/ 0 w 227"/>
                    <a:gd name="T1" fmla="*/ 315913 h 312"/>
                    <a:gd name="T2" fmla="*/ 90488 w 227"/>
                    <a:gd name="T3" fmla="*/ 495300 h 312"/>
                    <a:gd name="T4" fmla="*/ 179388 w 227"/>
                    <a:gd name="T5" fmla="*/ 495300 h 312"/>
                    <a:gd name="T6" fmla="*/ 269875 w 227"/>
                    <a:gd name="T7" fmla="*/ 450850 h 312"/>
                    <a:gd name="T8" fmla="*/ 360363 w 227"/>
                    <a:gd name="T9" fmla="*/ 315913 h 312"/>
                    <a:gd name="T10" fmla="*/ 314325 w 227"/>
                    <a:gd name="T11" fmla="*/ 180975 h 312"/>
                    <a:gd name="T12" fmla="*/ 360363 w 227"/>
                    <a:gd name="T13" fmla="*/ 90488 h 312"/>
                    <a:gd name="T14" fmla="*/ 269875 w 227"/>
                    <a:gd name="T15" fmla="*/ 90488 h 312"/>
                    <a:gd name="T16" fmla="*/ 179388 w 227"/>
                    <a:gd name="T17" fmla="*/ 0 h 312"/>
                    <a:gd name="T18" fmla="*/ 179388 w 227"/>
                    <a:gd name="T19" fmla="*/ 180975 h 312"/>
                    <a:gd name="T20" fmla="*/ 134938 w 227"/>
                    <a:gd name="T21" fmla="*/ 225425 h 312"/>
                    <a:gd name="T22" fmla="*/ 44450 w 227"/>
                    <a:gd name="T23" fmla="*/ 225425 h 312"/>
                    <a:gd name="T24" fmla="*/ 0 w 227"/>
                    <a:gd name="T25" fmla="*/ 315913 h 31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27" h="312">
                      <a:moveTo>
                        <a:pt x="0" y="199"/>
                      </a:moveTo>
                      <a:lnTo>
                        <a:pt x="57" y="312"/>
                      </a:lnTo>
                      <a:lnTo>
                        <a:pt x="113" y="312"/>
                      </a:lnTo>
                      <a:lnTo>
                        <a:pt x="170" y="284"/>
                      </a:lnTo>
                      <a:lnTo>
                        <a:pt x="227" y="199"/>
                      </a:lnTo>
                      <a:lnTo>
                        <a:pt x="198" y="114"/>
                      </a:lnTo>
                      <a:lnTo>
                        <a:pt x="227" y="57"/>
                      </a:lnTo>
                      <a:lnTo>
                        <a:pt x="170" y="57"/>
                      </a:lnTo>
                      <a:lnTo>
                        <a:pt x="113" y="0"/>
                      </a:lnTo>
                      <a:lnTo>
                        <a:pt x="113" y="114"/>
                      </a:lnTo>
                      <a:lnTo>
                        <a:pt x="85" y="142"/>
                      </a:lnTo>
                      <a:lnTo>
                        <a:pt x="28" y="142"/>
                      </a:lnTo>
                      <a:lnTo>
                        <a:pt x="0" y="199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70" name="Freeform 44">
                  <a:extLst>
                    <a:ext uri="{FF2B5EF4-FFF2-40B4-BE49-F238E27FC236}">
                      <a16:creationId xmlns:a16="http://schemas.microsoft.com/office/drawing/2014/main" id="{362ED49D-B67A-440F-9C07-21A9C6C05A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00463" y="5880100"/>
                  <a:ext cx="720725" cy="406400"/>
                </a:xfrm>
                <a:custGeom>
                  <a:avLst/>
                  <a:gdLst>
                    <a:gd name="T0" fmla="*/ 630238 w 454"/>
                    <a:gd name="T1" fmla="*/ 0 h 256"/>
                    <a:gd name="T2" fmla="*/ 539750 w 454"/>
                    <a:gd name="T3" fmla="*/ 134938 h 256"/>
                    <a:gd name="T4" fmla="*/ 404813 w 454"/>
                    <a:gd name="T5" fmla="*/ 180975 h 256"/>
                    <a:gd name="T6" fmla="*/ 404813 w 454"/>
                    <a:gd name="T7" fmla="*/ 225425 h 256"/>
                    <a:gd name="T8" fmla="*/ 314325 w 454"/>
                    <a:gd name="T9" fmla="*/ 180975 h 256"/>
                    <a:gd name="T10" fmla="*/ 314325 w 454"/>
                    <a:gd name="T11" fmla="*/ 225425 h 256"/>
                    <a:gd name="T12" fmla="*/ 225425 w 454"/>
                    <a:gd name="T13" fmla="*/ 225425 h 256"/>
                    <a:gd name="T14" fmla="*/ 134938 w 454"/>
                    <a:gd name="T15" fmla="*/ 269875 h 256"/>
                    <a:gd name="T16" fmla="*/ 90488 w 454"/>
                    <a:gd name="T17" fmla="*/ 225425 h 256"/>
                    <a:gd name="T18" fmla="*/ 44450 w 454"/>
                    <a:gd name="T19" fmla="*/ 269875 h 256"/>
                    <a:gd name="T20" fmla="*/ 44450 w 454"/>
                    <a:gd name="T21" fmla="*/ 315913 h 256"/>
                    <a:gd name="T22" fmla="*/ 0 w 454"/>
                    <a:gd name="T23" fmla="*/ 360363 h 256"/>
                    <a:gd name="T24" fmla="*/ 134938 w 454"/>
                    <a:gd name="T25" fmla="*/ 360363 h 256"/>
                    <a:gd name="T26" fmla="*/ 225425 w 454"/>
                    <a:gd name="T27" fmla="*/ 406400 h 256"/>
                    <a:gd name="T28" fmla="*/ 539750 w 454"/>
                    <a:gd name="T29" fmla="*/ 360363 h 256"/>
                    <a:gd name="T30" fmla="*/ 674688 w 454"/>
                    <a:gd name="T31" fmla="*/ 180975 h 256"/>
                    <a:gd name="T32" fmla="*/ 720725 w 454"/>
                    <a:gd name="T33" fmla="*/ 90488 h 256"/>
                    <a:gd name="T34" fmla="*/ 630238 w 454"/>
                    <a:gd name="T35" fmla="*/ 0 h 25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454" h="256">
                      <a:moveTo>
                        <a:pt x="397" y="0"/>
                      </a:moveTo>
                      <a:lnTo>
                        <a:pt x="340" y="85"/>
                      </a:lnTo>
                      <a:lnTo>
                        <a:pt x="255" y="114"/>
                      </a:lnTo>
                      <a:lnTo>
                        <a:pt x="255" y="142"/>
                      </a:lnTo>
                      <a:lnTo>
                        <a:pt x="198" y="114"/>
                      </a:lnTo>
                      <a:lnTo>
                        <a:pt x="198" y="142"/>
                      </a:lnTo>
                      <a:lnTo>
                        <a:pt x="142" y="142"/>
                      </a:lnTo>
                      <a:lnTo>
                        <a:pt x="85" y="170"/>
                      </a:lnTo>
                      <a:lnTo>
                        <a:pt x="57" y="142"/>
                      </a:lnTo>
                      <a:lnTo>
                        <a:pt x="28" y="170"/>
                      </a:lnTo>
                      <a:lnTo>
                        <a:pt x="28" y="199"/>
                      </a:lnTo>
                      <a:lnTo>
                        <a:pt x="0" y="227"/>
                      </a:lnTo>
                      <a:lnTo>
                        <a:pt x="85" y="227"/>
                      </a:lnTo>
                      <a:lnTo>
                        <a:pt x="142" y="256"/>
                      </a:lnTo>
                      <a:lnTo>
                        <a:pt x="340" y="227"/>
                      </a:lnTo>
                      <a:lnTo>
                        <a:pt x="425" y="114"/>
                      </a:lnTo>
                      <a:lnTo>
                        <a:pt x="454" y="57"/>
                      </a:lnTo>
                      <a:lnTo>
                        <a:pt x="397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71" name="Freeform 45">
                  <a:extLst>
                    <a:ext uri="{FF2B5EF4-FFF2-40B4-BE49-F238E27FC236}">
                      <a16:creationId xmlns:a16="http://schemas.microsoft.com/office/drawing/2014/main" id="{95734C67-90FC-4805-9CC9-C5F3A1CFD1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4788" y="5745163"/>
                  <a:ext cx="315912" cy="360362"/>
                </a:xfrm>
                <a:custGeom>
                  <a:avLst/>
                  <a:gdLst>
                    <a:gd name="T0" fmla="*/ 225425 w 199"/>
                    <a:gd name="T1" fmla="*/ 0 h 227"/>
                    <a:gd name="T2" fmla="*/ 136525 w 199"/>
                    <a:gd name="T3" fmla="*/ 90487 h 227"/>
                    <a:gd name="T4" fmla="*/ 46037 w 199"/>
                    <a:gd name="T5" fmla="*/ 269875 h 227"/>
                    <a:gd name="T6" fmla="*/ 0 w 199"/>
                    <a:gd name="T7" fmla="*/ 315912 h 227"/>
                    <a:gd name="T8" fmla="*/ 90487 w 199"/>
                    <a:gd name="T9" fmla="*/ 360362 h 227"/>
                    <a:gd name="T10" fmla="*/ 90487 w 199"/>
                    <a:gd name="T11" fmla="*/ 315912 h 227"/>
                    <a:gd name="T12" fmla="*/ 225425 w 199"/>
                    <a:gd name="T13" fmla="*/ 269875 h 227"/>
                    <a:gd name="T14" fmla="*/ 315912 w 199"/>
                    <a:gd name="T15" fmla="*/ 134937 h 227"/>
                    <a:gd name="T16" fmla="*/ 271462 w 199"/>
                    <a:gd name="T17" fmla="*/ 134937 h 227"/>
                    <a:gd name="T18" fmla="*/ 225425 w 199"/>
                    <a:gd name="T19" fmla="*/ 0 h 22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99" h="227">
                      <a:moveTo>
                        <a:pt x="142" y="0"/>
                      </a:moveTo>
                      <a:lnTo>
                        <a:pt x="86" y="57"/>
                      </a:lnTo>
                      <a:lnTo>
                        <a:pt x="29" y="170"/>
                      </a:lnTo>
                      <a:lnTo>
                        <a:pt x="0" y="199"/>
                      </a:lnTo>
                      <a:lnTo>
                        <a:pt x="57" y="227"/>
                      </a:lnTo>
                      <a:lnTo>
                        <a:pt x="57" y="199"/>
                      </a:lnTo>
                      <a:lnTo>
                        <a:pt x="142" y="170"/>
                      </a:lnTo>
                      <a:lnTo>
                        <a:pt x="199" y="85"/>
                      </a:lnTo>
                      <a:lnTo>
                        <a:pt x="171" y="85"/>
                      </a:lnTo>
                      <a:lnTo>
                        <a:pt x="142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72" name="Freeform 46">
                  <a:extLst>
                    <a:ext uri="{FF2B5EF4-FFF2-40B4-BE49-F238E27FC236}">
                      <a16:creationId xmlns:a16="http://schemas.microsoft.com/office/drawing/2014/main" id="{40DE80E3-BC28-4051-9BA8-C07CF02651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10088" y="5791200"/>
                  <a:ext cx="225425" cy="269875"/>
                </a:xfrm>
                <a:custGeom>
                  <a:avLst/>
                  <a:gdLst>
                    <a:gd name="T0" fmla="*/ 46038 w 142"/>
                    <a:gd name="T1" fmla="*/ 0 h 170"/>
                    <a:gd name="T2" fmla="*/ 180975 w 142"/>
                    <a:gd name="T3" fmla="*/ 44450 h 170"/>
                    <a:gd name="T4" fmla="*/ 225425 w 142"/>
                    <a:gd name="T5" fmla="*/ 269875 h 170"/>
                    <a:gd name="T6" fmla="*/ 46038 w 142"/>
                    <a:gd name="T7" fmla="*/ 223838 h 170"/>
                    <a:gd name="T8" fmla="*/ 0 w 142"/>
                    <a:gd name="T9" fmla="*/ 88900 h 170"/>
                    <a:gd name="T10" fmla="*/ 46038 w 142"/>
                    <a:gd name="T11" fmla="*/ 0 h 17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42" h="170">
                      <a:moveTo>
                        <a:pt x="29" y="0"/>
                      </a:moveTo>
                      <a:lnTo>
                        <a:pt x="114" y="28"/>
                      </a:lnTo>
                      <a:lnTo>
                        <a:pt x="142" y="170"/>
                      </a:lnTo>
                      <a:lnTo>
                        <a:pt x="29" y="141"/>
                      </a:lnTo>
                      <a:lnTo>
                        <a:pt x="0" y="56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73" name="Freeform 47">
                  <a:extLst>
                    <a:ext uri="{FF2B5EF4-FFF2-40B4-BE49-F238E27FC236}">
                      <a16:creationId xmlns:a16="http://schemas.microsoft.com/office/drawing/2014/main" id="{F3868695-3629-4062-AFEB-CB622AE094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30925" y="5610225"/>
                  <a:ext cx="449263" cy="630238"/>
                </a:xfrm>
                <a:custGeom>
                  <a:avLst/>
                  <a:gdLst>
                    <a:gd name="T0" fmla="*/ 314325 w 283"/>
                    <a:gd name="T1" fmla="*/ 0 h 397"/>
                    <a:gd name="T2" fmla="*/ 179388 w 283"/>
                    <a:gd name="T3" fmla="*/ 180975 h 397"/>
                    <a:gd name="T4" fmla="*/ 0 w 283"/>
                    <a:gd name="T5" fmla="*/ 225425 h 397"/>
                    <a:gd name="T6" fmla="*/ 44450 w 283"/>
                    <a:gd name="T7" fmla="*/ 269875 h 397"/>
                    <a:gd name="T8" fmla="*/ 0 w 283"/>
                    <a:gd name="T9" fmla="*/ 360363 h 397"/>
                    <a:gd name="T10" fmla="*/ 44450 w 283"/>
                    <a:gd name="T11" fmla="*/ 404813 h 397"/>
                    <a:gd name="T12" fmla="*/ 90488 w 283"/>
                    <a:gd name="T13" fmla="*/ 404813 h 397"/>
                    <a:gd name="T14" fmla="*/ 44450 w 283"/>
                    <a:gd name="T15" fmla="*/ 495300 h 397"/>
                    <a:gd name="T16" fmla="*/ 44450 w 283"/>
                    <a:gd name="T17" fmla="*/ 539750 h 397"/>
                    <a:gd name="T18" fmla="*/ 90488 w 283"/>
                    <a:gd name="T19" fmla="*/ 539750 h 397"/>
                    <a:gd name="T20" fmla="*/ 314325 w 283"/>
                    <a:gd name="T21" fmla="*/ 630238 h 397"/>
                    <a:gd name="T22" fmla="*/ 360363 w 283"/>
                    <a:gd name="T23" fmla="*/ 585788 h 397"/>
                    <a:gd name="T24" fmla="*/ 314325 w 283"/>
                    <a:gd name="T25" fmla="*/ 539750 h 397"/>
                    <a:gd name="T26" fmla="*/ 360363 w 283"/>
                    <a:gd name="T27" fmla="*/ 495300 h 397"/>
                    <a:gd name="T28" fmla="*/ 360363 w 283"/>
                    <a:gd name="T29" fmla="*/ 404813 h 397"/>
                    <a:gd name="T30" fmla="*/ 404813 w 283"/>
                    <a:gd name="T31" fmla="*/ 404813 h 397"/>
                    <a:gd name="T32" fmla="*/ 360363 w 283"/>
                    <a:gd name="T33" fmla="*/ 315913 h 397"/>
                    <a:gd name="T34" fmla="*/ 404813 w 283"/>
                    <a:gd name="T35" fmla="*/ 315913 h 397"/>
                    <a:gd name="T36" fmla="*/ 404813 w 283"/>
                    <a:gd name="T37" fmla="*/ 225425 h 397"/>
                    <a:gd name="T38" fmla="*/ 449263 w 283"/>
                    <a:gd name="T39" fmla="*/ 225425 h 397"/>
                    <a:gd name="T40" fmla="*/ 449263 w 283"/>
                    <a:gd name="T41" fmla="*/ 180975 h 397"/>
                    <a:gd name="T42" fmla="*/ 404813 w 283"/>
                    <a:gd name="T43" fmla="*/ 134938 h 397"/>
                    <a:gd name="T44" fmla="*/ 314325 w 283"/>
                    <a:gd name="T45" fmla="*/ 0 h 397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283" h="397">
                      <a:moveTo>
                        <a:pt x="198" y="0"/>
                      </a:moveTo>
                      <a:lnTo>
                        <a:pt x="113" y="114"/>
                      </a:lnTo>
                      <a:lnTo>
                        <a:pt x="0" y="142"/>
                      </a:lnTo>
                      <a:lnTo>
                        <a:pt x="28" y="170"/>
                      </a:lnTo>
                      <a:lnTo>
                        <a:pt x="0" y="227"/>
                      </a:lnTo>
                      <a:lnTo>
                        <a:pt x="28" y="255"/>
                      </a:lnTo>
                      <a:lnTo>
                        <a:pt x="57" y="255"/>
                      </a:lnTo>
                      <a:lnTo>
                        <a:pt x="28" y="312"/>
                      </a:lnTo>
                      <a:lnTo>
                        <a:pt x="28" y="340"/>
                      </a:lnTo>
                      <a:lnTo>
                        <a:pt x="57" y="340"/>
                      </a:lnTo>
                      <a:lnTo>
                        <a:pt x="198" y="397"/>
                      </a:lnTo>
                      <a:lnTo>
                        <a:pt x="227" y="369"/>
                      </a:lnTo>
                      <a:lnTo>
                        <a:pt x="198" y="340"/>
                      </a:lnTo>
                      <a:lnTo>
                        <a:pt x="227" y="312"/>
                      </a:lnTo>
                      <a:lnTo>
                        <a:pt x="227" y="255"/>
                      </a:lnTo>
                      <a:lnTo>
                        <a:pt x="255" y="255"/>
                      </a:lnTo>
                      <a:lnTo>
                        <a:pt x="227" y="199"/>
                      </a:lnTo>
                      <a:lnTo>
                        <a:pt x="255" y="199"/>
                      </a:lnTo>
                      <a:lnTo>
                        <a:pt x="255" y="142"/>
                      </a:lnTo>
                      <a:lnTo>
                        <a:pt x="283" y="142"/>
                      </a:lnTo>
                      <a:lnTo>
                        <a:pt x="283" y="114"/>
                      </a:lnTo>
                      <a:lnTo>
                        <a:pt x="255" y="85"/>
                      </a:lnTo>
                      <a:lnTo>
                        <a:pt x="198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74" name="Freeform 48">
                  <a:extLst>
                    <a:ext uri="{FF2B5EF4-FFF2-40B4-BE49-F238E27FC236}">
                      <a16:creationId xmlns:a16="http://schemas.microsoft.com/office/drawing/2014/main" id="{7FF475AC-66FB-4C20-8021-690D4C17B0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00800" y="5026025"/>
                  <a:ext cx="404813" cy="809625"/>
                </a:xfrm>
                <a:custGeom>
                  <a:avLst/>
                  <a:gdLst>
                    <a:gd name="T0" fmla="*/ 44450 w 255"/>
                    <a:gd name="T1" fmla="*/ 584200 h 510"/>
                    <a:gd name="T2" fmla="*/ 134938 w 255"/>
                    <a:gd name="T3" fmla="*/ 719138 h 510"/>
                    <a:gd name="T4" fmla="*/ 179388 w 255"/>
                    <a:gd name="T5" fmla="*/ 765175 h 510"/>
                    <a:gd name="T6" fmla="*/ 269875 w 255"/>
                    <a:gd name="T7" fmla="*/ 809625 h 510"/>
                    <a:gd name="T8" fmla="*/ 269875 w 255"/>
                    <a:gd name="T9" fmla="*/ 719138 h 510"/>
                    <a:gd name="T10" fmla="*/ 225425 w 255"/>
                    <a:gd name="T11" fmla="*/ 630238 h 510"/>
                    <a:gd name="T12" fmla="*/ 269875 w 255"/>
                    <a:gd name="T13" fmla="*/ 495300 h 510"/>
                    <a:gd name="T14" fmla="*/ 404813 w 255"/>
                    <a:gd name="T15" fmla="*/ 495300 h 510"/>
                    <a:gd name="T16" fmla="*/ 314325 w 255"/>
                    <a:gd name="T17" fmla="*/ 404813 h 510"/>
                    <a:gd name="T18" fmla="*/ 314325 w 255"/>
                    <a:gd name="T19" fmla="*/ 269875 h 510"/>
                    <a:gd name="T20" fmla="*/ 269875 w 255"/>
                    <a:gd name="T21" fmla="*/ 223838 h 510"/>
                    <a:gd name="T22" fmla="*/ 404813 w 255"/>
                    <a:gd name="T23" fmla="*/ 134938 h 510"/>
                    <a:gd name="T24" fmla="*/ 269875 w 255"/>
                    <a:gd name="T25" fmla="*/ 0 h 510"/>
                    <a:gd name="T26" fmla="*/ 179388 w 255"/>
                    <a:gd name="T27" fmla="*/ 0 h 510"/>
                    <a:gd name="T28" fmla="*/ 134938 w 255"/>
                    <a:gd name="T29" fmla="*/ 88900 h 510"/>
                    <a:gd name="T30" fmla="*/ 179388 w 255"/>
                    <a:gd name="T31" fmla="*/ 134938 h 510"/>
                    <a:gd name="T32" fmla="*/ 134938 w 255"/>
                    <a:gd name="T33" fmla="*/ 179388 h 510"/>
                    <a:gd name="T34" fmla="*/ 179388 w 255"/>
                    <a:gd name="T35" fmla="*/ 269875 h 510"/>
                    <a:gd name="T36" fmla="*/ 0 w 255"/>
                    <a:gd name="T37" fmla="*/ 495300 h 510"/>
                    <a:gd name="T38" fmla="*/ 44450 w 255"/>
                    <a:gd name="T39" fmla="*/ 584200 h 51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255" h="510">
                      <a:moveTo>
                        <a:pt x="28" y="368"/>
                      </a:moveTo>
                      <a:lnTo>
                        <a:pt x="85" y="453"/>
                      </a:lnTo>
                      <a:lnTo>
                        <a:pt x="113" y="482"/>
                      </a:lnTo>
                      <a:lnTo>
                        <a:pt x="170" y="510"/>
                      </a:lnTo>
                      <a:lnTo>
                        <a:pt x="170" y="453"/>
                      </a:lnTo>
                      <a:lnTo>
                        <a:pt x="142" y="397"/>
                      </a:lnTo>
                      <a:lnTo>
                        <a:pt x="170" y="312"/>
                      </a:lnTo>
                      <a:lnTo>
                        <a:pt x="255" y="312"/>
                      </a:lnTo>
                      <a:lnTo>
                        <a:pt x="198" y="255"/>
                      </a:lnTo>
                      <a:lnTo>
                        <a:pt x="198" y="170"/>
                      </a:lnTo>
                      <a:lnTo>
                        <a:pt x="170" y="141"/>
                      </a:lnTo>
                      <a:lnTo>
                        <a:pt x="255" y="85"/>
                      </a:lnTo>
                      <a:lnTo>
                        <a:pt x="170" y="0"/>
                      </a:lnTo>
                      <a:lnTo>
                        <a:pt x="113" y="0"/>
                      </a:lnTo>
                      <a:lnTo>
                        <a:pt x="85" y="56"/>
                      </a:lnTo>
                      <a:lnTo>
                        <a:pt x="113" y="85"/>
                      </a:lnTo>
                      <a:lnTo>
                        <a:pt x="85" y="113"/>
                      </a:lnTo>
                      <a:lnTo>
                        <a:pt x="113" y="170"/>
                      </a:lnTo>
                      <a:lnTo>
                        <a:pt x="0" y="312"/>
                      </a:lnTo>
                      <a:lnTo>
                        <a:pt x="28" y="368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75" name="Freeform 49">
                  <a:extLst>
                    <a:ext uri="{FF2B5EF4-FFF2-40B4-BE49-F238E27FC236}">
                      <a16:creationId xmlns:a16="http://schemas.microsoft.com/office/drawing/2014/main" id="{F2EF22D6-842D-4644-9360-0FB70B397D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26225" y="5521325"/>
                  <a:ext cx="539750" cy="539750"/>
                </a:xfrm>
                <a:custGeom>
                  <a:avLst/>
                  <a:gdLst>
                    <a:gd name="T0" fmla="*/ 179388 w 340"/>
                    <a:gd name="T1" fmla="*/ 0 h 340"/>
                    <a:gd name="T2" fmla="*/ 269875 w 340"/>
                    <a:gd name="T3" fmla="*/ 44450 h 340"/>
                    <a:gd name="T4" fmla="*/ 223838 w 340"/>
                    <a:gd name="T5" fmla="*/ 134938 h 340"/>
                    <a:gd name="T6" fmla="*/ 314325 w 340"/>
                    <a:gd name="T7" fmla="*/ 134938 h 340"/>
                    <a:gd name="T8" fmla="*/ 314325 w 340"/>
                    <a:gd name="T9" fmla="*/ 44450 h 340"/>
                    <a:gd name="T10" fmla="*/ 449263 w 340"/>
                    <a:gd name="T11" fmla="*/ 88900 h 340"/>
                    <a:gd name="T12" fmla="*/ 449263 w 340"/>
                    <a:gd name="T13" fmla="*/ 179388 h 340"/>
                    <a:gd name="T14" fmla="*/ 539750 w 340"/>
                    <a:gd name="T15" fmla="*/ 358775 h 340"/>
                    <a:gd name="T16" fmla="*/ 449263 w 340"/>
                    <a:gd name="T17" fmla="*/ 449263 h 340"/>
                    <a:gd name="T18" fmla="*/ 404813 w 340"/>
                    <a:gd name="T19" fmla="*/ 539750 h 340"/>
                    <a:gd name="T20" fmla="*/ 360363 w 340"/>
                    <a:gd name="T21" fmla="*/ 493713 h 340"/>
                    <a:gd name="T22" fmla="*/ 314325 w 340"/>
                    <a:gd name="T23" fmla="*/ 493713 h 340"/>
                    <a:gd name="T24" fmla="*/ 314325 w 340"/>
                    <a:gd name="T25" fmla="*/ 449263 h 340"/>
                    <a:gd name="T26" fmla="*/ 134938 w 340"/>
                    <a:gd name="T27" fmla="*/ 449263 h 340"/>
                    <a:gd name="T28" fmla="*/ 134938 w 340"/>
                    <a:gd name="T29" fmla="*/ 358775 h 340"/>
                    <a:gd name="T30" fmla="*/ 44450 w 340"/>
                    <a:gd name="T31" fmla="*/ 314325 h 340"/>
                    <a:gd name="T32" fmla="*/ 44450 w 340"/>
                    <a:gd name="T33" fmla="*/ 223838 h 340"/>
                    <a:gd name="T34" fmla="*/ 0 w 340"/>
                    <a:gd name="T35" fmla="*/ 134938 h 340"/>
                    <a:gd name="T36" fmla="*/ 44450 w 340"/>
                    <a:gd name="T37" fmla="*/ 0 h 340"/>
                    <a:gd name="T38" fmla="*/ 179388 w 340"/>
                    <a:gd name="T39" fmla="*/ 0 h 3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340" h="340">
                      <a:moveTo>
                        <a:pt x="113" y="0"/>
                      </a:moveTo>
                      <a:lnTo>
                        <a:pt x="170" y="28"/>
                      </a:lnTo>
                      <a:lnTo>
                        <a:pt x="141" y="85"/>
                      </a:lnTo>
                      <a:lnTo>
                        <a:pt x="198" y="85"/>
                      </a:lnTo>
                      <a:lnTo>
                        <a:pt x="198" y="28"/>
                      </a:lnTo>
                      <a:lnTo>
                        <a:pt x="283" y="56"/>
                      </a:lnTo>
                      <a:lnTo>
                        <a:pt x="283" y="113"/>
                      </a:lnTo>
                      <a:lnTo>
                        <a:pt x="340" y="226"/>
                      </a:lnTo>
                      <a:lnTo>
                        <a:pt x="283" y="283"/>
                      </a:lnTo>
                      <a:lnTo>
                        <a:pt x="255" y="340"/>
                      </a:lnTo>
                      <a:lnTo>
                        <a:pt x="227" y="311"/>
                      </a:lnTo>
                      <a:lnTo>
                        <a:pt x="198" y="311"/>
                      </a:lnTo>
                      <a:lnTo>
                        <a:pt x="198" y="283"/>
                      </a:lnTo>
                      <a:lnTo>
                        <a:pt x="85" y="283"/>
                      </a:lnTo>
                      <a:lnTo>
                        <a:pt x="85" y="226"/>
                      </a:lnTo>
                      <a:lnTo>
                        <a:pt x="28" y="198"/>
                      </a:lnTo>
                      <a:lnTo>
                        <a:pt x="28" y="141"/>
                      </a:lnTo>
                      <a:lnTo>
                        <a:pt x="0" y="85"/>
                      </a:lnTo>
                      <a:lnTo>
                        <a:pt x="28" y="0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76" name="Freeform 50">
                  <a:extLst>
                    <a:ext uri="{FF2B5EF4-FFF2-40B4-BE49-F238E27FC236}">
                      <a16:creationId xmlns:a16="http://schemas.microsoft.com/office/drawing/2014/main" id="{D78F35EA-0C25-4295-B32F-08B3783409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786813" y="5565775"/>
                  <a:ext cx="539750" cy="449263"/>
                </a:xfrm>
                <a:custGeom>
                  <a:avLst/>
                  <a:gdLst>
                    <a:gd name="T0" fmla="*/ 539750 w 340"/>
                    <a:gd name="T1" fmla="*/ 449263 h 283"/>
                    <a:gd name="T2" fmla="*/ 134938 w 340"/>
                    <a:gd name="T3" fmla="*/ 404813 h 283"/>
                    <a:gd name="T4" fmla="*/ 0 w 340"/>
                    <a:gd name="T5" fmla="*/ 225425 h 283"/>
                    <a:gd name="T6" fmla="*/ 44450 w 340"/>
                    <a:gd name="T7" fmla="*/ 134938 h 283"/>
                    <a:gd name="T8" fmla="*/ 0 w 340"/>
                    <a:gd name="T9" fmla="*/ 134938 h 283"/>
                    <a:gd name="T10" fmla="*/ 0 w 340"/>
                    <a:gd name="T11" fmla="*/ 44450 h 283"/>
                    <a:gd name="T12" fmla="*/ 134938 w 340"/>
                    <a:gd name="T13" fmla="*/ 0 h 283"/>
                    <a:gd name="T14" fmla="*/ 223838 w 340"/>
                    <a:gd name="T15" fmla="*/ 44450 h 283"/>
                    <a:gd name="T16" fmla="*/ 269875 w 340"/>
                    <a:gd name="T17" fmla="*/ 225425 h 283"/>
                    <a:gd name="T18" fmla="*/ 314325 w 340"/>
                    <a:gd name="T19" fmla="*/ 314325 h 283"/>
                    <a:gd name="T20" fmla="*/ 493713 w 340"/>
                    <a:gd name="T21" fmla="*/ 360363 h 283"/>
                    <a:gd name="T22" fmla="*/ 539750 w 340"/>
                    <a:gd name="T23" fmla="*/ 449263 h 28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340" h="283">
                      <a:moveTo>
                        <a:pt x="340" y="283"/>
                      </a:moveTo>
                      <a:lnTo>
                        <a:pt x="85" y="255"/>
                      </a:lnTo>
                      <a:lnTo>
                        <a:pt x="0" y="142"/>
                      </a:lnTo>
                      <a:lnTo>
                        <a:pt x="28" y="85"/>
                      </a:lnTo>
                      <a:lnTo>
                        <a:pt x="0" y="85"/>
                      </a:lnTo>
                      <a:lnTo>
                        <a:pt x="0" y="28"/>
                      </a:lnTo>
                      <a:lnTo>
                        <a:pt x="85" y="0"/>
                      </a:lnTo>
                      <a:lnTo>
                        <a:pt x="141" y="28"/>
                      </a:lnTo>
                      <a:lnTo>
                        <a:pt x="170" y="142"/>
                      </a:lnTo>
                      <a:lnTo>
                        <a:pt x="198" y="198"/>
                      </a:lnTo>
                      <a:lnTo>
                        <a:pt x="311" y="227"/>
                      </a:lnTo>
                      <a:lnTo>
                        <a:pt x="340" y="283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77" name="Freeform 51">
                  <a:extLst>
                    <a:ext uri="{FF2B5EF4-FFF2-40B4-BE49-F238E27FC236}">
                      <a16:creationId xmlns:a16="http://schemas.microsoft.com/office/drawing/2014/main" id="{53D35EB6-3D65-4CB9-A93D-87BB7CE8B1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045700" y="5026025"/>
                  <a:ext cx="990600" cy="539750"/>
                </a:xfrm>
                <a:custGeom>
                  <a:avLst/>
                  <a:gdLst>
                    <a:gd name="T0" fmla="*/ 90488 w 624"/>
                    <a:gd name="T1" fmla="*/ 134938 h 340"/>
                    <a:gd name="T2" fmla="*/ 0 w 624"/>
                    <a:gd name="T3" fmla="*/ 179388 h 340"/>
                    <a:gd name="T4" fmla="*/ 0 w 624"/>
                    <a:gd name="T5" fmla="*/ 269875 h 340"/>
                    <a:gd name="T6" fmla="*/ 90488 w 624"/>
                    <a:gd name="T7" fmla="*/ 360363 h 340"/>
                    <a:gd name="T8" fmla="*/ 134938 w 624"/>
                    <a:gd name="T9" fmla="*/ 269875 h 340"/>
                    <a:gd name="T10" fmla="*/ 225425 w 624"/>
                    <a:gd name="T11" fmla="*/ 360363 h 340"/>
                    <a:gd name="T12" fmla="*/ 225425 w 624"/>
                    <a:gd name="T13" fmla="*/ 539750 h 340"/>
                    <a:gd name="T14" fmla="*/ 541338 w 624"/>
                    <a:gd name="T15" fmla="*/ 404813 h 340"/>
                    <a:gd name="T16" fmla="*/ 676275 w 624"/>
                    <a:gd name="T17" fmla="*/ 179388 h 340"/>
                    <a:gd name="T18" fmla="*/ 990600 w 624"/>
                    <a:gd name="T19" fmla="*/ 44450 h 340"/>
                    <a:gd name="T20" fmla="*/ 630238 w 624"/>
                    <a:gd name="T21" fmla="*/ 0 h 340"/>
                    <a:gd name="T22" fmla="*/ 404813 w 624"/>
                    <a:gd name="T23" fmla="*/ 223838 h 340"/>
                    <a:gd name="T24" fmla="*/ 90488 w 624"/>
                    <a:gd name="T25" fmla="*/ 134938 h 34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624" h="340">
                      <a:moveTo>
                        <a:pt x="57" y="85"/>
                      </a:moveTo>
                      <a:lnTo>
                        <a:pt x="0" y="113"/>
                      </a:lnTo>
                      <a:lnTo>
                        <a:pt x="0" y="170"/>
                      </a:lnTo>
                      <a:lnTo>
                        <a:pt x="57" y="227"/>
                      </a:lnTo>
                      <a:lnTo>
                        <a:pt x="85" y="170"/>
                      </a:lnTo>
                      <a:lnTo>
                        <a:pt x="142" y="227"/>
                      </a:lnTo>
                      <a:lnTo>
                        <a:pt x="142" y="340"/>
                      </a:lnTo>
                      <a:lnTo>
                        <a:pt x="341" y="255"/>
                      </a:lnTo>
                      <a:lnTo>
                        <a:pt x="426" y="113"/>
                      </a:lnTo>
                      <a:lnTo>
                        <a:pt x="624" y="28"/>
                      </a:lnTo>
                      <a:lnTo>
                        <a:pt x="397" y="0"/>
                      </a:lnTo>
                      <a:lnTo>
                        <a:pt x="255" y="141"/>
                      </a:lnTo>
                      <a:lnTo>
                        <a:pt x="57" y="85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78" name="Freeform 56">
                  <a:extLst>
                    <a:ext uri="{FF2B5EF4-FFF2-40B4-BE49-F238E27FC236}">
                      <a16:creationId xmlns:a16="http://schemas.microsoft.com/office/drawing/2014/main" id="{FECFB9BB-54A3-48B9-AB44-8DDB94F3A6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50400" y="3000375"/>
                  <a:ext cx="765175" cy="900113"/>
                </a:xfrm>
                <a:custGeom>
                  <a:avLst/>
                  <a:gdLst>
                    <a:gd name="T0" fmla="*/ 720725 w 482"/>
                    <a:gd name="T1" fmla="*/ 0 h 567"/>
                    <a:gd name="T2" fmla="*/ 585788 w 482"/>
                    <a:gd name="T3" fmla="*/ 269875 h 567"/>
                    <a:gd name="T4" fmla="*/ 360363 w 482"/>
                    <a:gd name="T5" fmla="*/ 404813 h 567"/>
                    <a:gd name="T6" fmla="*/ 315913 w 482"/>
                    <a:gd name="T7" fmla="*/ 585788 h 567"/>
                    <a:gd name="T8" fmla="*/ 0 w 482"/>
                    <a:gd name="T9" fmla="*/ 809625 h 567"/>
                    <a:gd name="T10" fmla="*/ 136525 w 482"/>
                    <a:gd name="T11" fmla="*/ 809625 h 567"/>
                    <a:gd name="T12" fmla="*/ 271463 w 482"/>
                    <a:gd name="T13" fmla="*/ 900113 h 567"/>
                    <a:gd name="T14" fmla="*/ 360363 w 482"/>
                    <a:gd name="T15" fmla="*/ 900113 h 567"/>
                    <a:gd name="T16" fmla="*/ 765175 w 482"/>
                    <a:gd name="T17" fmla="*/ 90488 h 567"/>
                    <a:gd name="T18" fmla="*/ 720725 w 482"/>
                    <a:gd name="T19" fmla="*/ 0 h 56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482" h="567">
                      <a:moveTo>
                        <a:pt x="454" y="0"/>
                      </a:moveTo>
                      <a:lnTo>
                        <a:pt x="369" y="170"/>
                      </a:lnTo>
                      <a:lnTo>
                        <a:pt x="227" y="255"/>
                      </a:lnTo>
                      <a:lnTo>
                        <a:pt x="199" y="369"/>
                      </a:lnTo>
                      <a:lnTo>
                        <a:pt x="0" y="510"/>
                      </a:lnTo>
                      <a:lnTo>
                        <a:pt x="86" y="510"/>
                      </a:lnTo>
                      <a:lnTo>
                        <a:pt x="171" y="567"/>
                      </a:lnTo>
                      <a:lnTo>
                        <a:pt x="227" y="567"/>
                      </a:lnTo>
                      <a:lnTo>
                        <a:pt x="482" y="57"/>
                      </a:lnTo>
                      <a:lnTo>
                        <a:pt x="454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79" name="Freeform 57">
                  <a:extLst>
                    <a:ext uri="{FF2B5EF4-FFF2-40B4-BE49-F238E27FC236}">
                      <a16:creationId xmlns:a16="http://schemas.microsoft.com/office/drawing/2014/main" id="{80A599B2-73E8-4DED-97BE-2527F61BA3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35850" y="3314700"/>
                  <a:ext cx="630238" cy="585788"/>
                </a:xfrm>
                <a:custGeom>
                  <a:avLst/>
                  <a:gdLst>
                    <a:gd name="T0" fmla="*/ 314325 w 397"/>
                    <a:gd name="T1" fmla="*/ 0 h 369"/>
                    <a:gd name="T2" fmla="*/ 269875 w 397"/>
                    <a:gd name="T3" fmla="*/ 271463 h 369"/>
                    <a:gd name="T4" fmla="*/ 134938 w 397"/>
                    <a:gd name="T5" fmla="*/ 360363 h 369"/>
                    <a:gd name="T6" fmla="*/ 44450 w 397"/>
                    <a:gd name="T7" fmla="*/ 360363 h 369"/>
                    <a:gd name="T8" fmla="*/ 0 w 397"/>
                    <a:gd name="T9" fmla="*/ 450850 h 369"/>
                    <a:gd name="T10" fmla="*/ 179388 w 397"/>
                    <a:gd name="T11" fmla="*/ 450850 h 369"/>
                    <a:gd name="T12" fmla="*/ 179388 w 397"/>
                    <a:gd name="T13" fmla="*/ 541338 h 369"/>
                    <a:gd name="T14" fmla="*/ 225425 w 397"/>
                    <a:gd name="T15" fmla="*/ 585788 h 369"/>
                    <a:gd name="T16" fmla="*/ 314325 w 397"/>
                    <a:gd name="T17" fmla="*/ 495300 h 369"/>
                    <a:gd name="T18" fmla="*/ 269875 w 397"/>
                    <a:gd name="T19" fmla="*/ 406400 h 369"/>
                    <a:gd name="T20" fmla="*/ 360363 w 397"/>
                    <a:gd name="T21" fmla="*/ 315913 h 369"/>
                    <a:gd name="T22" fmla="*/ 495300 w 397"/>
                    <a:gd name="T23" fmla="*/ 360363 h 369"/>
                    <a:gd name="T24" fmla="*/ 585788 w 397"/>
                    <a:gd name="T25" fmla="*/ 271463 h 369"/>
                    <a:gd name="T26" fmla="*/ 630238 w 397"/>
                    <a:gd name="T27" fmla="*/ 90488 h 369"/>
                    <a:gd name="T28" fmla="*/ 314325 w 397"/>
                    <a:gd name="T29" fmla="*/ 0 h 369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397" h="369">
                      <a:moveTo>
                        <a:pt x="198" y="0"/>
                      </a:moveTo>
                      <a:lnTo>
                        <a:pt x="170" y="171"/>
                      </a:lnTo>
                      <a:lnTo>
                        <a:pt x="85" y="227"/>
                      </a:lnTo>
                      <a:lnTo>
                        <a:pt x="28" y="227"/>
                      </a:lnTo>
                      <a:lnTo>
                        <a:pt x="0" y="284"/>
                      </a:lnTo>
                      <a:lnTo>
                        <a:pt x="113" y="284"/>
                      </a:lnTo>
                      <a:lnTo>
                        <a:pt x="113" y="341"/>
                      </a:lnTo>
                      <a:lnTo>
                        <a:pt x="142" y="369"/>
                      </a:lnTo>
                      <a:lnTo>
                        <a:pt x="198" y="312"/>
                      </a:lnTo>
                      <a:lnTo>
                        <a:pt x="170" y="256"/>
                      </a:lnTo>
                      <a:lnTo>
                        <a:pt x="227" y="199"/>
                      </a:lnTo>
                      <a:lnTo>
                        <a:pt x="312" y="227"/>
                      </a:lnTo>
                      <a:lnTo>
                        <a:pt x="369" y="171"/>
                      </a:lnTo>
                      <a:lnTo>
                        <a:pt x="397" y="57"/>
                      </a:lnTo>
                      <a:lnTo>
                        <a:pt x="198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0" name="Freeform 58">
                  <a:extLst>
                    <a:ext uri="{FF2B5EF4-FFF2-40B4-BE49-F238E27FC236}">
                      <a16:creationId xmlns:a16="http://schemas.microsoft.com/office/drawing/2014/main" id="{7B58B063-56AE-4DEB-A3A7-3E3FE11FAE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35738" y="3405188"/>
                  <a:ext cx="944562" cy="946150"/>
                </a:xfrm>
                <a:custGeom>
                  <a:avLst/>
                  <a:gdLst>
                    <a:gd name="T0" fmla="*/ 900112 w 595"/>
                    <a:gd name="T1" fmla="*/ 360363 h 596"/>
                    <a:gd name="T2" fmla="*/ 944562 w 595"/>
                    <a:gd name="T3" fmla="*/ 269875 h 596"/>
                    <a:gd name="T4" fmla="*/ 900112 w 595"/>
                    <a:gd name="T5" fmla="*/ 269875 h 596"/>
                    <a:gd name="T6" fmla="*/ 900112 w 595"/>
                    <a:gd name="T7" fmla="*/ 46038 h 596"/>
                    <a:gd name="T8" fmla="*/ 674687 w 595"/>
                    <a:gd name="T9" fmla="*/ 90488 h 596"/>
                    <a:gd name="T10" fmla="*/ 674687 w 595"/>
                    <a:gd name="T11" fmla="*/ 0 h 596"/>
                    <a:gd name="T12" fmla="*/ 585787 w 595"/>
                    <a:gd name="T13" fmla="*/ 0 h 596"/>
                    <a:gd name="T14" fmla="*/ 450850 w 595"/>
                    <a:gd name="T15" fmla="*/ 180975 h 596"/>
                    <a:gd name="T16" fmla="*/ 269875 w 595"/>
                    <a:gd name="T17" fmla="*/ 225425 h 596"/>
                    <a:gd name="T18" fmla="*/ 225425 w 595"/>
                    <a:gd name="T19" fmla="*/ 269875 h 596"/>
                    <a:gd name="T20" fmla="*/ 179387 w 595"/>
                    <a:gd name="T21" fmla="*/ 225425 h 596"/>
                    <a:gd name="T22" fmla="*/ 90487 w 595"/>
                    <a:gd name="T23" fmla="*/ 360363 h 596"/>
                    <a:gd name="T24" fmla="*/ 179387 w 595"/>
                    <a:gd name="T25" fmla="*/ 360363 h 596"/>
                    <a:gd name="T26" fmla="*/ 90487 w 595"/>
                    <a:gd name="T27" fmla="*/ 404813 h 596"/>
                    <a:gd name="T28" fmla="*/ 0 w 595"/>
                    <a:gd name="T29" fmla="*/ 539750 h 596"/>
                    <a:gd name="T30" fmla="*/ 0 w 595"/>
                    <a:gd name="T31" fmla="*/ 630238 h 596"/>
                    <a:gd name="T32" fmla="*/ 90487 w 595"/>
                    <a:gd name="T33" fmla="*/ 674688 h 596"/>
                    <a:gd name="T34" fmla="*/ 0 w 595"/>
                    <a:gd name="T35" fmla="*/ 720725 h 596"/>
                    <a:gd name="T36" fmla="*/ 0 w 595"/>
                    <a:gd name="T37" fmla="*/ 765175 h 596"/>
                    <a:gd name="T38" fmla="*/ 134937 w 595"/>
                    <a:gd name="T39" fmla="*/ 809625 h 596"/>
                    <a:gd name="T40" fmla="*/ 269875 w 595"/>
                    <a:gd name="T41" fmla="*/ 765175 h 596"/>
                    <a:gd name="T42" fmla="*/ 314325 w 595"/>
                    <a:gd name="T43" fmla="*/ 855663 h 596"/>
                    <a:gd name="T44" fmla="*/ 225425 w 595"/>
                    <a:gd name="T45" fmla="*/ 900113 h 596"/>
                    <a:gd name="T46" fmla="*/ 360362 w 595"/>
                    <a:gd name="T47" fmla="*/ 946150 h 596"/>
                    <a:gd name="T48" fmla="*/ 404812 w 595"/>
                    <a:gd name="T49" fmla="*/ 900113 h 596"/>
                    <a:gd name="T50" fmla="*/ 404812 w 595"/>
                    <a:gd name="T51" fmla="*/ 855663 h 596"/>
                    <a:gd name="T52" fmla="*/ 450850 w 595"/>
                    <a:gd name="T53" fmla="*/ 765175 h 596"/>
                    <a:gd name="T54" fmla="*/ 585787 w 595"/>
                    <a:gd name="T55" fmla="*/ 765175 h 596"/>
                    <a:gd name="T56" fmla="*/ 630237 w 595"/>
                    <a:gd name="T57" fmla="*/ 720725 h 596"/>
                    <a:gd name="T58" fmla="*/ 674687 w 595"/>
                    <a:gd name="T59" fmla="*/ 720725 h 596"/>
                    <a:gd name="T60" fmla="*/ 720725 w 595"/>
                    <a:gd name="T61" fmla="*/ 630238 h 596"/>
                    <a:gd name="T62" fmla="*/ 765175 w 595"/>
                    <a:gd name="T63" fmla="*/ 674688 h 596"/>
                    <a:gd name="T64" fmla="*/ 809625 w 595"/>
                    <a:gd name="T65" fmla="*/ 630238 h 596"/>
                    <a:gd name="T66" fmla="*/ 855662 w 595"/>
                    <a:gd name="T67" fmla="*/ 585788 h 596"/>
                    <a:gd name="T68" fmla="*/ 944562 w 595"/>
                    <a:gd name="T69" fmla="*/ 585788 h 596"/>
                    <a:gd name="T70" fmla="*/ 900112 w 595"/>
                    <a:gd name="T71" fmla="*/ 495300 h 596"/>
                    <a:gd name="T72" fmla="*/ 944562 w 595"/>
                    <a:gd name="T73" fmla="*/ 450850 h 596"/>
                    <a:gd name="T74" fmla="*/ 900112 w 595"/>
                    <a:gd name="T75" fmla="*/ 360363 h 59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0" t="0" r="r" b="b"/>
                  <a:pathLst>
                    <a:path w="595" h="596">
                      <a:moveTo>
                        <a:pt x="567" y="227"/>
                      </a:moveTo>
                      <a:lnTo>
                        <a:pt x="595" y="170"/>
                      </a:lnTo>
                      <a:lnTo>
                        <a:pt x="567" y="170"/>
                      </a:lnTo>
                      <a:lnTo>
                        <a:pt x="567" y="29"/>
                      </a:lnTo>
                      <a:lnTo>
                        <a:pt x="425" y="57"/>
                      </a:lnTo>
                      <a:lnTo>
                        <a:pt x="425" y="0"/>
                      </a:lnTo>
                      <a:lnTo>
                        <a:pt x="369" y="0"/>
                      </a:lnTo>
                      <a:lnTo>
                        <a:pt x="284" y="114"/>
                      </a:lnTo>
                      <a:lnTo>
                        <a:pt x="170" y="142"/>
                      </a:lnTo>
                      <a:lnTo>
                        <a:pt x="142" y="170"/>
                      </a:lnTo>
                      <a:lnTo>
                        <a:pt x="113" y="142"/>
                      </a:lnTo>
                      <a:lnTo>
                        <a:pt x="57" y="227"/>
                      </a:lnTo>
                      <a:lnTo>
                        <a:pt x="113" y="227"/>
                      </a:lnTo>
                      <a:lnTo>
                        <a:pt x="57" y="255"/>
                      </a:lnTo>
                      <a:lnTo>
                        <a:pt x="0" y="340"/>
                      </a:lnTo>
                      <a:lnTo>
                        <a:pt x="0" y="397"/>
                      </a:lnTo>
                      <a:lnTo>
                        <a:pt x="57" y="425"/>
                      </a:lnTo>
                      <a:lnTo>
                        <a:pt x="0" y="454"/>
                      </a:lnTo>
                      <a:lnTo>
                        <a:pt x="0" y="482"/>
                      </a:lnTo>
                      <a:lnTo>
                        <a:pt x="85" y="510"/>
                      </a:lnTo>
                      <a:lnTo>
                        <a:pt x="170" y="482"/>
                      </a:lnTo>
                      <a:lnTo>
                        <a:pt x="198" y="539"/>
                      </a:lnTo>
                      <a:lnTo>
                        <a:pt x="142" y="567"/>
                      </a:lnTo>
                      <a:lnTo>
                        <a:pt x="227" y="596"/>
                      </a:lnTo>
                      <a:lnTo>
                        <a:pt x="255" y="567"/>
                      </a:lnTo>
                      <a:lnTo>
                        <a:pt x="255" y="539"/>
                      </a:lnTo>
                      <a:lnTo>
                        <a:pt x="284" y="482"/>
                      </a:lnTo>
                      <a:lnTo>
                        <a:pt x="369" y="482"/>
                      </a:lnTo>
                      <a:lnTo>
                        <a:pt x="397" y="454"/>
                      </a:lnTo>
                      <a:lnTo>
                        <a:pt x="425" y="454"/>
                      </a:lnTo>
                      <a:lnTo>
                        <a:pt x="454" y="397"/>
                      </a:lnTo>
                      <a:lnTo>
                        <a:pt x="482" y="425"/>
                      </a:lnTo>
                      <a:lnTo>
                        <a:pt x="510" y="397"/>
                      </a:lnTo>
                      <a:lnTo>
                        <a:pt x="539" y="369"/>
                      </a:lnTo>
                      <a:lnTo>
                        <a:pt x="595" y="369"/>
                      </a:lnTo>
                      <a:lnTo>
                        <a:pt x="567" y="312"/>
                      </a:lnTo>
                      <a:lnTo>
                        <a:pt x="595" y="284"/>
                      </a:lnTo>
                      <a:lnTo>
                        <a:pt x="567" y="227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1" name="Freeform 59">
                  <a:extLst>
                    <a:ext uri="{FF2B5EF4-FFF2-40B4-BE49-F238E27FC236}">
                      <a16:creationId xmlns:a16="http://schemas.microsoft.com/office/drawing/2014/main" id="{E7824343-6716-4583-95DD-4E461F11A9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50063" y="4621213"/>
                  <a:ext cx="1350962" cy="765175"/>
                </a:xfrm>
                <a:custGeom>
                  <a:avLst/>
                  <a:gdLst>
                    <a:gd name="T0" fmla="*/ 46037 w 851"/>
                    <a:gd name="T1" fmla="*/ 0 h 482"/>
                    <a:gd name="T2" fmla="*/ 46037 w 851"/>
                    <a:gd name="T3" fmla="*/ 179388 h 482"/>
                    <a:gd name="T4" fmla="*/ 0 w 851"/>
                    <a:gd name="T5" fmla="*/ 269875 h 482"/>
                    <a:gd name="T6" fmla="*/ 180975 w 851"/>
                    <a:gd name="T7" fmla="*/ 493713 h 482"/>
                    <a:gd name="T8" fmla="*/ 180975 w 851"/>
                    <a:gd name="T9" fmla="*/ 539750 h 482"/>
                    <a:gd name="T10" fmla="*/ 360362 w 851"/>
                    <a:gd name="T11" fmla="*/ 628650 h 482"/>
                    <a:gd name="T12" fmla="*/ 360362 w 851"/>
                    <a:gd name="T13" fmla="*/ 719138 h 482"/>
                    <a:gd name="T14" fmla="*/ 585787 w 851"/>
                    <a:gd name="T15" fmla="*/ 765175 h 482"/>
                    <a:gd name="T16" fmla="*/ 765175 w 851"/>
                    <a:gd name="T17" fmla="*/ 719138 h 482"/>
                    <a:gd name="T18" fmla="*/ 811212 w 851"/>
                    <a:gd name="T19" fmla="*/ 765175 h 482"/>
                    <a:gd name="T20" fmla="*/ 900112 w 851"/>
                    <a:gd name="T21" fmla="*/ 765175 h 482"/>
                    <a:gd name="T22" fmla="*/ 990600 w 851"/>
                    <a:gd name="T23" fmla="*/ 765175 h 482"/>
                    <a:gd name="T24" fmla="*/ 1036637 w 851"/>
                    <a:gd name="T25" fmla="*/ 584200 h 482"/>
                    <a:gd name="T26" fmla="*/ 1306512 w 851"/>
                    <a:gd name="T27" fmla="*/ 404813 h 482"/>
                    <a:gd name="T28" fmla="*/ 1350962 w 851"/>
                    <a:gd name="T29" fmla="*/ 269875 h 482"/>
                    <a:gd name="T30" fmla="*/ 1260475 w 851"/>
                    <a:gd name="T31" fmla="*/ 269875 h 482"/>
                    <a:gd name="T32" fmla="*/ 1260475 w 851"/>
                    <a:gd name="T33" fmla="*/ 179388 h 482"/>
                    <a:gd name="T34" fmla="*/ 1216025 w 851"/>
                    <a:gd name="T35" fmla="*/ 134938 h 482"/>
                    <a:gd name="T36" fmla="*/ 1125537 w 851"/>
                    <a:gd name="T37" fmla="*/ 179388 h 482"/>
                    <a:gd name="T38" fmla="*/ 990600 w 851"/>
                    <a:gd name="T39" fmla="*/ 134938 h 482"/>
                    <a:gd name="T40" fmla="*/ 946150 w 851"/>
                    <a:gd name="T41" fmla="*/ 358775 h 482"/>
                    <a:gd name="T42" fmla="*/ 811212 w 851"/>
                    <a:gd name="T43" fmla="*/ 493713 h 482"/>
                    <a:gd name="T44" fmla="*/ 765175 w 851"/>
                    <a:gd name="T45" fmla="*/ 404813 h 482"/>
                    <a:gd name="T46" fmla="*/ 811212 w 851"/>
                    <a:gd name="T47" fmla="*/ 358775 h 482"/>
                    <a:gd name="T48" fmla="*/ 855662 w 851"/>
                    <a:gd name="T49" fmla="*/ 223838 h 482"/>
                    <a:gd name="T50" fmla="*/ 765175 w 851"/>
                    <a:gd name="T51" fmla="*/ 269875 h 482"/>
                    <a:gd name="T52" fmla="*/ 676275 w 851"/>
                    <a:gd name="T53" fmla="*/ 223838 h 482"/>
                    <a:gd name="T54" fmla="*/ 585787 w 851"/>
                    <a:gd name="T55" fmla="*/ 223838 h 482"/>
                    <a:gd name="T56" fmla="*/ 406400 w 851"/>
                    <a:gd name="T57" fmla="*/ 223838 h 482"/>
                    <a:gd name="T58" fmla="*/ 406400 w 851"/>
                    <a:gd name="T59" fmla="*/ 134938 h 482"/>
                    <a:gd name="T60" fmla="*/ 360362 w 851"/>
                    <a:gd name="T61" fmla="*/ 44450 h 482"/>
                    <a:gd name="T62" fmla="*/ 46037 w 851"/>
                    <a:gd name="T63" fmla="*/ 0 h 48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851" h="482">
                      <a:moveTo>
                        <a:pt x="29" y="0"/>
                      </a:moveTo>
                      <a:lnTo>
                        <a:pt x="29" y="113"/>
                      </a:lnTo>
                      <a:lnTo>
                        <a:pt x="0" y="170"/>
                      </a:lnTo>
                      <a:lnTo>
                        <a:pt x="114" y="311"/>
                      </a:lnTo>
                      <a:lnTo>
                        <a:pt x="114" y="340"/>
                      </a:lnTo>
                      <a:lnTo>
                        <a:pt x="227" y="396"/>
                      </a:lnTo>
                      <a:lnTo>
                        <a:pt x="227" y="453"/>
                      </a:lnTo>
                      <a:lnTo>
                        <a:pt x="369" y="482"/>
                      </a:lnTo>
                      <a:lnTo>
                        <a:pt x="482" y="453"/>
                      </a:lnTo>
                      <a:lnTo>
                        <a:pt x="511" y="482"/>
                      </a:lnTo>
                      <a:lnTo>
                        <a:pt x="567" y="482"/>
                      </a:lnTo>
                      <a:lnTo>
                        <a:pt x="624" y="482"/>
                      </a:lnTo>
                      <a:lnTo>
                        <a:pt x="653" y="368"/>
                      </a:lnTo>
                      <a:lnTo>
                        <a:pt x="823" y="255"/>
                      </a:lnTo>
                      <a:lnTo>
                        <a:pt x="851" y="170"/>
                      </a:lnTo>
                      <a:lnTo>
                        <a:pt x="794" y="170"/>
                      </a:lnTo>
                      <a:lnTo>
                        <a:pt x="794" y="113"/>
                      </a:lnTo>
                      <a:lnTo>
                        <a:pt x="766" y="85"/>
                      </a:lnTo>
                      <a:lnTo>
                        <a:pt x="709" y="113"/>
                      </a:lnTo>
                      <a:lnTo>
                        <a:pt x="624" y="85"/>
                      </a:lnTo>
                      <a:lnTo>
                        <a:pt x="596" y="226"/>
                      </a:lnTo>
                      <a:lnTo>
                        <a:pt x="511" y="311"/>
                      </a:lnTo>
                      <a:lnTo>
                        <a:pt x="482" y="255"/>
                      </a:lnTo>
                      <a:lnTo>
                        <a:pt x="511" y="226"/>
                      </a:lnTo>
                      <a:lnTo>
                        <a:pt x="539" y="141"/>
                      </a:lnTo>
                      <a:lnTo>
                        <a:pt x="482" y="170"/>
                      </a:lnTo>
                      <a:lnTo>
                        <a:pt x="426" y="141"/>
                      </a:lnTo>
                      <a:lnTo>
                        <a:pt x="369" y="141"/>
                      </a:lnTo>
                      <a:lnTo>
                        <a:pt x="256" y="141"/>
                      </a:lnTo>
                      <a:lnTo>
                        <a:pt x="256" y="85"/>
                      </a:lnTo>
                      <a:lnTo>
                        <a:pt x="227" y="28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2" name="Freeform 60">
                  <a:extLst>
                    <a:ext uri="{FF2B5EF4-FFF2-40B4-BE49-F238E27FC236}">
                      <a16:creationId xmlns:a16="http://schemas.microsoft.com/office/drawing/2014/main" id="{AED97EA8-3602-4BDA-BD2E-E3E863CB93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70900" y="4260850"/>
                  <a:ext cx="630238" cy="719138"/>
                </a:xfrm>
                <a:custGeom>
                  <a:avLst/>
                  <a:gdLst>
                    <a:gd name="T0" fmla="*/ 225425 w 397"/>
                    <a:gd name="T1" fmla="*/ 0 h 453"/>
                    <a:gd name="T2" fmla="*/ 90488 w 397"/>
                    <a:gd name="T3" fmla="*/ 44450 h 453"/>
                    <a:gd name="T4" fmla="*/ 0 w 397"/>
                    <a:gd name="T5" fmla="*/ 269875 h 453"/>
                    <a:gd name="T6" fmla="*/ 0 w 397"/>
                    <a:gd name="T7" fmla="*/ 449263 h 453"/>
                    <a:gd name="T8" fmla="*/ 44450 w 397"/>
                    <a:gd name="T9" fmla="*/ 449263 h 453"/>
                    <a:gd name="T10" fmla="*/ 44450 w 397"/>
                    <a:gd name="T11" fmla="*/ 584200 h 453"/>
                    <a:gd name="T12" fmla="*/ 225425 w 397"/>
                    <a:gd name="T13" fmla="*/ 630238 h 453"/>
                    <a:gd name="T14" fmla="*/ 269875 w 397"/>
                    <a:gd name="T15" fmla="*/ 719138 h 453"/>
                    <a:gd name="T16" fmla="*/ 360363 w 397"/>
                    <a:gd name="T17" fmla="*/ 719138 h 453"/>
                    <a:gd name="T18" fmla="*/ 360363 w 397"/>
                    <a:gd name="T19" fmla="*/ 630238 h 453"/>
                    <a:gd name="T20" fmla="*/ 495300 w 397"/>
                    <a:gd name="T21" fmla="*/ 719138 h 453"/>
                    <a:gd name="T22" fmla="*/ 539750 w 397"/>
                    <a:gd name="T23" fmla="*/ 584200 h 453"/>
                    <a:gd name="T24" fmla="*/ 630238 w 397"/>
                    <a:gd name="T25" fmla="*/ 539750 h 453"/>
                    <a:gd name="T26" fmla="*/ 539750 w 397"/>
                    <a:gd name="T27" fmla="*/ 404813 h 453"/>
                    <a:gd name="T28" fmla="*/ 539750 w 397"/>
                    <a:gd name="T29" fmla="*/ 314325 h 453"/>
                    <a:gd name="T30" fmla="*/ 585788 w 397"/>
                    <a:gd name="T31" fmla="*/ 269875 h 453"/>
                    <a:gd name="T32" fmla="*/ 585788 w 397"/>
                    <a:gd name="T33" fmla="*/ 225425 h 453"/>
                    <a:gd name="T34" fmla="*/ 495300 w 397"/>
                    <a:gd name="T35" fmla="*/ 225425 h 453"/>
                    <a:gd name="T36" fmla="*/ 450850 w 397"/>
                    <a:gd name="T37" fmla="*/ 90488 h 453"/>
                    <a:gd name="T38" fmla="*/ 404813 w 397"/>
                    <a:gd name="T39" fmla="*/ 90488 h 453"/>
                    <a:gd name="T40" fmla="*/ 315913 w 397"/>
                    <a:gd name="T41" fmla="*/ 0 h 453"/>
                    <a:gd name="T42" fmla="*/ 269875 w 397"/>
                    <a:gd name="T43" fmla="*/ 44450 h 453"/>
                    <a:gd name="T44" fmla="*/ 225425 w 397"/>
                    <a:gd name="T45" fmla="*/ 0 h 453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397" h="453">
                      <a:moveTo>
                        <a:pt x="142" y="0"/>
                      </a:moveTo>
                      <a:lnTo>
                        <a:pt x="57" y="28"/>
                      </a:lnTo>
                      <a:lnTo>
                        <a:pt x="0" y="170"/>
                      </a:lnTo>
                      <a:lnTo>
                        <a:pt x="0" y="283"/>
                      </a:lnTo>
                      <a:lnTo>
                        <a:pt x="28" y="283"/>
                      </a:lnTo>
                      <a:lnTo>
                        <a:pt x="28" y="368"/>
                      </a:lnTo>
                      <a:lnTo>
                        <a:pt x="142" y="397"/>
                      </a:lnTo>
                      <a:lnTo>
                        <a:pt x="170" y="453"/>
                      </a:lnTo>
                      <a:lnTo>
                        <a:pt x="227" y="453"/>
                      </a:lnTo>
                      <a:lnTo>
                        <a:pt x="227" y="397"/>
                      </a:lnTo>
                      <a:lnTo>
                        <a:pt x="312" y="453"/>
                      </a:lnTo>
                      <a:lnTo>
                        <a:pt x="340" y="368"/>
                      </a:lnTo>
                      <a:lnTo>
                        <a:pt x="397" y="340"/>
                      </a:lnTo>
                      <a:lnTo>
                        <a:pt x="340" y="255"/>
                      </a:lnTo>
                      <a:lnTo>
                        <a:pt x="340" y="198"/>
                      </a:lnTo>
                      <a:lnTo>
                        <a:pt x="369" y="170"/>
                      </a:lnTo>
                      <a:lnTo>
                        <a:pt x="369" y="142"/>
                      </a:lnTo>
                      <a:lnTo>
                        <a:pt x="312" y="142"/>
                      </a:lnTo>
                      <a:lnTo>
                        <a:pt x="284" y="57"/>
                      </a:lnTo>
                      <a:lnTo>
                        <a:pt x="255" y="57"/>
                      </a:lnTo>
                      <a:lnTo>
                        <a:pt x="199" y="0"/>
                      </a:lnTo>
                      <a:lnTo>
                        <a:pt x="170" y="28"/>
                      </a:lnTo>
                      <a:lnTo>
                        <a:pt x="142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3" name="Freeform 61">
                  <a:extLst>
                    <a:ext uri="{FF2B5EF4-FFF2-40B4-BE49-F238E27FC236}">
                      <a16:creationId xmlns:a16="http://schemas.microsoft.com/office/drawing/2014/main" id="{ABD4A8B4-EF40-49EB-8104-9089028C3D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31150" y="3900488"/>
                  <a:ext cx="630238" cy="630237"/>
                </a:xfrm>
                <a:custGeom>
                  <a:avLst/>
                  <a:gdLst>
                    <a:gd name="T0" fmla="*/ 630238 w 397"/>
                    <a:gd name="T1" fmla="*/ 404812 h 397"/>
                    <a:gd name="T2" fmla="*/ 449263 w 397"/>
                    <a:gd name="T3" fmla="*/ 44450 h 397"/>
                    <a:gd name="T4" fmla="*/ 360363 w 397"/>
                    <a:gd name="T5" fmla="*/ 90487 h 397"/>
                    <a:gd name="T6" fmla="*/ 269875 w 397"/>
                    <a:gd name="T7" fmla="*/ 0 h 397"/>
                    <a:gd name="T8" fmla="*/ 179388 w 397"/>
                    <a:gd name="T9" fmla="*/ 44450 h 397"/>
                    <a:gd name="T10" fmla="*/ 179388 w 397"/>
                    <a:gd name="T11" fmla="*/ 179387 h 397"/>
                    <a:gd name="T12" fmla="*/ 0 w 397"/>
                    <a:gd name="T13" fmla="*/ 314325 h 397"/>
                    <a:gd name="T14" fmla="*/ 44450 w 397"/>
                    <a:gd name="T15" fmla="*/ 360362 h 397"/>
                    <a:gd name="T16" fmla="*/ 225425 w 397"/>
                    <a:gd name="T17" fmla="*/ 314325 h 397"/>
                    <a:gd name="T18" fmla="*/ 269875 w 397"/>
                    <a:gd name="T19" fmla="*/ 269875 h 397"/>
                    <a:gd name="T20" fmla="*/ 360363 w 397"/>
                    <a:gd name="T21" fmla="*/ 450850 h 397"/>
                    <a:gd name="T22" fmla="*/ 360363 w 397"/>
                    <a:gd name="T23" fmla="*/ 539750 h 397"/>
                    <a:gd name="T24" fmla="*/ 449263 w 397"/>
                    <a:gd name="T25" fmla="*/ 585787 h 397"/>
                    <a:gd name="T26" fmla="*/ 495300 w 397"/>
                    <a:gd name="T27" fmla="*/ 585787 h 397"/>
                    <a:gd name="T28" fmla="*/ 539750 w 397"/>
                    <a:gd name="T29" fmla="*/ 630237 h 397"/>
                    <a:gd name="T30" fmla="*/ 630238 w 397"/>
                    <a:gd name="T31" fmla="*/ 404812 h 39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397" h="397">
                      <a:moveTo>
                        <a:pt x="397" y="255"/>
                      </a:moveTo>
                      <a:lnTo>
                        <a:pt x="283" y="28"/>
                      </a:lnTo>
                      <a:lnTo>
                        <a:pt x="227" y="57"/>
                      </a:lnTo>
                      <a:lnTo>
                        <a:pt x="170" y="0"/>
                      </a:lnTo>
                      <a:lnTo>
                        <a:pt x="113" y="28"/>
                      </a:lnTo>
                      <a:lnTo>
                        <a:pt x="113" y="113"/>
                      </a:lnTo>
                      <a:lnTo>
                        <a:pt x="0" y="198"/>
                      </a:lnTo>
                      <a:lnTo>
                        <a:pt x="28" y="227"/>
                      </a:lnTo>
                      <a:lnTo>
                        <a:pt x="142" y="198"/>
                      </a:lnTo>
                      <a:lnTo>
                        <a:pt x="170" y="170"/>
                      </a:lnTo>
                      <a:lnTo>
                        <a:pt x="227" y="284"/>
                      </a:lnTo>
                      <a:lnTo>
                        <a:pt x="227" y="340"/>
                      </a:lnTo>
                      <a:lnTo>
                        <a:pt x="283" y="369"/>
                      </a:lnTo>
                      <a:lnTo>
                        <a:pt x="312" y="369"/>
                      </a:lnTo>
                      <a:lnTo>
                        <a:pt x="340" y="397"/>
                      </a:lnTo>
                      <a:lnTo>
                        <a:pt x="397" y="255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4" name="Freeform 62">
                  <a:extLst>
                    <a:ext uri="{FF2B5EF4-FFF2-40B4-BE49-F238E27FC236}">
                      <a16:creationId xmlns:a16="http://schemas.microsoft.com/office/drawing/2014/main" id="{F866A64F-6753-4F15-AA87-67564DD5DF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00688" y="4800600"/>
                  <a:ext cx="179387" cy="269875"/>
                </a:xfrm>
                <a:custGeom>
                  <a:avLst/>
                  <a:gdLst>
                    <a:gd name="T0" fmla="*/ 0 w 113"/>
                    <a:gd name="T1" fmla="*/ 0 h 170"/>
                    <a:gd name="T2" fmla="*/ 90487 w 113"/>
                    <a:gd name="T3" fmla="*/ 44450 h 170"/>
                    <a:gd name="T4" fmla="*/ 179387 w 113"/>
                    <a:gd name="T5" fmla="*/ 134938 h 170"/>
                    <a:gd name="T6" fmla="*/ 179387 w 113"/>
                    <a:gd name="T7" fmla="*/ 269875 h 170"/>
                    <a:gd name="T8" fmla="*/ 44450 w 113"/>
                    <a:gd name="T9" fmla="*/ 269875 h 170"/>
                    <a:gd name="T10" fmla="*/ 0 w 113"/>
                    <a:gd name="T11" fmla="*/ 225425 h 170"/>
                    <a:gd name="T12" fmla="*/ 0 w 113"/>
                    <a:gd name="T13" fmla="*/ 0 h 17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3" h="170">
                      <a:moveTo>
                        <a:pt x="0" y="0"/>
                      </a:moveTo>
                      <a:lnTo>
                        <a:pt x="57" y="28"/>
                      </a:lnTo>
                      <a:lnTo>
                        <a:pt x="113" y="85"/>
                      </a:lnTo>
                      <a:lnTo>
                        <a:pt x="113" y="170"/>
                      </a:lnTo>
                      <a:lnTo>
                        <a:pt x="28" y="170"/>
                      </a:lnTo>
                      <a:lnTo>
                        <a:pt x="0" y="14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5" name="Freeform 63">
                  <a:extLst>
                    <a:ext uri="{FF2B5EF4-FFF2-40B4-BE49-F238E27FC236}">
                      <a16:creationId xmlns:a16="http://schemas.microsoft.com/office/drawing/2014/main" id="{F5F4EFA6-E790-4FE4-A8E7-1BB94D916D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56238" y="4395788"/>
                  <a:ext cx="944562" cy="539750"/>
                </a:xfrm>
                <a:custGeom>
                  <a:avLst/>
                  <a:gdLst>
                    <a:gd name="T0" fmla="*/ 134937 w 595"/>
                    <a:gd name="T1" fmla="*/ 449263 h 340"/>
                    <a:gd name="T2" fmla="*/ 44450 w 595"/>
                    <a:gd name="T3" fmla="*/ 404813 h 340"/>
                    <a:gd name="T4" fmla="*/ 44450 w 595"/>
                    <a:gd name="T5" fmla="*/ 360363 h 340"/>
                    <a:gd name="T6" fmla="*/ 0 w 595"/>
                    <a:gd name="T7" fmla="*/ 269875 h 340"/>
                    <a:gd name="T8" fmla="*/ 44450 w 595"/>
                    <a:gd name="T9" fmla="*/ 134938 h 340"/>
                    <a:gd name="T10" fmla="*/ 134937 w 595"/>
                    <a:gd name="T11" fmla="*/ 90488 h 340"/>
                    <a:gd name="T12" fmla="*/ 134937 w 595"/>
                    <a:gd name="T13" fmla="*/ 44450 h 340"/>
                    <a:gd name="T14" fmla="*/ 269875 w 595"/>
                    <a:gd name="T15" fmla="*/ 134938 h 340"/>
                    <a:gd name="T16" fmla="*/ 358775 w 595"/>
                    <a:gd name="T17" fmla="*/ 90488 h 340"/>
                    <a:gd name="T18" fmla="*/ 539750 w 595"/>
                    <a:gd name="T19" fmla="*/ 90488 h 340"/>
                    <a:gd name="T20" fmla="*/ 719137 w 595"/>
                    <a:gd name="T21" fmla="*/ 134938 h 340"/>
                    <a:gd name="T22" fmla="*/ 900112 w 595"/>
                    <a:gd name="T23" fmla="*/ 90488 h 340"/>
                    <a:gd name="T24" fmla="*/ 944562 w 595"/>
                    <a:gd name="T25" fmla="*/ 0 h 340"/>
                    <a:gd name="T26" fmla="*/ 944562 w 595"/>
                    <a:gd name="T27" fmla="*/ 225425 h 340"/>
                    <a:gd name="T28" fmla="*/ 854075 w 595"/>
                    <a:gd name="T29" fmla="*/ 179388 h 340"/>
                    <a:gd name="T30" fmla="*/ 854075 w 595"/>
                    <a:gd name="T31" fmla="*/ 314325 h 340"/>
                    <a:gd name="T32" fmla="*/ 765175 w 595"/>
                    <a:gd name="T33" fmla="*/ 269875 h 340"/>
                    <a:gd name="T34" fmla="*/ 584200 w 595"/>
                    <a:gd name="T35" fmla="*/ 539750 h 340"/>
                    <a:gd name="T36" fmla="*/ 449262 w 595"/>
                    <a:gd name="T37" fmla="*/ 449263 h 340"/>
                    <a:gd name="T38" fmla="*/ 449262 w 595"/>
                    <a:gd name="T39" fmla="*/ 360363 h 340"/>
                    <a:gd name="T40" fmla="*/ 223837 w 595"/>
                    <a:gd name="T41" fmla="*/ 314325 h 340"/>
                    <a:gd name="T42" fmla="*/ 179387 w 595"/>
                    <a:gd name="T43" fmla="*/ 314325 h 340"/>
                    <a:gd name="T44" fmla="*/ 134937 w 595"/>
                    <a:gd name="T45" fmla="*/ 314325 h 340"/>
                    <a:gd name="T46" fmla="*/ 134937 w 595"/>
                    <a:gd name="T47" fmla="*/ 449263 h 340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595" h="340">
                      <a:moveTo>
                        <a:pt x="85" y="283"/>
                      </a:moveTo>
                      <a:lnTo>
                        <a:pt x="28" y="255"/>
                      </a:lnTo>
                      <a:lnTo>
                        <a:pt x="28" y="227"/>
                      </a:lnTo>
                      <a:lnTo>
                        <a:pt x="0" y="170"/>
                      </a:lnTo>
                      <a:lnTo>
                        <a:pt x="28" y="85"/>
                      </a:lnTo>
                      <a:lnTo>
                        <a:pt x="85" y="57"/>
                      </a:lnTo>
                      <a:lnTo>
                        <a:pt x="85" y="28"/>
                      </a:lnTo>
                      <a:lnTo>
                        <a:pt x="170" y="85"/>
                      </a:lnTo>
                      <a:lnTo>
                        <a:pt x="226" y="57"/>
                      </a:lnTo>
                      <a:lnTo>
                        <a:pt x="340" y="57"/>
                      </a:lnTo>
                      <a:lnTo>
                        <a:pt x="453" y="85"/>
                      </a:lnTo>
                      <a:lnTo>
                        <a:pt x="567" y="57"/>
                      </a:lnTo>
                      <a:lnTo>
                        <a:pt x="595" y="0"/>
                      </a:lnTo>
                      <a:lnTo>
                        <a:pt x="595" y="142"/>
                      </a:lnTo>
                      <a:lnTo>
                        <a:pt x="538" y="113"/>
                      </a:lnTo>
                      <a:lnTo>
                        <a:pt x="538" y="198"/>
                      </a:lnTo>
                      <a:lnTo>
                        <a:pt x="482" y="170"/>
                      </a:lnTo>
                      <a:lnTo>
                        <a:pt x="368" y="340"/>
                      </a:lnTo>
                      <a:lnTo>
                        <a:pt x="283" y="283"/>
                      </a:lnTo>
                      <a:lnTo>
                        <a:pt x="283" y="227"/>
                      </a:lnTo>
                      <a:lnTo>
                        <a:pt x="141" y="198"/>
                      </a:lnTo>
                      <a:lnTo>
                        <a:pt x="113" y="198"/>
                      </a:lnTo>
                      <a:lnTo>
                        <a:pt x="85" y="198"/>
                      </a:lnTo>
                      <a:lnTo>
                        <a:pt x="85" y="283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6" name="Freeform 64">
                  <a:extLst>
                    <a:ext uri="{FF2B5EF4-FFF2-40B4-BE49-F238E27FC236}">
                      <a16:creationId xmlns:a16="http://schemas.microsoft.com/office/drawing/2014/main" id="{AA635E5B-6BC3-42D0-9F68-5D820463E7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91175" y="4710113"/>
                  <a:ext cx="449263" cy="360362"/>
                </a:xfrm>
                <a:custGeom>
                  <a:avLst/>
                  <a:gdLst>
                    <a:gd name="T0" fmla="*/ 88900 w 283"/>
                    <a:gd name="T1" fmla="*/ 360362 h 227"/>
                    <a:gd name="T2" fmla="*/ 88900 w 283"/>
                    <a:gd name="T3" fmla="*/ 225425 h 227"/>
                    <a:gd name="T4" fmla="*/ 0 w 283"/>
                    <a:gd name="T5" fmla="*/ 134937 h 227"/>
                    <a:gd name="T6" fmla="*/ 0 w 283"/>
                    <a:gd name="T7" fmla="*/ 0 h 227"/>
                    <a:gd name="T8" fmla="*/ 88900 w 283"/>
                    <a:gd name="T9" fmla="*/ 0 h 227"/>
                    <a:gd name="T10" fmla="*/ 314325 w 283"/>
                    <a:gd name="T11" fmla="*/ 46037 h 227"/>
                    <a:gd name="T12" fmla="*/ 314325 w 283"/>
                    <a:gd name="T13" fmla="*/ 134937 h 227"/>
                    <a:gd name="T14" fmla="*/ 449263 w 283"/>
                    <a:gd name="T15" fmla="*/ 225425 h 227"/>
                    <a:gd name="T16" fmla="*/ 404813 w 283"/>
                    <a:gd name="T17" fmla="*/ 269875 h 227"/>
                    <a:gd name="T18" fmla="*/ 269875 w 283"/>
                    <a:gd name="T19" fmla="*/ 315912 h 227"/>
                    <a:gd name="T20" fmla="*/ 223838 w 283"/>
                    <a:gd name="T21" fmla="*/ 360362 h 227"/>
                    <a:gd name="T22" fmla="*/ 88900 w 283"/>
                    <a:gd name="T23" fmla="*/ 360362 h 22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83" h="227">
                      <a:moveTo>
                        <a:pt x="56" y="227"/>
                      </a:moveTo>
                      <a:lnTo>
                        <a:pt x="56" y="142"/>
                      </a:lnTo>
                      <a:lnTo>
                        <a:pt x="0" y="85"/>
                      </a:lnTo>
                      <a:lnTo>
                        <a:pt x="0" y="0"/>
                      </a:lnTo>
                      <a:lnTo>
                        <a:pt x="56" y="0"/>
                      </a:lnTo>
                      <a:lnTo>
                        <a:pt x="198" y="29"/>
                      </a:lnTo>
                      <a:lnTo>
                        <a:pt x="198" y="85"/>
                      </a:lnTo>
                      <a:lnTo>
                        <a:pt x="283" y="142"/>
                      </a:lnTo>
                      <a:lnTo>
                        <a:pt x="255" y="170"/>
                      </a:lnTo>
                      <a:lnTo>
                        <a:pt x="170" y="199"/>
                      </a:lnTo>
                      <a:lnTo>
                        <a:pt x="141" y="227"/>
                      </a:lnTo>
                      <a:lnTo>
                        <a:pt x="56" y="227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7" name="Freeform 65">
                  <a:extLst>
                    <a:ext uri="{FF2B5EF4-FFF2-40B4-BE49-F238E27FC236}">
                      <a16:creationId xmlns:a16="http://schemas.microsoft.com/office/drawing/2014/main" id="{EBFE9D22-A792-44FD-9563-51D6971C3D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10200" y="4935538"/>
                  <a:ext cx="630238" cy="585787"/>
                </a:xfrm>
                <a:custGeom>
                  <a:avLst/>
                  <a:gdLst>
                    <a:gd name="T0" fmla="*/ 630238 w 397"/>
                    <a:gd name="T1" fmla="*/ 0 h 369"/>
                    <a:gd name="T2" fmla="*/ 541338 w 397"/>
                    <a:gd name="T3" fmla="*/ 179387 h 369"/>
                    <a:gd name="T4" fmla="*/ 630238 w 397"/>
                    <a:gd name="T5" fmla="*/ 269875 h 369"/>
                    <a:gd name="T6" fmla="*/ 630238 w 397"/>
                    <a:gd name="T7" fmla="*/ 314325 h 369"/>
                    <a:gd name="T8" fmla="*/ 585788 w 397"/>
                    <a:gd name="T9" fmla="*/ 360362 h 369"/>
                    <a:gd name="T10" fmla="*/ 630238 w 397"/>
                    <a:gd name="T11" fmla="*/ 404812 h 369"/>
                    <a:gd name="T12" fmla="*/ 495300 w 397"/>
                    <a:gd name="T13" fmla="*/ 450850 h 369"/>
                    <a:gd name="T14" fmla="*/ 450850 w 397"/>
                    <a:gd name="T15" fmla="*/ 539750 h 369"/>
                    <a:gd name="T16" fmla="*/ 360363 w 397"/>
                    <a:gd name="T17" fmla="*/ 495300 h 369"/>
                    <a:gd name="T18" fmla="*/ 315913 w 397"/>
                    <a:gd name="T19" fmla="*/ 539750 h 369"/>
                    <a:gd name="T20" fmla="*/ 269875 w 397"/>
                    <a:gd name="T21" fmla="*/ 539750 h 369"/>
                    <a:gd name="T22" fmla="*/ 225425 w 397"/>
                    <a:gd name="T23" fmla="*/ 450850 h 369"/>
                    <a:gd name="T24" fmla="*/ 180975 w 397"/>
                    <a:gd name="T25" fmla="*/ 450850 h 369"/>
                    <a:gd name="T26" fmla="*/ 180975 w 397"/>
                    <a:gd name="T27" fmla="*/ 495300 h 369"/>
                    <a:gd name="T28" fmla="*/ 90488 w 397"/>
                    <a:gd name="T29" fmla="*/ 585787 h 369"/>
                    <a:gd name="T30" fmla="*/ 46038 w 397"/>
                    <a:gd name="T31" fmla="*/ 539750 h 369"/>
                    <a:gd name="T32" fmla="*/ 46038 w 397"/>
                    <a:gd name="T33" fmla="*/ 450850 h 369"/>
                    <a:gd name="T34" fmla="*/ 0 w 397"/>
                    <a:gd name="T35" fmla="*/ 450850 h 369"/>
                    <a:gd name="T36" fmla="*/ 0 w 397"/>
                    <a:gd name="T37" fmla="*/ 404812 h 369"/>
                    <a:gd name="T38" fmla="*/ 0 w 397"/>
                    <a:gd name="T39" fmla="*/ 269875 h 369"/>
                    <a:gd name="T40" fmla="*/ 0 w 397"/>
                    <a:gd name="T41" fmla="*/ 225425 h 369"/>
                    <a:gd name="T42" fmla="*/ 46038 w 397"/>
                    <a:gd name="T43" fmla="*/ 225425 h 369"/>
                    <a:gd name="T44" fmla="*/ 46038 w 397"/>
                    <a:gd name="T45" fmla="*/ 134937 h 369"/>
                    <a:gd name="T46" fmla="*/ 90488 w 397"/>
                    <a:gd name="T47" fmla="*/ 90487 h 369"/>
                    <a:gd name="T48" fmla="*/ 134938 w 397"/>
                    <a:gd name="T49" fmla="*/ 134937 h 369"/>
                    <a:gd name="T50" fmla="*/ 404813 w 397"/>
                    <a:gd name="T51" fmla="*/ 134937 h 369"/>
                    <a:gd name="T52" fmla="*/ 450850 w 397"/>
                    <a:gd name="T53" fmla="*/ 90487 h 369"/>
                    <a:gd name="T54" fmla="*/ 585788 w 397"/>
                    <a:gd name="T55" fmla="*/ 44450 h 369"/>
                    <a:gd name="T56" fmla="*/ 630238 w 397"/>
                    <a:gd name="T57" fmla="*/ 0 h 369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397" h="369">
                      <a:moveTo>
                        <a:pt x="397" y="0"/>
                      </a:moveTo>
                      <a:lnTo>
                        <a:pt x="341" y="113"/>
                      </a:lnTo>
                      <a:lnTo>
                        <a:pt x="397" y="170"/>
                      </a:lnTo>
                      <a:lnTo>
                        <a:pt x="397" y="198"/>
                      </a:lnTo>
                      <a:lnTo>
                        <a:pt x="369" y="227"/>
                      </a:lnTo>
                      <a:lnTo>
                        <a:pt x="397" y="255"/>
                      </a:lnTo>
                      <a:lnTo>
                        <a:pt x="312" y="284"/>
                      </a:lnTo>
                      <a:lnTo>
                        <a:pt x="284" y="340"/>
                      </a:lnTo>
                      <a:lnTo>
                        <a:pt x="227" y="312"/>
                      </a:lnTo>
                      <a:lnTo>
                        <a:pt x="199" y="340"/>
                      </a:lnTo>
                      <a:lnTo>
                        <a:pt x="170" y="340"/>
                      </a:lnTo>
                      <a:lnTo>
                        <a:pt x="142" y="284"/>
                      </a:lnTo>
                      <a:lnTo>
                        <a:pt x="114" y="284"/>
                      </a:lnTo>
                      <a:lnTo>
                        <a:pt x="114" y="312"/>
                      </a:lnTo>
                      <a:lnTo>
                        <a:pt x="57" y="369"/>
                      </a:lnTo>
                      <a:lnTo>
                        <a:pt x="29" y="340"/>
                      </a:lnTo>
                      <a:lnTo>
                        <a:pt x="29" y="284"/>
                      </a:lnTo>
                      <a:lnTo>
                        <a:pt x="0" y="284"/>
                      </a:lnTo>
                      <a:lnTo>
                        <a:pt x="0" y="255"/>
                      </a:lnTo>
                      <a:lnTo>
                        <a:pt x="0" y="170"/>
                      </a:lnTo>
                      <a:lnTo>
                        <a:pt x="0" y="142"/>
                      </a:lnTo>
                      <a:lnTo>
                        <a:pt x="29" y="142"/>
                      </a:lnTo>
                      <a:lnTo>
                        <a:pt x="29" y="85"/>
                      </a:lnTo>
                      <a:lnTo>
                        <a:pt x="57" y="57"/>
                      </a:lnTo>
                      <a:lnTo>
                        <a:pt x="85" y="85"/>
                      </a:lnTo>
                      <a:lnTo>
                        <a:pt x="255" y="85"/>
                      </a:lnTo>
                      <a:lnTo>
                        <a:pt x="284" y="57"/>
                      </a:lnTo>
                      <a:lnTo>
                        <a:pt x="369" y="28"/>
                      </a:lnTo>
                      <a:lnTo>
                        <a:pt x="397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8" name="Freeform 66">
                  <a:extLst>
                    <a:ext uri="{FF2B5EF4-FFF2-40B4-BE49-F238E27FC236}">
                      <a16:creationId xmlns:a16="http://schemas.microsoft.com/office/drawing/2014/main" id="{F3B29E84-2914-4C46-8E8C-C2FEECB1E4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65750" y="4935538"/>
                  <a:ext cx="809625" cy="900112"/>
                </a:xfrm>
                <a:custGeom>
                  <a:avLst/>
                  <a:gdLst>
                    <a:gd name="T0" fmla="*/ 44450 w 510"/>
                    <a:gd name="T1" fmla="*/ 450850 h 567"/>
                    <a:gd name="T2" fmla="*/ 90488 w 510"/>
                    <a:gd name="T3" fmla="*/ 450850 h 567"/>
                    <a:gd name="T4" fmla="*/ 90488 w 510"/>
                    <a:gd name="T5" fmla="*/ 539750 h 567"/>
                    <a:gd name="T6" fmla="*/ 134938 w 510"/>
                    <a:gd name="T7" fmla="*/ 585787 h 567"/>
                    <a:gd name="T8" fmla="*/ 225425 w 510"/>
                    <a:gd name="T9" fmla="*/ 495300 h 567"/>
                    <a:gd name="T10" fmla="*/ 225425 w 510"/>
                    <a:gd name="T11" fmla="*/ 450850 h 567"/>
                    <a:gd name="T12" fmla="*/ 269875 w 510"/>
                    <a:gd name="T13" fmla="*/ 450850 h 567"/>
                    <a:gd name="T14" fmla="*/ 314325 w 510"/>
                    <a:gd name="T15" fmla="*/ 539750 h 567"/>
                    <a:gd name="T16" fmla="*/ 360363 w 510"/>
                    <a:gd name="T17" fmla="*/ 539750 h 567"/>
                    <a:gd name="T18" fmla="*/ 404813 w 510"/>
                    <a:gd name="T19" fmla="*/ 495300 h 567"/>
                    <a:gd name="T20" fmla="*/ 495300 w 510"/>
                    <a:gd name="T21" fmla="*/ 539750 h 567"/>
                    <a:gd name="T22" fmla="*/ 539750 w 510"/>
                    <a:gd name="T23" fmla="*/ 450850 h 567"/>
                    <a:gd name="T24" fmla="*/ 674688 w 510"/>
                    <a:gd name="T25" fmla="*/ 404812 h 567"/>
                    <a:gd name="T26" fmla="*/ 630238 w 510"/>
                    <a:gd name="T27" fmla="*/ 360362 h 567"/>
                    <a:gd name="T28" fmla="*/ 674688 w 510"/>
                    <a:gd name="T29" fmla="*/ 314325 h 567"/>
                    <a:gd name="T30" fmla="*/ 674688 w 510"/>
                    <a:gd name="T31" fmla="*/ 269875 h 567"/>
                    <a:gd name="T32" fmla="*/ 585788 w 510"/>
                    <a:gd name="T33" fmla="*/ 179387 h 567"/>
                    <a:gd name="T34" fmla="*/ 674688 w 510"/>
                    <a:gd name="T35" fmla="*/ 0 h 567"/>
                    <a:gd name="T36" fmla="*/ 765175 w 510"/>
                    <a:gd name="T37" fmla="*/ 179387 h 567"/>
                    <a:gd name="T38" fmla="*/ 765175 w 510"/>
                    <a:gd name="T39" fmla="*/ 225425 h 567"/>
                    <a:gd name="T40" fmla="*/ 765175 w 510"/>
                    <a:gd name="T41" fmla="*/ 450850 h 567"/>
                    <a:gd name="T42" fmla="*/ 809625 w 510"/>
                    <a:gd name="T43" fmla="*/ 539750 h 567"/>
                    <a:gd name="T44" fmla="*/ 765175 w 510"/>
                    <a:gd name="T45" fmla="*/ 674687 h 567"/>
                    <a:gd name="T46" fmla="*/ 765175 w 510"/>
                    <a:gd name="T47" fmla="*/ 765175 h 567"/>
                    <a:gd name="T48" fmla="*/ 809625 w 510"/>
                    <a:gd name="T49" fmla="*/ 809625 h 567"/>
                    <a:gd name="T50" fmla="*/ 765175 w 510"/>
                    <a:gd name="T51" fmla="*/ 900112 h 567"/>
                    <a:gd name="T52" fmla="*/ 674688 w 510"/>
                    <a:gd name="T53" fmla="*/ 855662 h 567"/>
                    <a:gd name="T54" fmla="*/ 539750 w 510"/>
                    <a:gd name="T55" fmla="*/ 720725 h 567"/>
                    <a:gd name="T56" fmla="*/ 404813 w 510"/>
                    <a:gd name="T57" fmla="*/ 630237 h 567"/>
                    <a:gd name="T58" fmla="*/ 360363 w 510"/>
                    <a:gd name="T59" fmla="*/ 720725 h 567"/>
                    <a:gd name="T60" fmla="*/ 269875 w 510"/>
                    <a:gd name="T61" fmla="*/ 765175 h 567"/>
                    <a:gd name="T62" fmla="*/ 134938 w 510"/>
                    <a:gd name="T63" fmla="*/ 720725 h 567"/>
                    <a:gd name="T64" fmla="*/ 134938 w 510"/>
                    <a:gd name="T65" fmla="*/ 855662 h 567"/>
                    <a:gd name="T66" fmla="*/ 44450 w 510"/>
                    <a:gd name="T67" fmla="*/ 809625 h 567"/>
                    <a:gd name="T68" fmla="*/ 0 w 510"/>
                    <a:gd name="T69" fmla="*/ 674687 h 567"/>
                    <a:gd name="T70" fmla="*/ 44450 w 510"/>
                    <a:gd name="T71" fmla="*/ 450850 h 567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0" t="0" r="r" b="b"/>
                  <a:pathLst>
                    <a:path w="510" h="567">
                      <a:moveTo>
                        <a:pt x="28" y="284"/>
                      </a:moveTo>
                      <a:lnTo>
                        <a:pt x="57" y="284"/>
                      </a:lnTo>
                      <a:lnTo>
                        <a:pt x="57" y="340"/>
                      </a:lnTo>
                      <a:lnTo>
                        <a:pt x="85" y="369"/>
                      </a:lnTo>
                      <a:lnTo>
                        <a:pt x="142" y="312"/>
                      </a:lnTo>
                      <a:lnTo>
                        <a:pt x="142" y="284"/>
                      </a:lnTo>
                      <a:lnTo>
                        <a:pt x="170" y="284"/>
                      </a:lnTo>
                      <a:lnTo>
                        <a:pt x="198" y="340"/>
                      </a:lnTo>
                      <a:lnTo>
                        <a:pt x="227" y="340"/>
                      </a:lnTo>
                      <a:lnTo>
                        <a:pt x="255" y="312"/>
                      </a:lnTo>
                      <a:lnTo>
                        <a:pt x="312" y="340"/>
                      </a:lnTo>
                      <a:lnTo>
                        <a:pt x="340" y="284"/>
                      </a:lnTo>
                      <a:lnTo>
                        <a:pt x="425" y="255"/>
                      </a:lnTo>
                      <a:lnTo>
                        <a:pt x="397" y="227"/>
                      </a:lnTo>
                      <a:lnTo>
                        <a:pt x="425" y="198"/>
                      </a:lnTo>
                      <a:lnTo>
                        <a:pt x="425" y="170"/>
                      </a:lnTo>
                      <a:lnTo>
                        <a:pt x="369" y="113"/>
                      </a:lnTo>
                      <a:lnTo>
                        <a:pt x="425" y="0"/>
                      </a:lnTo>
                      <a:lnTo>
                        <a:pt x="482" y="113"/>
                      </a:lnTo>
                      <a:lnTo>
                        <a:pt x="482" y="142"/>
                      </a:lnTo>
                      <a:lnTo>
                        <a:pt x="482" y="284"/>
                      </a:lnTo>
                      <a:lnTo>
                        <a:pt x="510" y="340"/>
                      </a:lnTo>
                      <a:lnTo>
                        <a:pt x="482" y="425"/>
                      </a:lnTo>
                      <a:lnTo>
                        <a:pt x="482" y="482"/>
                      </a:lnTo>
                      <a:lnTo>
                        <a:pt x="510" y="510"/>
                      </a:lnTo>
                      <a:lnTo>
                        <a:pt x="482" y="567"/>
                      </a:lnTo>
                      <a:lnTo>
                        <a:pt x="425" y="539"/>
                      </a:lnTo>
                      <a:lnTo>
                        <a:pt x="340" y="454"/>
                      </a:lnTo>
                      <a:lnTo>
                        <a:pt x="255" y="397"/>
                      </a:lnTo>
                      <a:lnTo>
                        <a:pt x="227" y="454"/>
                      </a:lnTo>
                      <a:lnTo>
                        <a:pt x="170" y="482"/>
                      </a:lnTo>
                      <a:lnTo>
                        <a:pt x="85" y="454"/>
                      </a:lnTo>
                      <a:lnTo>
                        <a:pt x="85" y="539"/>
                      </a:lnTo>
                      <a:lnTo>
                        <a:pt x="28" y="510"/>
                      </a:lnTo>
                      <a:lnTo>
                        <a:pt x="0" y="425"/>
                      </a:lnTo>
                      <a:lnTo>
                        <a:pt x="28" y="284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9" name="Freeform 67">
                  <a:extLst>
                    <a:ext uri="{FF2B5EF4-FFF2-40B4-BE49-F238E27FC236}">
                      <a16:creationId xmlns:a16="http://schemas.microsoft.com/office/drawing/2014/main" id="{01EE008F-DEAD-455A-A505-A2DF8C1764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65750" y="5565775"/>
                  <a:ext cx="765175" cy="539750"/>
                </a:xfrm>
                <a:custGeom>
                  <a:avLst/>
                  <a:gdLst>
                    <a:gd name="T0" fmla="*/ 134938 w 482"/>
                    <a:gd name="T1" fmla="*/ 225425 h 340"/>
                    <a:gd name="T2" fmla="*/ 134938 w 482"/>
                    <a:gd name="T3" fmla="*/ 90488 h 340"/>
                    <a:gd name="T4" fmla="*/ 269875 w 482"/>
                    <a:gd name="T5" fmla="*/ 134938 h 340"/>
                    <a:gd name="T6" fmla="*/ 360363 w 482"/>
                    <a:gd name="T7" fmla="*/ 90488 h 340"/>
                    <a:gd name="T8" fmla="*/ 404813 w 482"/>
                    <a:gd name="T9" fmla="*/ 0 h 340"/>
                    <a:gd name="T10" fmla="*/ 539750 w 482"/>
                    <a:gd name="T11" fmla="*/ 90488 h 340"/>
                    <a:gd name="T12" fmla="*/ 674688 w 482"/>
                    <a:gd name="T13" fmla="*/ 225425 h 340"/>
                    <a:gd name="T14" fmla="*/ 765175 w 482"/>
                    <a:gd name="T15" fmla="*/ 269875 h 340"/>
                    <a:gd name="T16" fmla="*/ 539750 w 482"/>
                    <a:gd name="T17" fmla="*/ 360363 h 340"/>
                    <a:gd name="T18" fmla="*/ 495300 w 482"/>
                    <a:gd name="T19" fmla="*/ 404813 h 340"/>
                    <a:gd name="T20" fmla="*/ 495300 w 482"/>
                    <a:gd name="T21" fmla="*/ 495300 h 340"/>
                    <a:gd name="T22" fmla="*/ 449263 w 482"/>
                    <a:gd name="T23" fmla="*/ 539750 h 340"/>
                    <a:gd name="T24" fmla="*/ 404813 w 482"/>
                    <a:gd name="T25" fmla="*/ 495300 h 340"/>
                    <a:gd name="T26" fmla="*/ 269875 w 482"/>
                    <a:gd name="T27" fmla="*/ 495300 h 340"/>
                    <a:gd name="T28" fmla="*/ 225425 w 482"/>
                    <a:gd name="T29" fmla="*/ 449263 h 340"/>
                    <a:gd name="T30" fmla="*/ 179388 w 482"/>
                    <a:gd name="T31" fmla="*/ 539750 h 340"/>
                    <a:gd name="T32" fmla="*/ 90488 w 482"/>
                    <a:gd name="T33" fmla="*/ 539750 h 340"/>
                    <a:gd name="T34" fmla="*/ 134938 w 482"/>
                    <a:gd name="T35" fmla="*/ 495300 h 340"/>
                    <a:gd name="T36" fmla="*/ 44450 w 482"/>
                    <a:gd name="T37" fmla="*/ 404813 h 340"/>
                    <a:gd name="T38" fmla="*/ 0 w 482"/>
                    <a:gd name="T39" fmla="*/ 404813 h 340"/>
                    <a:gd name="T40" fmla="*/ 44450 w 482"/>
                    <a:gd name="T41" fmla="*/ 314325 h 340"/>
                    <a:gd name="T42" fmla="*/ 44450 w 482"/>
                    <a:gd name="T43" fmla="*/ 269875 h 340"/>
                    <a:gd name="T44" fmla="*/ 134938 w 482"/>
                    <a:gd name="T45" fmla="*/ 225425 h 340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482" h="340">
                      <a:moveTo>
                        <a:pt x="85" y="142"/>
                      </a:moveTo>
                      <a:lnTo>
                        <a:pt x="85" y="57"/>
                      </a:lnTo>
                      <a:lnTo>
                        <a:pt x="170" y="85"/>
                      </a:lnTo>
                      <a:lnTo>
                        <a:pt x="227" y="57"/>
                      </a:lnTo>
                      <a:lnTo>
                        <a:pt x="255" y="0"/>
                      </a:lnTo>
                      <a:lnTo>
                        <a:pt x="340" y="57"/>
                      </a:lnTo>
                      <a:lnTo>
                        <a:pt x="425" y="142"/>
                      </a:lnTo>
                      <a:lnTo>
                        <a:pt x="482" y="170"/>
                      </a:lnTo>
                      <a:lnTo>
                        <a:pt x="340" y="227"/>
                      </a:lnTo>
                      <a:lnTo>
                        <a:pt x="312" y="255"/>
                      </a:lnTo>
                      <a:lnTo>
                        <a:pt x="312" y="312"/>
                      </a:lnTo>
                      <a:lnTo>
                        <a:pt x="283" y="340"/>
                      </a:lnTo>
                      <a:lnTo>
                        <a:pt x="255" y="312"/>
                      </a:lnTo>
                      <a:lnTo>
                        <a:pt x="170" y="312"/>
                      </a:lnTo>
                      <a:lnTo>
                        <a:pt x="142" y="283"/>
                      </a:lnTo>
                      <a:lnTo>
                        <a:pt x="113" y="340"/>
                      </a:lnTo>
                      <a:lnTo>
                        <a:pt x="57" y="340"/>
                      </a:lnTo>
                      <a:lnTo>
                        <a:pt x="85" y="312"/>
                      </a:lnTo>
                      <a:lnTo>
                        <a:pt x="28" y="255"/>
                      </a:lnTo>
                      <a:lnTo>
                        <a:pt x="0" y="255"/>
                      </a:lnTo>
                      <a:lnTo>
                        <a:pt x="28" y="198"/>
                      </a:lnTo>
                      <a:lnTo>
                        <a:pt x="28" y="170"/>
                      </a:lnTo>
                      <a:lnTo>
                        <a:pt x="85" y="142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0" name="Freeform 68">
                  <a:extLst>
                    <a:ext uri="{FF2B5EF4-FFF2-40B4-BE49-F238E27FC236}">
                      <a16:creationId xmlns:a16="http://schemas.microsoft.com/office/drawing/2014/main" id="{7D6DE8A4-FC24-4768-815C-26BE6819E3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45138" y="5835650"/>
                  <a:ext cx="676275" cy="585788"/>
                </a:xfrm>
                <a:custGeom>
                  <a:avLst/>
                  <a:gdLst>
                    <a:gd name="T0" fmla="*/ 585788 w 426"/>
                    <a:gd name="T1" fmla="*/ 0 h 369"/>
                    <a:gd name="T2" fmla="*/ 360363 w 426"/>
                    <a:gd name="T3" fmla="*/ 90488 h 369"/>
                    <a:gd name="T4" fmla="*/ 315913 w 426"/>
                    <a:gd name="T5" fmla="*/ 134938 h 369"/>
                    <a:gd name="T6" fmla="*/ 315913 w 426"/>
                    <a:gd name="T7" fmla="*/ 225425 h 369"/>
                    <a:gd name="T8" fmla="*/ 269875 w 426"/>
                    <a:gd name="T9" fmla="*/ 269875 h 369"/>
                    <a:gd name="T10" fmla="*/ 225425 w 426"/>
                    <a:gd name="T11" fmla="*/ 225425 h 369"/>
                    <a:gd name="T12" fmla="*/ 90488 w 426"/>
                    <a:gd name="T13" fmla="*/ 225425 h 369"/>
                    <a:gd name="T14" fmla="*/ 46038 w 426"/>
                    <a:gd name="T15" fmla="*/ 179388 h 369"/>
                    <a:gd name="T16" fmla="*/ 0 w 426"/>
                    <a:gd name="T17" fmla="*/ 269875 h 369"/>
                    <a:gd name="T18" fmla="*/ 0 w 426"/>
                    <a:gd name="T19" fmla="*/ 360363 h 369"/>
                    <a:gd name="T20" fmla="*/ 46038 w 426"/>
                    <a:gd name="T21" fmla="*/ 360363 h 369"/>
                    <a:gd name="T22" fmla="*/ 0 w 426"/>
                    <a:gd name="T23" fmla="*/ 495300 h 369"/>
                    <a:gd name="T24" fmla="*/ 134938 w 426"/>
                    <a:gd name="T25" fmla="*/ 539750 h 369"/>
                    <a:gd name="T26" fmla="*/ 315913 w 426"/>
                    <a:gd name="T27" fmla="*/ 495300 h 369"/>
                    <a:gd name="T28" fmla="*/ 495300 w 426"/>
                    <a:gd name="T29" fmla="*/ 585788 h 369"/>
                    <a:gd name="T30" fmla="*/ 585788 w 426"/>
                    <a:gd name="T31" fmla="*/ 539750 h 369"/>
                    <a:gd name="T32" fmla="*/ 585788 w 426"/>
                    <a:gd name="T33" fmla="*/ 360363 h 369"/>
                    <a:gd name="T34" fmla="*/ 676275 w 426"/>
                    <a:gd name="T35" fmla="*/ 314325 h 369"/>
                    <a:gd name="T36" fmla="*/ 630238 w 426"/>
                    <a:gd name="T37" fmla="*/ 314325 h 369"/>
                    <a:gd name="T38" fmla="*/ 630238 w 426"/>
                    <a:gd name="T39" fmla="*/ 269875 h 369"/>
                    <a:gd name="T40" fmla="*/ 676275 w 426"/>
                    <a:gd name="T41" fmla="*/ 179388 h 369"/>
                    <a:gd name="T42" fmla="*/ 630238 w 426"/>
                    <a:gd name="T43" fmla="*/ 179388 h 369"/>
                    <a:gd name="T44" fmla="*/ 585788 w 426"/>
                    <a:gd name="T45" fmla="*/ 134938 h 369"/>
                    <a:gd name="T46" fmla="*/ 630238 w 426"/>
                    <a:gd name="T47" fmla="*/ 44450 h 369"/>
                    <a:gd name="T48" fmla="*/ 585788 w 426"/>
                    <a:gd name="T49" fmla="*/ 0 h 369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426" h="369">
                      <a:moveTo>
                        <a:pt x="369" y="0"/>
                      </a:moveTo>
                      <a:lnTo>
                        <a:pt x="227" y="57"/>
                      </a:lnTo>
                      <a:lnTo>
                        <a:pt x="199" y="85"/>
                      </a:lnTo>
                      <a:lnTo>
                        <a:pt x="199" y="142"/>
                      </a:lnTo>
                      <a:lnTo>
                        <a:pt x="170" y="170"/>
                      </a:lnTo>
                      <a:lnTo>
                        <a:pt x="142" y="142"/>
                      </a:lnTo>
                      <a:lnTo>
                        <a:pt x="57" y="142"/>
                      </a:lnTo>
                      <a:lnTo>
                        <a:pt x="29" y="113"/>
                      </a:lnTo>
                      <a:lnTo>
                        <a:pt x="0" y="170"/>
                      </a:lnTo>
                      <a:lnTo>
                        <a:pt x="0" y="227"/>
                      </a:lnTo>
                      <a:lnTo>
                        <a:pt x="29" y="227"/>
                      </a:lnTo>
                      <a:lnTo>
                        <a:pt x="0" y="312"/>
                      </a:lnTo>
                      <a:lnTo>
                        <a:pt x="85" y="340"/>
                      </a:lnTo>
                      <a:lnTo>
                        <a:pt x="199" y="312"/>
                      </a:lnTo>
                      <a:lnTo>
                        <a:pt x="312" y="369"/>
                      </a:lnTo>
                      <a:lnTo>
                        <a:pt x="369" y="340"/>
                      </a:lnTo>
                      <a:lnTo>
                        <a:pt x="369" y="227"/>
                      </a:lnTo>
                      <a:lnTo>
                        <a:pt x="426" y="198"/>
                      </a:lnTo>
                      <a:lnTo>
                        <a:pt x="397" y="198"/>
                      </a:lnTo>
                      <a:lnTo>
                        <a:pt x="397" y="170"/>
                      </a:lnTo>
                      <a:lnTo>
                        <a:pt x="426" y="113"/>
                      </a:lnTo>
                      <a:lnTo>
                        <a:pt x="397" y="113"/>
                      </a:lnTo>
                      <a:lnTo>
                        <a:pt x="369" y="85"/>
                      </a:lnTo>
                      <a:lnTo>
                        <a:pt x="397" y="28"/>
                      </a:lnTo>
                      <a:lnTo>
                        <a:pt x="369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1" name="Freeform 69">
                  <a:extLst>
                    <a:ext uri="{FF2B5EF4-FFF2-40B4-BE49-F238E27FC236}">
                      <a16:creationId xmlns:a16="http://schemas.microsoft.com/office/drawing/2014/main" id="{568D16DC-617B-46FE-BE37-5A8F5957B5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30925" y="5791200"/>
                  <a:ext cx="630238" cy="674688"/>
                </a:xfrm>
                <a:custGeom>
                  <a:avLst/>
                  <a:gdLst>
                    <a:gd name="T0" fmla="*/ 630238 w 397"/>
                    <a:gd name="T1" fmla="*/ 88900 h 425"/>
                    <a:gd name="T2" fmla="*/ 630238 w 397"/>
                    <a:gd name="T3" fmla="*/ 179388 h 425"/>
                    <a:gd name="T4" fmla="*/ 584200 w 397"/>
                    <a:gd name="T5" fmla="*/ 179388 h 425"/>
                    <a:gd name="T6" fmla="*/ 630238 w 397"/>
                    <a:gd name="T7" fmla="*/ 314325 h 425"/>
                    <a:gd name="T8" fmla="*/ 539750 w 397"/>
                    <a:gd name="T9" fmla="*/ 495300 h 425"/>
                    <a:gd name="T10" fmla="*/ 314325 w 397"/>
                    <a:gd name="T11" fmla="*/ 674688 h 425"/>
                    <a:gd name="T12" fmla="*/ 269875 w 397"/>
                    <a:gd name="T13" fmla="*/ 674688 h 425"/>
                    <a:gd name="T14" fmla="*/ 225425 w 397"/>
                    <a:gd name="T15" fmla="*/ 630238 h 425"/>
                    <a:gd name="T16" fmla="*/ 134938 w 397"/>
                    <a:gd name="T17" fmla="*/ 584200 h 425"/>
                    <a:gd name="T18" fmla="*/ 0 w 397"/>
                    <a:gd name="T19" fmla="*/ 584200 h 425"/>
                    <a:gd name="T20" fmla="*/ 0 w 397"/>
                    <a:gd name="T21" fmla="*/ 404813 h 425"/>
                    <a:gd name="T22" fmla="*/ 90488 w 397"/>
                    <a:gd name="T23" fmla="*/ 358775 h 425"/>
                    <a:gd name="T24" fmla="*/ 314325 w 397"/>
                    <a:gd name="T25" fmla="*/ 449263 h 425"/>
                    <a:gd name="T26" fmla="*/ 360363 w 397"/>
                    <a:gd name="T27" fmla="*/ 404813 h 425"/>
                    <a:gd name="T28" fmla="*/ 314325 w 397"/>
                    <a:gd name="T29" fmla="*/ 358775 h 425"/>
                    <a:gd name="T30" fmla="*/ 360363 w 397"/>
                    <a:gd name="T31" fmla="*/ 314325 h 425"/>
                    <a:gd name="T32" fmla="*/ 360363 w 397"/>
                    <a:gd name="T33" fmla="*/ 223838 h 425"/>
                    <a:gd name="T34" fmla="*/ 404813 w 397"/>
                    <a:gd name="T35" fmla="*/ 223838 h 425"/>
                    <a:gd name="T36" fmla="*/ 360363 w 397"/>
                    <a:gd name="T37" fmla="*/ 134938 h 425"/>
                    <a:gd name="T38" fmla="*/ 404813 w 397"/>
                    <a:gd name="T39" fmla="*/ 134938 h 425"/>
                    <a:gd name="T40" fmla="*/ 404813 w 397"/>
                    <a:gd name="T41" fmla="*/ 44450 h 425"/>
                    <a:gd name="T42" fmla="*/ 449263 w 397"/>
                    <a:gd name="T43" fmla="*/ 44450 h 425"/>
                    <a:gd name="T44" fmla="*/ 449263 w 397"/>
                    <a:gd name="T45" fmla="*/ 0 h 425"/>
                    <a:gd name="T46" fmla="*/ 630238 w 397"/>
                    <a:gd name="T47" fmla="*/ 88900 h 425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397" h="425">
                      <a:moveTo>
                        <a:pt x="397" y="56"/>
                      </a:moveTo>
                      <a:lnTo>
                        <a:pt x="397" y="113"/>
                      </a:lnTo>
                      <a:lnTo>
                        <a:pt x="368" y="113"/>
                      </a:lnTo>
                      <a:lnTo>
                        <a:pt x="397" y="198"/>
                      </a:lnTo>
                      <a:lnTo>
                        <a:pt x="340" y="312"/>
                      </a:lnTo>
                      <a:lnTo>
                        <a:pt x="198" y="425"/>
                      </a:lnTo>
                      <a:lnTo>
                        <a:pt x="170" y="425"/>
                      </a:lnTo>
                      <a:lnTo>
                        <a:pt x="142" y="397"/>
                      </a:lnTo>
                      <a:lnTo>
                        <a:pt x="85" y="368"/>
                      </a:lnTo>
                      <a:lnTo>
                        <a:pt x="0" y="368"/>
                      </a:lnTo>
                      <a:lnTo>
                        <a:pt x="0" y="255"/>
                      </a:lnTo>
                      <a:lnTo>
                        <a:pt x="57" y="226"/>
                      </a:lnTo>
                      <a:lnTo>
                        <a:pt x="198" y="283"/>
                      </a:lnTo>
                      <a:lnTo>
                        <a:pt x="227" y="255"/>
                      </a:lnTo>
                      <a:lnTo>
                        <a:pt x="198" y="226"/>
                      </a:lnTo>
                      <a:lnTo>
                        <a:pt x="227" y="198"/>
                      </a:lnTo>
                      <a:lnTo>
                        <a:pt x="227" y="141"/>
                      </a:lnTo>
                      <a:lnTo>
                        <a:pt x="255" y="141"/>
                      </a:lnTo>
                      <a:lnTo>
                        <a:pt x="227" y="85"/>
                      </a:lnTo>
                      <a:lnTo>
                        <a:pt x="255" y="85"/>
                      </a:lnTo>
                      <a:lnTo>
                        <a:pt x="255" y="28"/>
                      </a:lnTo>
                      <a:lnTo>
                        <a:pt x="283" y="28"/>
                      </a:lnTo>
                      <a:lnTo>
                        <a:pt x="283" y="0"/>
                      </a:lnTo>
                      <a:lnTo>
                        <a:pt x="397" y="56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2" name="Freeform 70">
                  <a:extLst>
                    <a:ext uri="{FF2B5EF4-FFF2-40B4-BE49-F238E27FC236}">
                      <a16:creationId xmlns:a16="http://schemas.microsoft.com/office/drawing/2014/main" id="{CF5E52EE-F7CD-4E33-86D5-E7C2323D9C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4675" y="5386388"/>
                  <a:ext cx="541338" cy="314325"/>
                </a:xfrm>
                <a:custGeom>
                  <a:avLst/>
                  <a:gdLst>
                    <a:gd name="T0" fmla="*/ 0 w 341"/>
                    <a:gd name="T1" fmla="*/ 44450 h 198"/>
                    <a:gd name="T2" fmla="*/ 180975 w 341"/>
                    <a:gd name="T3" fmla="*/ 0 h 198"/>
                    <a:gd name="T4" fmla="*/ 541338 w 341"/>
                    <a:gd name="T5" fmla="*/ 179388 h 198"/>
                    <a:gd name="T6" fmla="*/ 495300 w 341"/>
                    <a:gd name="T7" fmla="*/ 269875 h 198"/>
                    <a:gd name="T8" fmla="*/ 450850 w 341"/>
                    <a:gd name="T9" fmla="*/ 269875 h 198"/>
                    <a:gd name="T10" fmla="*/ 450850 w 341"/>
                    <a:gd name="T11" fmla="*/ 223838 h 198"/>
                    <a:gd name="T12" fmla="*/ 360363 w 341"/>
                    <a:gd name="T13" fmla="*/ 179388 h 198"/>
                    <a:gd name="T14" fmla="*/ 315913 w 341"/>
                    <a:gd name="T15" fmla="*/ 223838 h 198"/>
                    <a:gd name="T16" fmla="*/ 271463 w 341"/>
                    <a:gd name="T17" fmla="*/ 314325 h 198"/>
                    <a:gd name="T18" fmla="*/ 225425 w 341"/>
                    <a:gd name="T19" fmla="*/ 179388 h 198"/>
                    <a:gd name="T20" fmla="*/ 136525 w 341"/>
                    <a:gd name="T21" fmla="*/ 179388 h 198"/>
                    <a:gd name="T22" fmla="*/ 136525 w 341"/>
                    <a:gd name="T23" fmla="*/ 134938 h 198"/>
                    <a:gd name="T24" fmla="*/ 0 w 341"/>
                    <a:gd name="T25" fmla="*/ 44450 h 19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41" h="198">
                      <a:moveTo>
                        <a:pt x="0" y="28"/>
                      </a:moveTo>
                      <a:lnTo>
                        <a:pt x="114" y="0"/>
                      </a:lnTo>
                      <a:lnTo>
                        <a:pt x="341" y="113"/>
                      </a:lnTo>
                      <a:lnTo>
                        <a:pt x="312" y="170"/>
                      </a:lnTo>
                      <a:lnTo>
                        <a:pt x="284" y="170"/>
                      </a:lnTo>
                      <a:lnTo>
                        <a:pt x="284" y="141"/>
                      </a:lnTo>
                      <a:lnTo>
                        <a:pt x="227" y="113"/>
                      </a:lnTo>
                      <a:lnTo>
                        <a:pt x="199" y="141"/>
                      </a:lnTo>
                      <a:lnTo>
                        <a:pt x="171" y="198"/>
                      </a:lnTo>
                      <a:lnTo>
                        <a:pt x="142" y="113"/>
                      </a:lnTo>
                      <a:lnTo>
                        <a:pt x="86" y="113"/>
                      </a:lnTo>
                      <a:lnTo>
                        <a:pt x="86" y="85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3" name="Freeform 71">
                  <a:extLst>
                    <a:ext uri="{FF2B5EF4-FFF2-40B4-BE49-F238E27FC236}">
                      <a16:creationId xmlns:a16="http://schemas.microsoft.com/office/drawing/2014/main" id="{D4EC66F1-6EB3-442E-94AF-10F15B77F6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25775" y="6105525"/>
                  <a:ext cx="495300" cy="360363"/>
                </a:xfrm>
                <a:custGeom>
                  <a:avLst/>
                  <a:gdLst>
                    <a:gd name="T0" fmla="*/ 314325 w 312"/>
                    <a:gd name="T1" fmla="*/ 360363 h 227"/>
                    <a:gd name="T2" fmla="*/ 179388 w 312"/>
                    <a:gd name="T3" fmla="*/ 225425 h 227"/>
                    <a:gd name="T4" fmla="*/ 0 w 312"/>
                    <a:gd name="T5" fmla="*/ 134938 h 227"/>
                    <a:gd name="T6" fmla="*/ 269875 w 312"/>
                    <a:gd name="T7" fmla="*/ 180975 h 227"/>
                    <a:gd name="T8" fmla="*/ 314325 w 312"/>
                    <a:gd name="T9" fmla="*/ 90488 h 227"/>
                    <a:gd name="T10" fmla="*/ 404813 w 312"/>
                    <a:gd name="T11" fmla="*/ 0 h 227"/>
                    <a:gd name="T12" fmla="*/ 495300 w 312"/>
                    <a:gd name="T13" fmla="*/ 0 h 227"/>
                    <a:gd name="T14" fmla="*/ 449263 w 312"/>
                    <a:gd name="T15" fmla="*/ 134938 h 227"/>
                    <a:gd name="T16" fmla="*/ 449263 w 312"/>
                    <a:gd name="T17" fmla="*/ 315913 h 227"/>
                    <a:gd name="T18" fmla="*/ 404813 w 312"/>
                    <a:gd name="T19" fmla="*/ 360363 h 227"/>
                    <a:gd name="T20" fmla="*/ 314325 w 312"/>
                    <a:gd name="T21" fmla="*/ 360363 h 227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312" h="227">
                      <a:moveTo>
                        <a:pt x="198" y="227"/>
                      </a:moveTo>
                      <a:lnTo>
                        <a:pt x="113" y="142"/>
                      </a:lnTo>
                      <a:lnTo>
                        <a:pt x="0" y="85"/>
                      </a:lnTo>
                      <a:lnTo>
                        <a:pt x="170" y="114"/>
                      </a:lnTo>
                      <a:lnTo>
                        <a:pt x="198" y="57"/>
                      </a:lnTo>
                      <a:lnTo>
                        <a:pt x="255" y="0"/>
                      </a:lnTo>
                      <a:lnTo>
                        <a:pt x="312" y="0"/>
                      </a:lnTo>
                      <a:lnTo>
                        <a:pt x="283" y="85"/>
                      </a:lnTo>
                      <a:lnTo>
                        <a:pt x="283" y="199"/>
                      </a:lnTo>
                      <a:lnTo>
                        <a:pt x="255" y="227"/>
                      </a:lnTo>
                      <a:lnTo>
                        <a:pt x="198" y="227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4" name="Freeform 72">
                  <a:extLst>
                    <a:ext uri="{FF2B5EF4-FFF2-40B4-BE49-F238E27FC236}">
                      <a16:creationId xmlns:a16="http://schemas.microsoft.com/office/drawing/2014/main" id="{C83C7626-7E2B-429C-81AC-7CA96F26D3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25775" y="5880100"/>
                  <a:ext cx="404813" cy="406400"/>
                </a:xfrm>
                <a:custGeom>
                  <a:avLst/>
                  <a:gdLst>
                    <a:gd name="T0" fmla="*/ 0 w 255"/>
                    <a:gd name="T1" fmla="*/ 360363 h 256"/>
                    <a:gd name="T2" fmla="*/ 88900 w 255"/>
                    <a:gd name="T3" fmla="*/ 225425 h 256"/>
                    <a:gd name="T4" fmla="*/ 88900 w 255"/>
                    <a:gd name="T5" fmla="*/ 134938 h 256"/>
                    <a:gd name="T6" fmla="*/ 179388 w 255"/>
                    <a:gd name="T7" fmla="*/ 90488 h 256"/>
                    <a:gd name="T8" fmla="*/ 225425 w 255"/>
                    <a:gd name="T9" fmla="*/ 0 h 256"/>
                    <a:gd name="T10" fmla="*/ 314325 w 255"/>
                    <a:gd name="T11" fmla="*/ 0 h 256"/>
                    <a:gd name="T12" fmla="*/ 314325 w 255"/>
                    <a:gd name="T13" fmla="*/ 46038 h 256"/>
                    <a:gd name="T14" fmla="*/ 404813 w 255"/>
                    <a:gd name="T15" fmla="*/ 90488 h 256"/>
                    <a:gd name="T16" fmla="*/ 360363 w 255"/>
                    <a:gd name="T17" fmla="*/ 134938 h 256"/>
                    <a:gd name="T18" fmla="*/ 404813 w 255"/>
                    <a:gd name="T19" fmla="*/ 225425 h 256"/>
                    <a:gd name="T20" fmla="*/ 314325 w 255"/>
                    <a:gd name="T21" fmla="*/ 315913 h 256"/>
                    <a:gd name="T22" fmla="*/ 269875 w 255"/>
                    <a:gd name="T23" fmla="*/ 406400 h 256"/>
                    <a:gd name="T24" fmla="*/ 0 w 255"/>
                    <a:gd name="T25" fmla="*/ 360363 h 25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55" h="256">
                      <a:moveTo>
                        <a:pt x="0" y="227"/>
                      </a:moveTo>
                      <a:lnTo>
                        <a:pt x="56" y="142"/>
                      </a:lnTo>
                      <a:lnTo>
                        <a:pt x="56" y="85"/>
                      </a:lnTo>
                      <a:lnTo>
                        <a:pt x="113" y="57"/>
                      </a:lnTo>
                      <a:lnTo>
                        <a:pt x="142" y="0"/>
                      </a:lnTo>
                      <a:lnTo>
                        <a:pt x="198" y="0"/>
                      </a:lnTo>
                      <a:lnTo>
                        <a:pt x="198" y="29"/>
                      </a:lnTo>
                      <a:lnTo>
                        <a:pt x="255" y="57"/>
                      </a:lnTo>
                      <a:lnTo>
                        <a:pt x="227" y="85"/>
                      </a:lnTo>
                      <a:lnTo>
                        <a:pt x="255" y="142"/>
                      </a:lnTo>
                      <a:lnTo>
                        <a:pt x="198" y="199"/>
                      </a:lnTo>
                      <a:lnTo>
                        <a:pt x="170" y="256"/>
                      </a:lnTo>
                      <a:lnTo>
                        <a:pt x="0" y="227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5" name="Freeform 73">
                  <a:extLst>
                    <a:ext uri="{FF2B5EF4-FFF2-40B4-BE49-F238E27FC236}">
                      <a16:creationId xmlns:a16="http://schemas.microsoft.com/office/drawing/2014/main" id="{926FFA57-C5FF-4041-862B-47121EA1E4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95650" y="6826250"/>
                  <a:ext cx="404813" cy="449263"/>
                </a:xfrm>
                <a:custGeom>
                  <a:avLst/>
                  <a:gdLst>
                    <a:gd name="T0" fmla="*/ 404813 w 255"/>
                    <a:gd name="T1" fmla="*/ 269875 h 283"/>
                    <a:gd name="T2" fmla="*/ 134938 w 255"/>
                    <a:gd name="T3" fmla="*/ 449263 h 283"/>
                    <a:gd name="T4" fmla="*/ 44450 w 255"/>
                    <a:gd name="T5" fmla="*/ 269875 h 283"/>
                    <a:gd name="T6" fmla="*/ 0 w 255"/>
                    <a:gd name="T7" fmla="*/ 134938 h 283"/>
                    <a:gd name="T8" fmla="*/ 90488 w 255"/>
                    <a:gd name="T9" fmla="*/ 88900 h 283"/>
                    <a:gd name="T10" fmla="*/ 179388 w 255"/>
                    <a:gd name="T11" fmla="*/ 0 h 283"/>
                    <a:gd name="T12" fmla="*/ 314325 w 255"/>
                    <a:gd name="T13" fmla="*/ 88900 h 283"/>
                    <a:gd name="T14" fmla="*/ 314325 w 255"/>
                    <a:gd name="T15" fmla="*/ 179388 h 283"/>
                    <a:gd name="T16" fmla="*/ 404813 w 255"/>
                    <a:gd name="T17" fmla="*/ 269875 h 28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55" h="283">
                      <a:moveTo>
                        <a:pt x="255" y="170"/>
                      </a:moveTo>
                      <a:lnTo>
                        <a:pt x="85" y="283"/>
                      </a:lnTo>
                      <a:lnTo>
                        <a:pt x="28" y="170"/>
                      </a:lnTo>
                      <a:lnTo>
                        <a:pt x="0" y="85"/>
                      </a:lnTo>
                      <a:lnTo>
                        <a:pt x="57" y="56"/>
                      </a:lnTo>
                      <a:lnTo>
                        <a:pt x="113" y="0"/>
                      </a:lnTo>
                      <a:lnTo>
                        <a:pt x="198" y="56"/>
                      </a:lnTo>
                      <a:lnTo>
                        <a:pt x="198" y="113"/>
                      </a:lnTo>
                      <a:lnTo>
                        <a:pt x="255" y="17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6" name="Freeform 74">
                  <a:extLst>
                    <a:ext uri="{FF2B5EF4-FFF2-40B4-BE49-F238E27FC236}">
                      <a16:creationId xmlns:a16="http://schemas.microsoft.com/office/drawing/2014/main" id="{89E3BF25-7073-4B63-BF56-02E5B37F08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79738" y="6330950"/>
                  <a:ext cx="360362" cy="269875"/>
                </a:xfrm>
                <a:custGeom>
                  <a:avLst/>
                  <a:gdLst>
                    <a:gd name="T0" fmla="*/ 225425 w 227"/>
                    <a:gd name="T1" fmla="*/ 0 h 170"/>
                    <a:gd name="T2" fmla="*/ 90487 w 227"/>
                    <a:gd name="T3" fmla="*/ 44450 h 170"/>
                    <a:gd name="T4" fmla="*/ 90487 w 227"/>
                    <a:gd name="T5" fmla="*/ 134938 h 170"/>
                    <a:gd name="T6" fmla="*/ 0 w 227"/>
                    <a:gd name="T7" fmla="*/ 179388 h 170"/>
                    <a:gd name="T8" fmla="*/ 0 w 227"/>
                    <a:gd name="T9" fmla="*/ 269875 h 170"/>
                    <a:gd name="T10" fmla="*/ 90487 w 227"/>
                    <a:gd name="T11" fmla="*/ 225425 h 170"/>
                    <a:gd name="T12" fmla="*/ 134937 w 227"/>
                    <a:gd name="T13" fmla="*/ 179388 h 170"/>
                    <a:gd name="T14" fmla="*/ 225425 w 227"/>
                    <a:gd name="T15" fmla="*/ 225425 h 170"/>
                    <a:gd name="T16" fmla="*/ 271462 w 227"/>
                    <a:gd name="T17" fmla="*/ 179388 h 170"/>
                    <a:gd name="T18" fmla="*/ 315912 w 227"/>
                    <a:gd name="T19" fmla="*/ 225425 h 170"/>
                    <a:gd name="T20" fmla="*/ 360362 w 227"/>
                    <a:gd name="T21" fmla="*/ 134938 h 170"/>
                    <a:gd name="T22" fmla="*/ 225425 w 227"/>
                    <a:gd name="T23" fmla="*/ 0 h 17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27" h="170">
                      <a:moveTo>
                        <a:pt x="142" y="0"/>
                      </a:moveTo>
                      <a:lnTo>
                        <a:pt x="57" y="28"/>
                      </a:lnTo>
                      <a:lnTo>
                        <a:pt x="57" y="85"/>
                      </a:lnTo>
                      <a:lnTo>
                        <a:pt x="0" y="113"/>
                      </a:lnTo>
                      <a:lnTo>
                        <a:pt x="0" y="170"/>
                      </a:lnTo>
                      <a:lnTo>
                        <a:pt x="57" y="142"/>
                      </a:lnTo>
                      <a:lnTo>
                        <a:pt x="85" y="113"/>
                      </a:lnTo>
                      <a:lnTo>
                        <a:pt x="142" y="142"/>
                      </a:lnTo>
                      <a:lnTo>
                        <a:pt x="171" y="113"/>
                      </a:lnTo>
                      <a:lnTo>
                        <a:pt x="199" y="142"/>
                      </a:lnTo>
                      <a:lnTo>
                        <a:pt x="227" y="85"/>
                      </a:lnTo>
                      <a:lnTo>
                        <a:pt x="142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7" name="Freeform 75">
                  <a:extLst>
                    <a:ext uri="{FF2B5EF4-FFF2-40B4-BE49-F238E27FC236}">
                      <a16:creationId xmlns:a16="http://schemas.microsoft.com/office/drawing/2014/main" id="{A883FDAF-54D3-4956-9CC5-848F87A0A4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35288" y="6240463"/>
                  <a:ext cx="269875" cy="269875"/>
                </a:xfrm>
                <a:custGeom>
                  <a:avLst/>
                  <a:gdLst>
                    <a:gd name="T0" fmla="*/ 44450 w 170"/>
                    <a:gd name="T1" fmla="*/ 269875 h 170"/>
                    <a:gd name="T2" fmla="*/ 0 w 170"/>
                    <a:gd name="T3" fmla="*/ 134938 h 170"/>
                    <a:gd name="T4" fmla="*/ 90488 w 170"/>
                    <a:gd name="T5" fmla="*/ 0 h 170"/>
                    <a:gd name="T6" fmla="*/ 269875 w 170"/>
                    <a:gd name="T7" fmla="*/ 90488 h 170"/>
                    <a:gd name="T8" fmla="*/ 134938 w 170"/>
                    <a:gd name="T9" fmla="*/ 134938 h 170"/>
                    <a:gd name="T10" fmla="*/ 134938 w 170"/>
                    <a:gd name="T11" fmla="*/ 225425 h 170"/>
                    <a:gd name="T12" fmla="*/ 44450 w 170"/>
                    <a:gd name="T13" fmla="*/ 269875 h 17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70" h="170">
                      <a:moveTo>
                        <a:pt x="28" y="170"/>
                      </a:moveTo>
                      <a:lnTo>
                        <a:pt x="0" y="85"/>
                      </a:lnTo>
                      <a:lnTo>
                        <a:pt x="57" y="0"/>
                      </a:lnTo>
                      <a:lnTo>
                        <a:pt x="170" y="57"/>
                      </a:lnTo>
                      <a:lnTo>
                        <a:pt x="85" y="85"/>
                      </a:lnTo>
                      <a:lnTo>
                        <a:pt x="85" y="142"/>
                      </a:lnTo>
                      <a:lnTo>
                        <a:pt x="28" y="17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8" name="Freeform 76">
                  <a:extLst>
                    <a:ext uri="{FF2B5EF4-FFF2-40B4-BE49-F238E27FC236}">
                      <a16:creationId xmlns:a16="http://schemas.microsoft.com/office/drawing/2014/main" id="{8EE6FCED-E72C-4FD5-8A9A-6DCEE5E634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05050" y="6015038"/>
                  <a:ext cx="450850" cy="630237"/>
                </a:xfrm>
                <a:custGeom>
                  <a:avLst/>
                  <a:gdLst>
                    <a:gd name="T0" fmla="*/ 0 w 284"/>
                    <a:gd name="T1" fmla="*/ 46037 h 397"/>
                    <a:gd name="T2" fmla="*/ 90488 w 284"/>
                    <a:gd name="T3" fmla="*/ 0 h 397"/>
                    <a:gd name="T4" fmla="*/ 180975 w 284"/>
                    <a:gd name="T5" fmla="*/ 46037 h 397"/>
                    <a:gd name="T6" fmla="*/ 315913 w 284"/>
                    <a:gd name="T7" fmla="*/ 46037 h 397"/>
                    <a:gd name="T8" fmla="*/ 360363 w 284"/>
                    <a:gd name="T9" fmla="*/ 46037 h 397"/>
                    <a:gd name="T10" fmla="*/ 404813 w 284"/>
                    <a:gd name="T11" fmla="*/ 90487 h 397"/>
                    <a:gd name="T12" fmla="*/ 450850 w 284"/>
                    <a:gd name="T13" fmla="*/ 90487 h 397"/>
                    <a:gd name="T14" fmla="*/ 450850 w 284"/>
                    <a:gd name="T15" fmla="*/ 271462 h 397"/>
                    <a:gd name="T16" fmla="*/ 404813 w 284"/>
                    <a:gd name="T17" fmla="*/ 271462 h 397"/>
                    <a:gd name="T18" fmla="*/ 360363 w 284"/>
                    <a:gd name="T19" fmla="*/ 450850 h 397"/>
                    <a:gd name="T20" fmla="*/ 360363 w 284"/>
                    <a:gd name="T21" fmla="*/ 541337 h 397"/>
                    <a:gd name="T22" fmla="*/ 315913 w 284"/>
                    <a:gd name="T23" fmla="*/ 630237 h 397"/>
                    <a:gd name="T24" fmla="*/ 269875 w 284"/>
                    <a:gd name="T25" fmla="*/ 450850 h 397"/>
                    <a:gd name="T26" fmla="*/ 180975 w 284"/>
                    <a:gd name="T27" fmla="*/ 495300 h 397"/>
                    <a:gd name="T28" fmla="*/ 46038 w 284"/>
                    <a:gd name="T29" fmla="*/ 450850 h 397"/>
                    <a:gd name="T30" fmla="*/ 46038 w 284"/>
                    <a:gd name="T31" fmla="*/ 360362 h 397"/>
                    <a:gd name="T32" fmla="*/ 90488 w 284"/>
                    <a:gd name="T33" fmla="*/ 315912 h 397"/>
                    <a:gd name="T34" fmla="*/ 0 w 284"/>
                    <a:gd name="T35" fmla="*/ 46037 h 39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284" h="397">
                      <a:moveTo>
                        <a:pt x="0" y="29"/>
                      </a:moveTo>
                      <a:lnTo>
                        <a:pt x="57" y="0"/>
                      </a:lnTo>
                      <a:lnTo>
                        <a:pt x="114" y="29"/>
                      </a:lnTo>
                      <a:lnTo>
                        <a:pt x="199" y="29"/>
                      </a:lnTo>
                      <a:lnTo>
                        <a:pt x="227" y="29"/>
                      </a:lnTo>
                      <a:lnTo>
                        <a:pt x="255" y="57"/>
                      </a:lnTo>
                      <a:lnTo>
                        <a:pt x="284" y="57"/>
                      </a:lnTo>
                      <a:lnTo>
                        <a:pt x="284" y="171"/>
                      </a:lnTo>
                      <a:lnTo>
                        <a:pt x="255" y="171"/>
                      </a:lnTo>
                      <a:lnTo>
                        <a:pt x="227" y="284"/>
                      </a:lnTo>
                      <a:lnTo>
                        <a:pt x="227" y="341"/>
                      </a:lnTo>
                      <a:lnTo>
                        <a:pt x="199" y="397"/>
                      </a:lnTo>
                      <a:lnTo>
                        <a:pt x="170" y="284"/>
                      </a:lnTo>
                      <a:lnTo>
                        <a:pt x="114" y="312"/>
                      </a:lnTo>
                      <a:lnTo>
                        <a:pt x="29" y="284"/>
                      </a:lnTo>
                      <a:lnTo>
                        <a:pt x="29" y="227"/>
                      </a:lnTo>
                      <a:lnTo>
                        <a:pt x="57" y="199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9" name="Freeform 77">
                  <a:extLst>
                    <a:ext uri="{FF2B5EF4-FFF2-40B4-BE49-F238E27FC236}">
                      <a16:creationId xmlns:a16="http://schemas.microsoft.com/office/drawing/2014/main" id="{AD5C7631-D829-4E49-A8A2-DE7C20DD3D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65413" y="6105525"/>
                  <a:ext cx="360362" cy="495300"/>
                </a:xfrm>
                <a:custGeom>
                  <a:avLst/>
                  <a:gdLst>
                    <a:gd name="T0" fmla="*/ 90487 w 227"/>
                    <a:gd name="T1" fmla="*/ 0 h 312"/>
                    <a:gd name="T2" fmla="*/ 225425 w 227"/>
                    <a:gd name="T3" fmla="*/ 134938 h 312"/>
                    <a:gd name="T4" fmla="*/ 269875 w 227"/>
                    <a:gd name="T5" fmla="*/ 90488 h 312"/>
                    <a:gd name="T6" fmla="*/ 360362 w 227"/>
                    <a:gd name="T7" fmla="*/ 134938 h 312"/>
                    <a:gd name="T8" fmla="*/ 269875 w 227"/>
                    <a:gd name="T9" fmla="*/ 269875 h 312"/>
                    <a:gd name="T10" fmla="*/ 314325 w 227"/>
                    <a:gd name="T11" fmla="*/ 404813 h 312"/>
                    <a:gd name="T12" fmla="*/ 314325 w 227"/>
                    <a:gd name="T13" fmla="*/ 495300 h 312"/>
                    <a:gd name="T14" fmla="*/ 269875 w 227"/>
                    <a:gd name="T15" fmla="*/ 360363 h 312"/>
                    <a:gd name="T16" fmla="*/ 179387 w 227"/>
                    <a:gd name="T17" fmla="*/ 360363 h 312"/>
                    <a:gd name="T18" fmla="*/ 134937 w 227"/>
                    <a:gd name="T19" fmla="*/ 404813 h 312"/>
                    <a:gd name="T20" fmla="*/ 0 w 227"/>
                    <a:gd name="T21" fmla="*/ 360363 h 312"/>
                    <a:gd name="T22" fmla="*/ 44450 w 227"/>
                    <a:gd name="T23" fmla="*/ 180975 h 312"/>
                    <a:gd name="T24" fmla="*/ 90487 w 227"/>
                    <a:gd name="T25" fmla="*/ 180975 h 312"/>
                    <a:gd name="T26" fmla="*/ 90487 w 227"/>
                    <a:gd name="T27" fmla="*/ 0 h 312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227" h="312">
                      <a:moveTo>
                        <a:pt x="57" y="0"/>
                      </a:moveTo>
                      <a:lnTo>
                        <a:pt x="142" y="85"/>
                      </a:lnTo>
                      <a:lnTo>
                        <a:pt x="170" y="57"/>
                      </a:lnTo>
                      <a:lnTo>
                        <a:pt x="227" y="85"/>
                      </a:lnTo>
                      <a:lnTo>
                        <a:pt x="170" y="170"/>
                      </a:lnTo>
                      <a:lnTo>
                        <a:pt x="198" y="255"/>
                      </a:lnTo>
                      <a:lnTo>
                        <a:pt x="198" y="312"/>
                      </a:lnTo>
                      <a:lnTo>
                        <a:pt x="170" y="227"/>
                      </a:lnTo>
                      <a:lnTo>
                        <a:pt x="113" y="227"/>
                      </a:lnTo>
                      <a:lnTo>
                        <a:pt x="85" y="255"/>
                      </a:lnTo>
                      <a:lnTo>
                        <a:pt x="0" y="227"/>
                      </a:lnTo>
                      <a:lnTo>
                        <a:pt x="28" y="114"/>
                      </a:lnTo>
                      <a:lnTo>
                        <a:pt x="57" y="114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0" name="Freeform 78">
                  <a:extLst>
                    <a:ext uri="{FF2B5EF4-FFF2-40B4-BE49-F238E27FC236}">
                      <a16:creationId xmlns:a16="http://schemas.microsoft.com/office/drawing/2014/main" id="{3960DF22-ED0E-4861-9DB3-6B19EB15D7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95538" y="5791200"/>
                  <a:ext cx="225425" cy="269875"/>
                </a:xfrm>
                <a:custGeom>
                  <a:avLst/>
                  <a:gdLst>
                    <a:gd name="T0" fmla="*/ 0 w 142"/>
                    <a:gd name="T1" fmla="*/ 223838 h 170"/>
                    <a:gd name="T2" fmla="*/ 134938 w 142"/>
                    <a:gd name="T3" fmla="*/ 134938 h 170"/>
                    <a:gd name="T4" fmla="*/ 179388 w 142"/>
                    <a:gd name="T5" fmla="*/ 0 h 170"/>
                    <a:gd name="T6" fmla="*/ 225425 w 142"/>
                    <a:gd name="T7" fmla="*/ 179388 h 170"/>
                    <a:gd name="T8" fmla="*/ 225425 w 142"/>
                    <a:gd name="T9" fmla="*/ 269875 h 170"/>
                    <a:gd name="T10" fmla="*/ 90488 w 142"/>
                    <a:gd name="T11" fmla="*/ 269875 h 170"/>
                    <a:gd name="T12" fmla="*/ 0 w 142"/>
                    <a:gd name="T13" fmla="*/ 223838 h 17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42" h="170">
                      <a:moveTo>
                        <a:pt x="0" y="141"/>
                      </a:moveTo>
                      <a:lnTo>
                        <a:pt x="85" y="85"/>
                      </a:lnTo>
                      <a:lnTo>
                        <a:pt x="113" y="0"/>
                      </a:lnTo>
                      <a:lnTo>
                        <a:pt x="142" y="113"/>
                      </a:lnTo>
                      <a:lnTo>
                        <a:pt x="142" y="170"/>
                      </a:lnTo>
                      <a:lnTo>
                        <a:pt x="57" y="170"/>
                      </a:lnTo>
                      <a:lnTo>
                        <a:pt x="0" y="141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1" name="Freeform 79">
                  <a:extLst>
                    <a:ext uri="{FF2B5EF4-FFF2-40B4-BE49-F238E27FC236}">
                      <a16:creationId xmlns:a16="http://schemas.microsoft.com/office/drawing/2014/main" id="{785956F4-DBBD-4DBE-853D-4EC6D58E8B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55900" y="5835650"/>
                  <a:ext cx="449263" cy="404813"/>
                </a:xfrm>
                <a:custGeom>
                  <a:avLst/>
                  <a:gdLst>
                    <a:gd name="T0" fmla="*/ 0 w 283"/>
                    <a:gd name="T1" fmla="*/ 269875 h 255"/>
                    <a:gd name="T2" fmla="*/ 0 w 283"/>
                    <a:gd name="T3" fmla="*/ 179388 h 255"/>
                    <a:gd name="T4" fmla="*/ 134938 w 283"/>
                    <a:gd name="T5" fmla="*/ 179388 h 255"/>
                    <a:gd name="T6" fmla="*/ 223838 w 283"/>
                    <a:gd name="T7" fmla="*/ 0 h 255"/>
                    <a:gd name="T8" fmla="*/ 314325 w 283"/>
                    <a:gd name="T9" fmla="*/ 0 h 255"/>
                    <a:gd name="T10" fmla="*/ 404813 w 283"/>
                    <a:gd name="T11" fmla="*/ 44450 h 255"/>
                    <a:gd name="T12" fmla="*/ 449263 w 283"/>
                    <a:gd name="T13" fmla="*/ 134938 h 255"/>
                    <a:gd name="T14" fmla="*/ 358775 w 283"/>
                    <a:gd name="T15" fmla="*/ 179388 h 255"/>
                    <a:gd name="T16" fmla="*/ 358775 w 283"/>
                    <a:gd name="T17" fmla="*/ 269875 h 255"/>
                    <a:gd name="T18" fmla="*/ 269875 w 283"/>
                    <a:gd name="T19" fmla="*/ 404813 h 255"/>
                    <a:gd name="T20" fmla="*/ 179388 w 283"/>
                    <a:gd name="T21" fmla="*/ 360363 h 255"/>
                    <a:gd name="T22" fmla="*/ 134938 w 283"/>
                    <a:gd name="T23" fmla="*/ 404813 h 255"/>
                    <a:gd name="T24" fmla="*/ 0 w 283"/>
                    <a:gd name="T25" fmla="*/ 269875 h 255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83" h="255">
                      <a:moveTo>
                        <a:pt x="0" y="170"/>
                      </a:moveTo>
                      <a:lnTo>
                        <a:pt x="0" y="113"/>
                      </a:lnTo>
                      <a:lnTo>
                        <a:pt x="85" y="113"/>
                      </a:lnTo>
                      <a:lnTo>
                        <a:pt x="141" y="0"/>
                      </a:lnTo>
                      <a:lnTo>
                        <a:pt x="198" y="0"/>
                      </a:lnTo>
                      <a:lnTo>
                        <a:pt x="255" y="28"/>
                      </a:lnTo>
                      <a:lnTo>
                        <a:pt x="283" y="85"/>
                      </a:lnTo>
                      <a:lnTo>
                        <a:pt x="226" y="113"/>
                      </a:lnTo>
                      <a:lnTo>
                        <a:pt x="226" y="170"/>
                      </a:lnTo>
                      <a:lnTo>
                        <a:pt x="170" y="255"/>
                      </a:lnTo>
                      <a:lnTo>
                        <a:pt x="113" y="227"/>
                      </a:lnTo>
                      <a:lnTo>
                        <a:pt x="85" y="255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2" name="Freeform 80">
                  <a:extLst>
                    <a:ext uri="{FF2B5EF4-FFF2-40B4-BE49-F238E27FC236}">
                      <a16:creationId xmlns:a16="http://schemas.microsoft.com/office/drawing/2014/main" id="{04B0EC99-206A-44E1-BF25-325A31C863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79738" y="5565775"/>
                  <a:ext cx="406400" cy="404813"/>
                </a:xfrm>
                <a:custGeom>
                  <a:avLst/>
                  <a:gdLst>
                    <a:gd name="T0" fmla="*/ 406400 w 256"/>
                    <a:gd name="T1" fmla="*/ 134938 h 255"/>
                    <a:gd name="T2" fmla="*/ 360363 w 256"/>
                    <a:gd name="T3" fmla="*/ 269875 h 255"/>
                    <a:gd name="T4" fmla="*/ 360363 w 256"/>
                    <a:gd name="T5" fmla="*/ 314325 h 255"/>
                    <a:gd name="T6" fmla="*/ 271463 w 256"/>
                    <a:gd name="T7" fmla="*/ 314325 h 255"/>
                    <a:gd name="T8" fmla="*/ 225425 w 256"/>
                    <a:gd name="T9" fmla="*/ 404813 h 255"/>
                    <a:gd name="T10" fmla="*/ 180975 w 256"/>
                    <a:gd name="T11" fmla="*/ 314325 h 255"/>
                    <a:gd name="T12" fmla="*/ 90488 w 256"/>
                    <a:gd name="T13" fmla="*/ 269875 h 255"/>
                    <a:gd name="T14" fmla="*/ 90488 w 256"/>
                    <a:gd name="T15" fmla="*/ 225425 h 255"/>
                    <a:gd name="T16" fmla="*/ 0 w 256"/>
                    <a:gd name="T17" fmla="*/ 134938 h 255"/>
                    <a:gd name="T18" fmla="*/ 0 w 256"/>
                    <a:gd name="T19" fmla="*/ 44450 h 255"/>
                    <a:gd name="T20" fmla="*/ 90488 w 256"/>
                    <a:gd name="T21" fmla="*/ 0 h 255"/>
                    <a:gd name="T22" fmla="*/ 134938 w 256"/>
                    <a:gd name="T23" fmla="*/ 44450 h 255"/>
                    <a:gd name="T24" fmla="*/ 225425 w 256"/>
                    <a:gd name="T25" fmla="*/ 0 h 255"/>
                    <a:gd name="T26" fmla="*/ 360363 w 256"/>
                    <a:gd name="T27" fmla="*/ 0 h 255"/>
                    <a:gd name="T28" fmla="*/ 406400 w 256"/>
                    <a:gd name="T29" fmla="*/ 134938 h 255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256" h="255">
                      <a:moveTo>
                        <a:pt x="256" y="85"/>
                      </a:moveTo>
                      <a:lnTo>
                        <a:pt x="227" y="170"/>
                      </a:lnTo>
                      <a:lnTo>
                        <a:pt x="227" y="198"/>
                      </a:lnTo>
                      <a:lnTo>
                        <a:pt x="171" y="198"/>
                      </a:lnTo>
                      <a:lnTo>
                        <a:pt x="142" y="255"/>
                      </a:lnTo>
                      <a:lnTo>
                        <a:pt x="114" y="198"/>
                      </a:lnTo>
                      <a:lnTo>
                        <a:pt x="57" y="170"/>
                      </a:lnTo>
                      <a:lnTo>
                        <a:pt x="57" y="142"/>
                      </a:lnTo>
                      <a:lnTo>
                        <a:pt x="0" y="85"/>
                      </a:lnTo>
                      <a:lnTo>
                        <a:pt x="0" y="28"/>
                      </a:lnTo>
                      <a:lnTo>
                        <a:pt x="57" y="0"/>
                      </a:lnTo>
                      <a:lnTo>
                        <a:pt x="85" y="28"/>
                      </a:lnTo>
                      <a:lnTo>
                        <a:pt x="142" y="0"/>
                      </a:lnTo>
                      <a:lnTo>
                        <a:pt x="227" y="0"/>
                      </a:lnTo>
                      <a:lnTo>
                        <a:pt x="256" y="85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3" name="Freeform 81">
                  <a:extLst>
                    <a:ext uri="{FF2B5EF4-FFF2-40B4-BE49-F238E27FC236}">
                      <a16:creationId xmlns:a16="http://schemas.microsoft.com/office/drawing/2014/main" id="{AD403F1D-354E-4630-A0F1-1EED8B20CF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55900" y="5475288"/>
                  <a:ext cx="314325" cy="360362"/>
                </a:xfrm>
                <a:custGeom>
                  <a:avLst/>
                  <a:gdLst>
                    <a:gd name="T0" fmla="*/ 223838 w 198"/>
                    <a:gd name="T1" fmla="*/ 360362 h 227"/>
                    <a:gd name="T2" fmla="*/ 314325 w 198"/>
                    <a:gd name="T3" fmla="*/ 360362 h 227"/>
                    <a:gd name="T4" fmla="*/ 314325 w 198"/>
                    <a:gd name="T5" fmla="*/ 315912 h 227"/>
                    <a:gd name="T6" fmla="*/ 223838 w 198"/>
                    <a:gd name="T7" fmla="*/ 225425 h 227"/>
                    <a:gd name="T8" fmla="*/ 223838 w 198"/>
                    <a:gd name="T9" fmla="*/ 134937 h 227"/>
                    <a:gd name="T10" fmla="*/ 314325 w 198"/>
                    <a:gd name="T11" fmla="*/ 90487 h 227"/>
                    <a:gd name="T12" fmla="*/ 269875 w 198"/>
                    <a:gd name="T13" fmla="*/ 46037 h 227"/>
                    <a:gd name="T14" fmla="*/ 179388 w 198"/>
                    <a:gd name="T15" fmla="*/ 0 h 227"/>
                    <a:gd name="T16" fmla="*/ 134938 w 198"/>
                    <a:gd name="T17" fmla="*/ 46037 h 227"/>
                    <a:gd name="T18" fmla="*/ 44450 w 198"/>
                    <a:gd name="T19" fmla="*/ 46037 h 227"/>
                    <a:gd name="T20" fmla="*/ 44450 w 198"/>
                    <a:gd name="T21" fmla="*/ 134937 h 227"/>
                    <a:gd name="T22" fmla="*/ 0 w 198"/>
                    <a:gd name="T23" fmla="*/ 180975 h 227"/>
                    <a:gd name="T24" fmla="*/ 88900 w 198"/>
                    <a:gd name="T25" fmla="*/ 225425 h 227"/>
                    <a:gd name="T26" fmla="*/ 179388 w 198"/>
                    <a:gd name="T27" fmla="*/ 360362 h 227"/>
                    <a:gd name="T28" fmla="*/ 223838 w 198"/>
                    <a:gd name="T29" fmla="*/ 360362 h 22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98" h="227">
                      <a:moveTo>
                        <a:pt x="141" y="227"/>
                      </a:moveTo>
                      <a:lnTo>
                        <a:pt x="198" y="227"/>
                      </a:lnTo>
                      <a:lnTo>
                        <a:pt x="198" y="199"/>
                      </a:lnTo>
                      <a:lnTo>
                        <a:pt x="141" y="142"/>
                      </a:lnTo>
                      <a:lnTo>
                        <a:pt x="141" y="85"/>
                      </a:lnTo>
                      <a:lnTo>
                        <a:pt x="198" y="57"/>
                      </a:lnTo>
                      <a:lnTo>
                        <a:pt x="170" y="29"/>
                      </a:lnTo>
                      <a:lnTo>
                        <a:pt x="113" y="0"/>
                      </a:lnTo>
                      <a:lnTo>
                        <a:pt x="85" y="29"/>
                      </a:lnTo>
                      <a:lnTo>
                        <a:pt x="28" y="29"/>
                      </a:lnTo>
                      <a:lnTo>
                        <a:pt x="28" y="85"/>
                      </a:lnTo>
                      <a:lnTo>
                        <a:pt x="0" y="114"/>
                      </a:lnTo>
                      <a:lnTo>
                        <a:pt x="56" y="142"/>
                      </a:lnTo>
                      <a:lnTo>
                        <a:pt x="113" y="227"/>
                      </a:lnTo>
                      <a:lnTo>
                        <a:pt x="141" y="227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4" name="Freeform 82">
                  <a:extLst>
                    <a:ext uri="{FF2B5EF4-FFF2-40B4-BE49-F238E27FC236}">
                      <a16:creationId xmlns:a16="http://schemas.microsoft.com/office/drawing/2014/main" id="{E582947C-EF2F-4757-B16D-9A0D334A26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74925" y="5656263"/>
                  <a:ext cx="404813" cy="449262"/>
                </a:xfrm>
                <a:custGeom>
                  <a:avLst/>
                  <a:gdLst>
                    <a:gd name="T0" fmla="*/ 180975 w 255"/>
                    <a:gd name="T1" fmla="*/ 0 h 283"/>
                    <a:gd name="T2" fmla="*/ 134938 w 255"/>
                    <a:gd name="T3" fmla="*/ 0 h 283"/>
                    <a:gd name="T4" fmla="*/ 46038 w 255"/>
                    <a:gd name="T5" fmla="*/ 44450 h 283"/>
                    <a:gd name="T6" fmla="*/ 0 w 255"/>
                    <a:gd name="T7" fmla="*/ 134937 h 283"/>
                    <a:gd name="T8" fmla="*/ 46038 w 255"/>
                    <a:gd name="T9" fmla="*/ 314325 h 283"/>
                    <a:gd name="T10" fmla="*/ 46038 w 255"/>
                    <a:gd name="T11" fmla="*/ 404812 h 283"/>
                    <a:gd name="T12" fmla="*/ 90488 w 255"/>
                    <a:gd name="T13" fmla="*/ 404812 h 283"/>
                    <a:gd name="T14" fmla="*/ 134938 w 255"/>
                    <a:gd name="T15" fmla="*/ 449262 h 283"/>
                    <a:gd name="T16" fmla="*/ 180975 w 255"/>
                    <a:gd name="T17" fmla="*/ 449262 h 283"/>
                    <a:gd name="T18" fmla="*/ 180975 w 255"/>
                    <a:gd name="T19" fmla="*/ 358775 h 283"/>
                    <a:gd name="T20" fmla="*/ 315913 w 255"/>
                    <a:gd name="T21" fmla="*/ 358775 h 283"/>
                    <a:gd name="T22" fmla="*/ 404813 w 255"/>
                    <a:gd name="T23" fmla="*/ 179387 h 283"/>
                    <a:gd name="T24" fmla="*/ 360363 w 255"/>
                    <a:gd name="T25" fmla="*/ 179387 h 283"/>
                    <a:gd name="T26" fmla="*/ 269875 w 255"/>
                    <a:gd name="T27" fmla="*/ 44450 h 283"/>
                    <a:gd name="T28" fmla="*/ 180975 w 255"/>
                    <a:gd name="T29" fmla="*/ 0 h 283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255" h="283">
                      <a:moveTo>
                        <a:pt x="114" y="0"/>
                      </a:moveTo>
                      <a:lnTo>
                        <a:pt x="85" y="0"/>
                      </a:lnTo>
                      <a:lnTo>
                        <a:pt x="29" y="28"/>
                      </a:lnTo>
                      <a:lnTo>
                        <a:pt x="0" y="85"/>
                      </a:lnTo>
                      <a:lnTo>
                        <a:pt x="29" y="198"/>
                      </a:lnTo>
                      <a:lnTo>
                        <a:pt x="29" y="255"/>
                      </a:lnTo>
                      <a:lnTo>
                        <a:pt x="57" y="255"/>
                      </a:lnTo>
                      <a:lnTo>
                        <a:pt x="85" y="283"/>
                      </a:lnTo>
                      <a:lnTo>
                        <a:pt x="114" y="283"/>
                      </a:lnTo>
                      <a:lnTo>
                        <a:pt x="114" y="226"/>
                      </a:lnTo>
                      <a:lnTo>
                        <a:pt x="199" y="226"/>
                      </a:lnTo>
                      <a:lnTo>
                        <a:pt x="255" y="113"/>
                      </a:lnTo>
                      <a:lnTo>
                        <a:pt x="227" y="113"/>
                      </a:lnTo>
                      <a:lnTo>
                        <a:pt x="170" y="28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5" name="Freeform 83">
                  <a:extLst>
                    <a:ext uri="{FF2B5EF4-FFF2-40B4-BE49-F238E27FC236}">
                      <a16:creationId xmlns:a16="http://schemas.microsoft.com/office/drawing/2014/main" id="{A4F3B850-84B4-49B1-A7A0-2A229E7B77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39988" y="5430838"/>
                  <a:ext cx="269875" cy="360362"/>
                </a:xfrm>
                <a:custGeom>
                  <a:avLst/>
                  <a:gdLst>
                    <a:gd name="T0" fmla="*/ 269875 w 170"/>
                    <a:gd name="T1" fmla="*/ 225425 h 227"/>
                    <a:gd name="T2" fmla="*/ 225425 w 170"/>
                    <a:gd name="T3" fmla="*/ 134937 h 227"/>
                    <a:gd name="T4" fmla="*/ 225425 w 170"/>
                    <a:gd name="T5" fmla="*/ 44450 h 227"/>
                    <a:gd name="T6" fmla="*/ 180975 w 170"/>
                    <a:gd name="T7" fmla="*/ 0 h 227"/>
                    <a:gd name="T8" fmla="*/ 134938 w 170"/>
                    <a:gd name="T9" fmla="*/ 90487 h 227"/>
                    <a:gd name="T10" fmla="*/ 46038 w 170"/>
                    <a:gd name="T11" fmla="*/ 90487 h 227"/>
                    <a:gd name="T12" fmla="*/ 0 w 170"/>
                    <a:gd name="T13" fmla="*/ 179387 h 227"/>
                    <a:gd name="T14" fmla="*/ 134938 w 170"/>
                    <a:gd name="T15" fmla="*/ 360362 h 227"/>
                    <a:gd name="T16" fmla="*/ 180975 w 170"/>
                    <a:gd name="T17" fmla="*/ 269875 h 227"/>
                    <a:gd name="T18" fmla="*/ 269875 w 170"/>
                    <a:gd name="T19" fmla="*/ 225425 h 22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70" h="227">
                      <a:moveTo>
                        <a:pt x="170" y="142"/>
                      </a:moveTo>
                      <a:lnTo>
                        <a:pt x="142" y="85"/>
                      </a:lnTo>
                      <a:lnTo>
                        <a:pt x="142" y="28"/>
                      </a:lnTo>
                      <a:lnTo>
                        <a:pt x="114" y="0"/>
                      </a:lnTo>
                      <a:lnTo>
                        <a:pt x="85" y="57"/>
                      </a:lnTo>
                      <a:lnTo>
                        <a:pt x="29" y="57"/>
                      </a:lnTo>
                      <a:lnTo>
                        <a:pt x="0" y="113"/>
                      </a:lnTo>
                      <a:lnTo>
                        <a:pt x="85" y="227"/>
                      </a:lnTo>
                      <a:lnTo>
                        <a:pt x="114" y="170"/>
                      </a:lnTo>
                      <a:lnTo>
                        <a:pt x="170" y="142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6" name="Freeform 84">
                  <a:extLst>
                    <a:ext uri="{FF2B5EF4-FFF2-40B4-BE49-F238E27FC236}">
                      <a16:creationId xmlns:a16="http://schemas.microsoft.com/office/drawing/2014/main" id="{05FFF4EB-5C10-4F0E-AC7E-951973F5F3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60600" y="5205413"/>
                  <a:ext cx="360363" cy="404812"/>
                </a:xfrm>
                <a:custGeom>
                  <a:avLst/>
                  <a:gdLst>
                    <a:gd name="T0" fmla="*/ 179388 w 227"/>
                    <a:gd name="T1" fmla="*/ 404812 h 255"/>
                    <a:gd name="T2" fmla="*/ 0 w 227"/>
                    <a:gd name="T3" fmla="*/ 225425 h 255"/>
                    <a:gd name="T4" fmla="*/ 44450 w 227"/>
                    <a:gd name="T5" fmla="*/ 0 h 255"/>
                    <a:gd name="T6" fmla="*/ 90488 w 227"/>
                    <a:gd name="T7" fmla="*/ 90487 h 255"/>
                    <a:gd name="T8" fmla="*/ 179388 w 227"/>
                    <a:gd name="T9" fmla="*/ 134937 h 255"/>
                    <a:gd name="T10" fmla="*/ 269875 w 227"/>
                    <a:gd name="T11" fmla="*/ 90487 h 255"/>
                    <a:gd name="T12" fmla="*/ 314325 w 227"/>
                    <a:gd name="T13" fmla="*/ 180975 h 255"/>
                    <a:gd name="T14" fmla="*/ 360363 w 227"/>
                    <a:gd name="T15" fmla="*/ 180975 h 255"/>
                    <a:gd name="T16" fmla="*/ 360363 w 227"/>
                    <a:gd name="T17" fmla="*/ 225425 h 255"/>
                    <a:gd name="T18" fmla="*/ 314325 w 227"/>
                    <a:gd name="T19" fmla="*/ 315912 h 255"/>
                    <a:gd name="T20" fmla="*/ 225425 w 227"/>
                    <a:gd name="T21" fmla="*/ 315912 h 255"/>
                    <a:gd name="T22" fmla="*/ 179388 w 227"/>
                    <a:gd name="T23" fmla="*/ 404812 h 25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27" h="255">
                      <a:moveTo>
                        <a:pt x="113" y="255"/>
                      </a:moveTo>
                      <a:lnTo>
                        <a:pt x="0" y="142"/>
                      </a:lnTo>
                      <a:lnTo>
                        <a:pt x="28" y="0"/>
                      </a:lnTo>
                      <a:lnTo>
                        <a:pt x="57" y="57"/>
                      </a:lnTo>
                      <a:lnTo>
                        <a:pt x="113" y="85"/>
                      </a:lnTo>
                      <a:lnTo>
                        <a:pt x="170" y="57"/>
                      </a:lnTo>
                      <a:lnTo>
                        <a:pt x="198" y="114"/>
                      </a:lnTo>
                      <a:lnTo>
                        <a:pt x="227" y="114"/>
                      </a:lnTo>
                      <a:lnTo>
                        <a:pt x="227" y="142"/>
                      </a:lnTo>
                      <a:lnTo>
                        <a:pt x="198" y="199"/>
                      </a:lnTo>
                      <a:lnTo>
                        <a:pt x="142" y="199"/>
                      </a:lnTo>
                      <a:lnTo>
                        <a:pt x="113" y="255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7" name="Freeform 85">
                  <a:extLst>
                    <a:ext uri="{FF2B5EF4-FFF2-40B4-BE49-F238E27FC236}">
                      <a16:creationId xmlns:a16="http://schemas.microsoft.com/office/drawing/2014/main" id="{B8FE045E-C2FD-494D-88E3-19BDC5C54E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05050" y="5070475"/>
                  <a:ext cx="450850" cy="315913"/>
                </a:xfrm>
                <a:custGeom>
                  <a:avLst/>
                  <a:gdLst>
                    <a:gd name="T0" fmla="*/ 0 w 284"/>
                    <a:gd name="T1" fmla="*/ 134938 h 199"/>
                    <a:gd name="T2" fmla="*/ 0 w 284"/>
                    <a:gd name="T3" fmla="*/ 90488 h 199"/>
                    <a:gd name="T4" fmla="*/ 180975 w 284"/>
                    <a:gd name="T5" fmla="*/ 0 h 199"/>
                    <a:gd name="T6" fmla="*/ 450850 w 284"/>
                    <a:gd name="T7" fmla="*/ 179388 h 199"/>
                    <a:gd name="T8" fmla="*/ 315913 w 284"/>
                    <a:gd name="T9" fmla="*/ 315913 h 199"/>
                    <a:gd name="T10" fmla="*/ 269875 w 284"/>
                    <a:gd name="T11" fmla="*/ 315913 h 199"/>
                    <a:gd name="T12" fmla="*/ 225425 w 284"/>
                    <a:gd name="T13" fmla="*/ 225425 h 199"/>
                    <a:gd name="T14" fmla="*/ 134938 w 284"/>
                    <a:gd name="T15" fmla="*/ 269875 h 199"/>
                    <a:gd name="T16" fmla="*/ 46038 w 284"/>
                    <a:gd name="T17" fmla="*/ 225425 h 199"/>
                    <a:gd name="T18" fmla="*/ 0 w 284"/>
                    <a:gd name="T19" fmla="*/ 134938 h 199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284" h="199">
                      <a:moveTo>
                        <a:pt x="0" y="85"/>
                      </a:moveTo>
                      <a:lnTo>
                        <a:pt x="0" y="57"/>
                      </a:lnTo>
                      <a:lnTo>
                        <a:pt x="114" y="0"/>
                      </a:lnTo>
                      <a:lnTo>
                        <a:pt x="284" y="113"/>
                      </a:lnTo>
                      <a:lnTo>
                        <a:pt x="199" y="199"/>
                      </a:lnTo>
                      <a:lnTo>
                        <a:pt x="170" y="199"/>
                      </a:lnTo>
                      <a:lnTo>
                        <a:pt x="142" y="142"/>
                      </a:lnTo>
                      <a:lnTo>
                        <a:pt x="85" y="170"/>
                      </a:lnTo>
                      <a:lnTo>
                        <a:pt x="29" y="142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8" name="Freeform 86">
                  <a:extLst>
                    <a:ext uri="{FF2B5EF4-FFF2-40B4-BE49-F238E27FC236}">
                      <a16:creationId xmlns:a16="http://schemas.microsoft.com/office/drawing/2014/main" id="{4C4B211C-DA66-4321-A4DA-FF3902F8BF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20963" y="5249863"/>
                  <a:ext cx="314325" cy="406400"/>
                </a:xfrm>
                <a:custGeom>
                  <a:avLst/>
                  <a:gdLst>
                    <a:gd name="T0" fmla="*/ 134938 w 198"/>
                    <a:gd name="T1" fmla="*/ 0 h 256"/>
                    <a:gd name="T2" fmla="*/ 314325 w 198"/>
                    <a:gd name="T3" fmla="*/ 136525 h 256"/>
                    <a:gd name="T4" fmla="*/ 179388 w 198"/>
                    <a:gd name="T5" fmla="*/ 180975 h 256"/>
                    <a:gd name="T6" fmla="*/ 179388 w 198"/>
                    <a:gd name="T7" fmla="*/ 360363 h 256"/>
                    <a:gd name="T8" fmla="*/ 134938 w 198"/>
                    <a:gd name="T9" fmla="*/ 406400 h 256"/>
                    <a:gd name="T10" fmla="*/ 88900 w 198"/>
                    <a:gd name="T11" fmla="*/ 406400 h 256"/>
                    <a:gd name="T12" fmla="*/ 44450 w 198"/>
                    <a:gd name="T13" fmla="*/ 315913 h 256"/>
                    <a:gd name="T14" fmla="*/ 44450 w 198"/>
                    <a:gd name="T15" fmla="*/ 225425 h 256"/>
                    <a:gd name="T16" fmla="*/ 0 w 198"/>
                    <a:gd name="T17" fmla="*/ 180975 h 256"/>
                    <a:gd name="T18" fmla="*/ 0 w 198"/>
                    <a:gd name="T19" fmla="*/ 136525 h 256"/>
                    <a:gd name="T20" fmla="*/ 134938 w 198"/>
                    <a:gd name="T21" fmla="*/ 0 h 25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98" h="256">
                      <a:moveTo>
                        <a:pt x="85" y="0"/>
                      </a:moveTo>
                      <a:lnTo>
                        <a:pt x="198" y="86"/>
                      </a:lnTo>
                      <a:lnTo>
                        <a:pt x="113" y="114"/>
                      </a:lnTo>
                      <a:lnTo>
                        <a:pt x="113" y="227"/>
                      </a:lnTo>
                      <a:lnTo>
                        <a:pt x="85" y="256"/>
                      </a:lnTo>
                      <a:lnTo>
                        <a:pt x="56" y="256"/>
                      </a:lnTo>
                      <a:lnTo>
                        <a:pt x="28" y="199"/>
                      </a:lnTo>
                      <a:lnTo>
                        <a:pt x="28" y="142"/>
                      </a:lnTo>
                      <a:lnTo>
                        <a:pt x="0" y="114"/>
                      </a:lnTo>
                      <a:lnTo>
                        <a:pt x="0" y="86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9" name="Freeform 87">
                  <a:extLst>
                    <a:ext uri="{FF2B5EF4-FFF2-40B4-BE49-F238E27FC236}">
                      <a16:creationId xmlns:a16="http://schemas.microsoft.com/office/drawing/2014/main" id="{87783AA3-D1A5-4A76-B3DC-CFBE3A06B9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00350" y="5386388"/>
                  <a:ext cx="450850" cy="223837"/>
                </a:xfrm>
                <a:custGeom>
                  <a:avLst/>
                  <a:gdLst>
                    <a:gd name="T0" fmla="*/ 314325 w 284"/>
                    <a:gd name="T1" fmla="*/ 44450 h 141"/>
                    <a:gd name="T2" fmla="*/ 225425 w 284"/>
                    <a:gd name="T3" fmla="*/ 44450 h 141"/>
                    <a:gd name="T4" fmla="*/ 134938 w 284"/>
                    <a:gd name="T5" fmla="*/ 0 h 141"/>
                    <a:gd name="T6" fmla="*/ 0 w 284"/>
                    <a:gd name="T7" fmla="*/ 44450 h 141"/>
                    <a:gd name="T8" fmla="*/ 0 w 284"/>
                    <a:gd name="T9" fmla="*/ 134937 h 141"/>
                    <a:gd name="T10" fmla="*/ 90488 w 284"/>
                    <a:gd name="T11" fmla="*/ 134937 h 141"/>
                    <a:gd name="T12" fmla="*/ 134938 w 284"/>
                    <a:gd name="T13" fmla="*/ 88900 h 141"/>
                    <a:gd name="T14" fmla="*/ 225425 w 284"/>
                    <a:gd name="T15" fmla="*/ 134937 h 141"/>
                    <a:gd name="T16" fmla="*/ 314325 w 284"/>
                    <a:gd name="T17" fmla="*/ 223837 h 141"/>
                    <a:gd name="T18" fmla="*/ 404813 w 284"/>
                    <a:gd name="T19" fmla="*/ 179387 h 141"/>
                    <a:gd name="T20" fmla="*/ 450850 w 284"/>
                    <a:gd name="T21" fmla="*/ 179387 h 141"/>
                    <a:gd name="T22" fmla="*/ 450850 w 284"/>
                    <a:gd name="T23" fmla="*/ 134937 h 141"/>
                    <a:gd name="T24" fmla="*/ 314325 w 284"/>
                    <a:gd name="T25" fmla="*/ 44450 h 141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84" h="141">
                      <a:moveTo>
                        <a:pt x="198" y="28"/>
                      </a:moveTo>
                      <a:lnTo>
                        <a:pt x="142" y="28"/>
                      </a:lnTo>
                      <a:lnTo>
                        <a:pt x="85" y="0"/>
                      </a:lnTo>
                      <a:lnTo>
                        <a:pt x="0" y="28"/>
                      </a:lnTo>
                      <a:lnTo>
                        <a:pt x="0" y="85"/>
                      </a:lnTo>
                      <a:lnTo>
                        <a:pt x="57" y="85"/>
                      </a:lnTo>
                      <a:lnTo>
                        <a:pt x="85" y="56"/>
                      </a:lnTo>
                      <a:lnTo>
                        <a:pt x="142" y="85"/>
                      </a:lnTo>
                      <a:lnTo>
                        <a:pt x="198" y="141"/>
                      </a:lnTo>
                      <a:lnTo>
                        <a:pt x="255" y="113"/>
                      </a:lnTo>
                      <a:lnTo>
                        <a:pt x="284" y="113"/>
                      </a:lnTo>
                      <a:lnTo>
                        <a:pt x="284" y="85"/>
                      </a:lnTo>
                      <a:lnTo>
                        <a:pt x="198" y="28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10" name="Freeform 88">
                  <a:extLst>
                    <a:ext uri="{FF2B5EF4-FFF2-40B4-BE49-F238E27FC236}">
                      <a16:creationId xmlns:a16="http://schemas.microsoft.com/office/drawing/2014/main" id="{0A968B4E-A040-422E-B8D6-9B1E9AE40B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79963" y="5340350"/>
                  <a:ext cx="720725" cy="855663"/>
                </a:xfrm>
                <a:custGeom>
                  <a:avLst/>
                  <a:gdLst>
                    <a:gd name="T0" fmla="*/ 630238 w 454"/>
                    <a:gd name="T1" fmla="*/ 539750 h 539"/>
                    <a:gd name="T2" fmla="*/ 495300 w 454"/>
                    <a:gd name="T3" fmla="*/ 630238 h 539"/>
                    <a:gd name="T4" fmla="*/ 406400 w 454"/>
                    <a:gd name="T5" fmla="*/ 630238 h 539"/>
                    <a:gd name="T6" fmla="*/ 315913 w 454"/>
                    <a:gd name="T7" fmla="*/ 809625 h 539"/>
                    <a:gd name="T8" fmla="*/ 225425 w 454"/>
                    <a:gd name="T9" fmla="*/ 855663 h 539"/>
                    <a:gd name="T10" fmla="*/ 90488 w 454"/>
                    <a:gd name="T11" fmla="*/ 720725 h 539"/>
                    <a:gd name="T12" fmla="*/ 134938 w 454"/>
                    <a:gd name="T13" fmla="*/ 674688 h 539"/>
                    <a:gd name="T14" fmla="*/ 46038 w 454"/>
                    <a:gd name="T15" fmla="*/ 495300 h 539"/>
                    <a:gd name="T16" fmla="*/ 0 w 454"/>
                    <a:gd name="T17" fmla="*/ 495300 h 539"/>
                    <a:gd name="T18" fmla="*/ 46038 w 454"/>
                    <a:gd name="T19" fmla="*/ 315913 h 539"/>
                    <a:gd name="T20" fmla="*/ 180975 w 454"/>
                    <a:gd name="T21" fmla="*/ 269875 h 539"/>
                    <a:gd name="T22" fmla="*/ 225425 w 454"/>
                    <a:gd name="T23" fmla="*/ 315913 h 539"/>
                    <a:gd name="T24" fmla="*/ 225425 w 454"/>
                    <a:gd name="T25" fmla="*/ 180975 h 539"/>
                    <a:gd name="T26" fmla="*/ 271463 w 454"/>
                    <a:gd name="T27" fmla="*/ 180975 h 539"/>
                    <a:gd name="T28" fmla="*/ 271463 w 454"/>
                    <a:gd name="T29" fmla="*/ 134938 h 539"/>
                    <a:gd name="T30" fmla="*/ 360363 w 454"/>
                    <a:gd name="T31" fmla="*/ 134938 h 539"/>
                    <a:gd name="T32" fmla="*/ 450850 w 454"/>
                    <a:gd name="T33" fmla="*/ 90488 h 539"/>
                    <a:gd name="T34" fmla="*/ 450850 w 454"/>
                    <a:gd name="T35" fmla="*/ 46038 h 539"/>
                    <a:gd name="T36" fmla="*/ 541338 w 454"/>
                    <a:gd name="T37" fmla="*/ 46038 h 539"/>
                    <a:gd name="T38" fmla="*/ 630238 w 454"/>
                    <a:gd name="T39" fmla="*/ 0 h 539"/>
                    <a:gd name="T40" fmla="*/ 630238 w 454"/>
                    <a:gd name="T41" fmla="*/ 46038 h 539"/>
                    <a:gd name="T42" fmla="*/ 585788 w 454"/>
                    <a:gd name="T43" fmla="*/ 269875 h 539"/>
                    <a:gd name="T44" fmla="*/ 630238 w 454"/>
                    <a:gd name="T45" fmla="*/ 404813 h 539"/>
                    <a:gd name="T46" fmla="*/ 720725 w 454"/>
                    <a:gd name="T47" fmla="*/ 450850 h 539"/>
                    <a:gd name="T48" fmla="*/ 630238 w 454"/>
                    <a:gd name="T49" fmla="*/ 495300 h 539"/>
                    <a:gd name="T50" fmla="*/ 630238 w 454"/>
                    <a:gd name="T51" fmla="*/ 539750 h 539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454" h="539">
                      <a:moveTo>
                        <a:pt x="397" y="340"/>
                      </a:moveTo>
                      <a:lnTo>
                        <a:pt x="312" y="397"/>
                      </a:lnTo>
                      <a:lnTo>
                        <a:pt x="256" y="397"/>
                      </a:lnTo>
                      <a:lnTo>
                        <a:pt x="199" y="510"/>
                      </a:lnTo>
                      <a:lnTo>
                        <a:pt x="142" y="539"/>
                      </a:lnTo>
                      <a:lnTo>
                        <a:pt x="57" y="454"/>
                      </a:lnTo>
                      <a:lnTo>
                        <a:pt x="85" y="425"/>
                      </a:lnTo>
                      <a:lnTo>
                        <a:pt x="29" y="312"/>
                      </a:lnTo>
                      <a:lnTo>
                        <a:pt x="0" y="312"/>
                      </a:lnTo>
                      <a:lnTo>
                        <a:pt x="29" y="199"/>
                      </a:lnTo>
                      <a:lnTo>
                        <a:pt x="114" y="170"/>
                      </a:lnTo>
                      <a:lnTo>
                        <a:pt x="142" y="199"/>
                      </a:lnTo>
                      <a:lnTo>
                        <a:pt x="142" y="114"/>
                      </a:lnTo>
                      <a:lnTo>
                        <a:pt x="171" y="114"/>
                      </a:lnTo>
                      <a:lnTo>
                        <a:pt x="171" y="85"/>
                      </a:lnTo>
                      <a:lnTo>
                        <a:pt x="227" y="85"/>
                      </a:lnTo>
                      <a:lnTo>
                        <a:pt x="284" y="57"/>
                      </a:lnTo>
                      <a:lnTo>
                        <a:pt x="284" y="29"/>
                      </a:lnTo>
                      <a:lnTo>
                        <a:pt x="341" y="29"/>
                      </a:lnTo>
                      <a:lnTo>
                        <a:pt x="397" y="0"/>
                      </a:lnTo>
                      <a:lnTo>
                        <a:pt x="397" y="29"/>
                      </a:lnTo>
                      <a:lnTo>
                        <a:pt x="369" y="170"/>
                      </a:lnTo>
                      <a:lnTo>
                        <a:pt x="397" y="255"/>
                      </a:lnTo>
                      <a:lnTo>
                        <a:pt x="454" y="284"/>
                      </a:lnTo>
                      <a:lnTo>
                        <a:pt x="397" y="312"/>
                      </a:lnTo>
                      <a:lnTo>
                        <a:pt x="397" y="34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11" name="Freeform 89">
                  <a:extLst>
                    <a:ext uri="{FF2B5EF4-FFF2-40B4-BE49-F238E27FC236}">
                      <a16:creationId xmlns:a16="http://schemas.microsoft.com/office/drawing/2014/main" id="{90BDEA15-A48F-4C26-996F-B347994C3A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00575" y="5070475"/>
                  <a:ext cx="630238" cy="450850"/>
                </a:xfrm>
                <a:custGeom>
                  <a:avLst/>
                  <a:gdLst>
                    <a:gd name="T0" fmla="*/ 630238 w 397"/>
                    <a:gd name="T1" fmla="*/ 315913 h 284"/>
                    <a:gd name="T2" fmla="*/ 585788 w 397"/>
                    <a:gd name="T3" fmla="*/ 269875 h 284"/>
                    <a:gd name="T4" fmla="*/ 495300 w 397"/>
                    <a:gd name="T5" fmla="*/ 269875 h 284"/>
                    <a:gd name="T6" fmla="*/ 450850 w 397"/>
                    <a:gd name="T7" fmla="*/ 134938 h 284"/>
                    <a:gd name="T8" fmla="*/ 404813 w 397"/>
                    <a:gd name="T9" fmla="*/ 90488 h 284"/>
                    <a:gd name="T10" fmla="*/ 450850 w 397"/>
                    <a:gd name="T11" fmla="*/ 0 h 284"/>
                    <a:gd name="T12" fmla="*/ 360363 w 397"/>
                    <a:gd name="T13" fmla="*/ 0 h 284"/>
                    <a:gd name="T14" fmla="*/ 314325 w 397"/>
                    <a:gd name="T15" fmla="*/ 134938 h 284"/>
                    <a:gd name="T16" fmla="*/ 179388 w 397"/>
                    <a:gd name="T17" fmla="*/ 134938 h 284"/>
                    <a:gd name="T18" fmla="*/ 134938 w 397"/>
                    <a:gd name="T19" fmla="*/ 225425 h 284"/>
                    <a:gd name="T20" fmla="*/ 44450 w 397"/>
                    <a:gd name="T21" fmla="*/ 225425 h 284"/>
                    <a:gd name="T22" fmla="*/ 0 w 397"/>
                    <a:gd name="T23" fmla="*/ 269875 h 284"/>
                    <a:gd name="T24" fmla="*/ 90488 w 397"/>
                    <a:gd name="T25" fmla="*/ 269875 h 284"/>
                    <a:gd name="T26" fmla="*/ 44450 w 397"/>
                    <a:gd name="T27" fmla="*/ 360363 h 284"/>
                    <a:gd name="T28" fmla="*/ 179388 w 397"/>
                    <a:gd name="T29" fmla="*/ 360363 h 284"/>
                    <a:gd name="T30" fmla="*/ 225425 w 397"/>
                    <a:gd name="T31" fmla="*/ 315913 h 284"/>
                    <a:gd name="T32" fmla="*/ 404813 w 397"/>
                    <a:gd name="T33" fmla="*/ 404813 h 284"/>
                    <a:gd name="T34" fmla="*/ 404813 w 397"/>
                    <a:gd name="T35" fmla="*/ 450850 h 284"/>
                    <a:gd name="T36" fmla="*/ 450850 w 397"/>
                    <a:gd name="T37" fmla="*/ 450850 h 284"/>
                    <a:gd name="T38" fmla="*/ 450850 w 397"/>
                    <a:gd name="T39" fmla="*/ 404813 h 284"/>
                    <a:gd name="T40" fmla="*/ 539750 w 397"/>
                    <a:gd name="T41" fmla="*/ 404813 h 284"/>
                    <a:gd name="T42" fmla="*/ 630238 w 397"/>
                    <a:gd name="T43" fmla="*/ 360363 h 284"/>
                    <a:gd name="T44" fmla="*/ 630238 w 397"/>
                    <a:gd name="T45" fmla="*/ 315913 h 284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397" h="284">
                      <a:moveTo>
                        <a:pt x="397" y="199"/>
                      </a:moveTo>
                      <a:lnTo>
                        <a:pt x="369" y="170"/>
                      </a:lnTo>
                      <a:lnTo>
                        <a:pt x="312" y="170"/>
                      </a:lnTo>
                      <a:lnTo>
                        <a:pt x="284" y="85"/>
                      </a:lnTo>
                      <a:lnTo>
                        <a:pt x="255" y="57"/>
                      </a:lnTo>
                      <a:lnTo>
                        <a:pt x="284" y="0"/>
                      </a:lnTo>
                      <a:lnTo>
                        <a:pt x="227" y="0"/>
                      </a:lnTo>
                      <a:lnTo>
                        <a:pt x="198" y="85"/>
                      </a:lnTo>
                      <a:lnTo>
                        <a:pt x="113" y="85"/>
                      </a:lnTo>
                      <a:lnTo>
                        <a:pt x="85" y="142"/>
                      </a:lnTo>
                      <a:lnTo>
                        <a:pt x="28" y="142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28" y="227"/>
                      </a:lnTo>
                      <a:lnTo>
                        <a:pt x="113" y="227"/>
                      </a:lnTo>
                      <a:lnTo>
                        <a:pt x="142" y="199"/>
                      </a:lnTo>
                      <a:lnTo>
                        <a:pt x="255" y="255"/>
                      </a:lnTo>
                      <a:lnTo>
                        <a:pt x="255" y="284"/>
                      </a:lnTo>
                      <a:lnTo>
                        <a:pt x="284" y="284"/>
                      </a:lnTo>
                      <a:lnTo>
                        <a:pt x="284" y="255"/>
                      </a:lnTo>
                      <a:lnTo>
                        <a:pt x="340" y="255"/>
                      </a:lnTo>
                      <a:lnTo>
                        <a:pt x="397" y="227"/>
                      </a:lnTo>
                      <a:lnTo>
                        <a:pt x="397" y="199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12" name="Freeform 90">
                  <a:extLst>
                    <a:ext uri="{FF2B5EF4-FFF2-40B4-BE49-F238E27FC236}">
                      <a16:creationId xmlns:a16="http://schemas.microsoft.com/office/drawing/2014/main" id="{1CEDFD86-6750-43CE-9B50-CC012296D0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30700" y="5160963"/>
                  <a:ext cx="674688" cy="539750"/>
                </a:xfrm>
                <a:custGeom>
                  <a:avLst/>
                  <a:gdLst>
                    <a:gd name="T0" fmla="*/ 314325 w 425"/>
                    <a:gd name="T1" fmla="*/ 134938 h 340"/>
                    <a:gd name="T2" fmla="*/ 179388 w 425"/>
                    <a:gd name="T3" fmla="*/ 0 h 340"/>
                    <a:gd name="T4" fmla="*/ 134938 w 425"/>
                    <a:gd name="T5" fmla="*/ 0 h 340"/>
                    <a:gd name="T6" fmla="*/ 90488 w 425"/>
                    <a:gd name="T7" fmla="*/ 44450 h 340"/>
                    <a:gd name="T8" fmla="*/ 44450 w 425"/>
                    <a:gd name="T9" fmla="*/ 134938 h 340"/>
                    <a:gd name="T10" fmla="*/ 90488 w 425"/>
                    <a:gd name="T11" fmla="*/ 134938 h 340"/>
                    <a:gd name="T12" fmla="*/ 90488 w 425"/>
                    <a:gd name="T13" fmla="*/ 225425 h 340"/>
                    <a:gd name="T14" fmla="*/ 0 w 425"/>
                    <a:gd name="T15" fmla="*/ 360363 h 340"/>
                    <a:gd name="T16" fmla="*/ 44450 w 425"/>
                    <a:gd name="T17" fmla="*/ 360363 h 340"/>
                    <a:gd name="T18" fmla="*/ 90488 w 425"/>
                    <a:gd name="T19" fmla="*/ 449263 h 340"/>
                    <a:gd name="T20" fmla="*/ 134938 w 425"/>
                    <a:gd name="T21" fmla="*/ 539750 h 340"/>
                    <a:gd name="T22" fmla="*/ 225425 w 425"/>
                    <a:gd name="T23" fmla="*/ 539750 h 340"/>
                    <a:gd name="T24" fmla="*/ 404813 w 425"/>
                    <a:gd name="T25" fmla="*/ 404813 h 340"/>
                    <a:gd name="T26" fmla="*/ 495300 w 425"/>
                    <a:gd name="T27" fmla="*/ 495300 h 340"/>
                    <a:gd name="T28" fmla="*/ 630238 w 425"/>
                    <a:gd name="T29" fmla="*/ 449263 h 340"/>
                    <a:gd name="T30" fmla="*/ 674688 w 425"/>
                    <a:gd name="T31" fmla="*/ 495300 h 340"/>
                    <a:gd name="T32" fmla="*/ 674688 w 425"/>
                    <a:gd name="T33" fmla="*/ 314325 h 340"/>
                    <a:gd name="T34" fmla="*/ 495300 w 425"/>
                    <a:gd name="T35" fmla="*/ 225425 h 340"/>
                    <a:gd name="T36" fmla="*/ 449263 w 425"/>
                    <a:gd name="T37" fmla="*/ 269875 h 340"/>
                    <a:gd name="T38" fmla="*/ 314325 w 425"/>
                    <a:gd name="T39" fmla="*/ 269875 h 340"/>
                    <a:gd name="T40" fmla="*/ 360363 w 425"/>
                    <a:gd name="T41" fmla="*/ 179388 h 340"/>
                    <a:gd name="T42" fmla="*/ 269875 w 425"/>
                    <a:gd name="T43" fmla="*/ 179388 h 340"/>
                    <a:gd name="T44" fmla="*/ 314325 w 425"/>
                    <a:gd name="T45" fmla="*/ 134938 h 340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425" h="340">
                      <a:moveTo>
                        <a:pt x="198" y="85"/>
                      </a:moveTo>
                      <a:lnTo>
                        <a:pt x="113" y="0"/>
                      </a:lnTo>
                      <a:lnTo>
                        <a:pt x="85" y="0"/>
                      </a:lnTo>
                      <a:lnTo>
                        <a:pt x="57" y="28"/>
                      </a:lnTo>
                      <a:lnTo>
                        <a:pt x="28" y="85"/>
                      </a:lnTo>
                      <a:lnTo>
                        <a:pt x="57" y="85"/>
                      </a:lnTo>
                      <a:lnTo>
                        <a:pt x="57" y="142"/>
                      </a:lnTo>
                      <a:lnTo>
                        <a:pt x="0" y="227"/>
                      </a:lnTo>
                      <a:lnTo>
                        <a:pt x="28" y="227"/>
                      </a:lnTo>
                      <a:lnTo>
                        <a:pt x="57" y="283"/>
                      </a:lnTo>
                      <a:lnTo>
                        <a:pt x="85" y="340"/>
                      </a:lnTo>
                      <a:lnTo>
                        <a:pt x="142" y="340"/>
                      </a:lnTo>
                      <a:lnTo>
                        <a:pt x="255" y="255"/>
                      </a:lnTo>
                      <a:lnTo>
                        <a:pt x="312" y="312"/>
                      </a:lnTo>
                      <a:lnTo>
                        <a:pt x="397" y="283"/>
                      </a:lnTo>
                      <a:lnTo>
                        <a:pt x="425" y="312"/>
                      </a:lnTo>
                      <a:lnTo>
                        <a:pt x="425" y="198"/>
                      </a:lnTo>
                      <a:lnTo>
                        <a:pt x="312" y="142"/>
                      </a:lnTo>
                      <a:lnTo>
                        <a:pt x="283" y="170"/>
                      </a:lnTo>
                      <a:lnTo>
                        <a:pt x="198" y="170"/>
                      </a:lnTo>
                      <a:lnTo>
                        <a:pt x="227" y="113"/>
                      </a:lnTo>
                      <a:lnTo>
                        <a:pt x="170" y="113"/>
                      </a:lnTo>
                      <a:lnTo>
                        <a:pt x="198" y="85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13" name="Freeform 91">
                  <a:extLst>
                    <a:ext uri="{FF2B5EF4-FFF2-40B4-BE49-F238E27FC236}">
                      <a16:creationId xmlns:a16="http://schemas.microsoft.com/office/drawing/2014/main" id="{989CF8D8-E59B-4CB2-A73B-D3B2580323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65638" y="4979988"/>
                  <a:ext cx="585787" cy="315912"/>
                </a:xfrm>
                <a:custGeom>
                  <a:avLst/>
                  <a:gdLst>
                    <a:gd name="T0" fmla="*/ 585787 w 369"/>
                    <a:gd name="T1" fmla="*/ 90487 h 199"/>
                    <a:gd name="T2" fmla="*/ 539750 w 369"/>
                    <a:gd name="T3" fmla="*/ 0 h 199"/>
                    <a:gd name="T4" fmla="*/ 404812 w 369"/>
                    <a:gd name="T5" fmla="*/ 90487 h 199"/>
                    <a:gd name="T6" fmla="*/ 360362 w 369"/>
                    <a:gd name="T7" fmla="*/ 46037 h 199"/>
                    <a:gd name="T8" fmla="*/ 269875 w 369"/>
                    <a:gd name="T9" fmla="*/ 0 h 199"/>
                    <a:gd name="T10" fmla="*/ 179387 w 369"/>
                    <a:gd name="T11" fmla="*/ 46037 h 199"/>
                    <a:gd name="T12" fmla="*/ 90487 w 369"/>
                    <a:gd name="T13" fmla="*/ 46037 h 199"/>
                    <a:gd name="T14" fmla="*/ 90487 w 369"/>
                    <a:gd name="T15" fmla="*/ 134937 h 199"/>
                    <a:gd name="T16" fmla="*/ 0 w 369"/>
                    <a:gd name="T17" fmla="*/ 134937 h 199"/>
                    <a:gd name="T18" fmla="*/ 0 w 369"/>
                    <a:gd name="T19" fmla="*/ 180975 h 199"/>
                    <a:gd name="T20" fmla="*/ 44450 w 369"/>
                    <a:gd name="T21" fmla="*/ 180975 h 199"/>
                    <a:gd name="T22" fmla="*/ 179387 w 369"/>
                    <a:gd name="T23" fmla="*/ 315912 h 199"/>
                    <a:gd name="T24" fmla="*/ 269875 w 369"/>
                    <a:gd name="T25" fmla="*/ 315912 h 199"/>
                    <a:gd name="T26" fmla="*/ 314325 w 369"/>
                    <a:gd name="T27" fmla="*/ 225425 h 199"/>
                    <a:gd name="T28" fmla="*/ 449262 w 369"/>
                    <a:gd name="T29" fmla="*/ 225425 h 199"/>
                    <a:gd name="T30" fmla="*/ 495300 w 369"/>
                    <a:gd name="T31" fmla="*/ 90487 h 199"/>
                    <a:gd name="T32" fmla="*/ 585787 w 369"/>
                    <a:gd name="T33" fmla="*/ 90487 h 19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69" h="199">
                      <a:moveTo>
                        <a:pt x="369" y="57"/>
                      </a:moveTo>
                      <a:lnTo>
                        <a:pt x="340" y="0"/>
                      </a:lnTo>
                      <a:lnTo>
                        <a:pt x="255" y="57"/>
                      </a:lnTo>
                      <a:lnTo>
                        <a:pt x="227" y="29"/>
                      </a:lnTo>
                      <a:lnTo>
                        <a:pt x="170" y="0"/>
                      </a:lnTo>
                      <a:lnTo>
                        <a:pt x="113" y="29"/>
                      </a:lnTo>
                      <a:lnTo>
                        <a:pt x="57" y="29"/>
                      </a:lnTo>
                      <a:lnTo>
                        <a:pt x="57" y="85"/>
                      </a:lnTo>
                      <a:lnTo>
                        <a:pt x="0" y="85"/>
                      </a:lnTo>
                      <a:lnTo>
                        <a:pt x="0" y="114"/>
                      </a:lnTo>
                      <a:lnTo>
                        <a:pt x="28" y="114"/>
                      </a:lnTo>
                      <a:lnTo>
                        <a:pt x="113" y="199"/>
                      </a:lnTo>
                      <a:lnTo>
                        <a:pt x="170" y="199"/>
                      </a:lnTo>
                      <a:lnTo>
                        <a:pt x="198" y="142"/>
                      </a:lnTo>
                      <a:lnTo>
                        <a:pt x="283" y="142"/>
                      </a:lnTo>
                      <a:lnTo>
                        <a:pt x="312" y="57"/>
                      </a:lnTo>
                      <a:lnTo>
                        <a:pt x="369" y="57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14" name="Freeform 92">
                  <a:extLst>
                    <a:ext uri="{FF2B5EF4-FFF2-40B4-BE49-F238E27FC236}">
                      <a16:creationId xmlns:a16="http://schemas.microsoft.com/office/drawing/2014/main" id="{5599844A-85FC-47F8-9C8C-FD54FD3CC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6125" y="5565775"/>
                  <a:ext cx="449263" cy="630238"/>
                </a:xfrm>
                <a:custGeom>
                  <a:avLst/>
                  <a:gdLst>
                    <a:gd name="T0" fmla="*/ 179388 w 283"/>
                    <a:gd name="T1" fmla="*/ 0 h 397"/>
                    <a:gd name="T2" fmla="*/ 0 w 283"/>
                    <a:gd name="T3" fmla="*/ 134938 h 397"/>
                    <a:gd name="T4" fmla="*/ 0 w 283"/>
                    <a:gd name="T5" fmla="*/ 225425 h 397"/>
                    <a:gd name="T6" fmla="*/ 134938 w 283"/>
                    <a:gd name="T7" fmla="*/ 269875 h 397"/>
                    <a:gd name="T8" fmla="*/ 179388 w 283"/>
                    <a:gd name="T9" fmla="*/ 495300 h 397"/>
                    <a:gd name="T10" fmla="*/ 269875 w 283"/>
                    <a:gd name="T11" fmla="*/ 539750 h 397"/>
                    <a:gd name="T12" fmla="*/ 358775 w 283"/>
                    <a:gd name="T13" fmla="*/ 630238 h 397"/>
                    <a:gd name="T14" fmla="*/ 449263 w 283"/>
                    <a:gd name="T15" fmla="*/ 630238 h 397"/>
                    <a:gd name="T16" fmla="*/ 314325 w 283"/>
                    <a:gd name="T17" fmla="*/ 495300 h 397"/>
                    <a:gd name="T18" fmla="*/ 358775 w 283"/>
                    <a:gd name="T19" fmla="*/ 449263 h 397"/>
                    <a:gd name="T20" fmla="*/ 269875 w 283"/>
                    <a:gd name="T21" fmla="*/ 269875 h 397"/>
                    <a:gd name="T22" fmla="*/ 223838 w 283"/>
                    <a:gd name="T23" fmla="*/ 269875 h 397"/>
                    <a:gd name="T24" fmla="*/ 269875 w 283"/>
                    <a:gd name="T25" fmla="*/ 90488 h 397"/>
                    <a:gd name="T26" fmla="*/ 179388 w 283"/>
                    <a:gd name="T27" fmla="*/ 0 h 397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283" h="397">
                      <a:moveTo>
                        <a:pt x="113" y="0"/>
                      </a:moveTo>
                      <a:lnTo>
                        <a:pt x="0" y="85"/>
                      </a:lnTo>
                      <a:lnTo>
                        <a:pt x="0" y="142"/>
                      </a:lnTo>
                      <a:lnTo>
                        <a:pt x="85" y="170"/>
                      </a:lnTo>
                      <a:lnTo>
                        <a:pt x="113" y="312"/>
                      </a:lnTo>
                      <a:lnTo>
                        <a:pt x="170" y="340"/>
                      </a:lnTo>
                      <a:lnTo>
                        <a:pt x="226" y="397"/>
                      </a:lnTo>
                      <a:lnTo>
                        <a:pt x="283" y="397"/>
                      </a:lnTo>
                      <a:lnTo>
                        <a:pt x="198" y="312"/>
                      </a:lnTo>
                      <a:lnTo>
                        <a:pt x="226" y="283"/>
                      </a:lnTo>
                      <a:lnTo>
                        <a:pt x="170" y="170"/>
                      </a:lnTo>
                      <a:lnTo>
                        <a:pt x="141" y="170"/>
                      </a:lnTo>
                      <a:lnTo>
                        <a:pt x="170" y="57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15" name="Freeform 93">
                  <a:extLst>
                    <a:ext uri="{FF2B5EF4-FFF2-40B4-BE49-F238E27FC236}">
                      <a16:creationId xmlns:a16="http://schemas.microsoft.com/office/drawing/2014/main" id="{DB535C36-B549-40F1-B291-2A1BAB1145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35513" y="5880100"/>
                  <a:ext cx="765175" cy="1081088"/>
                </a:xfrm>
                <a:custGeom>
                  <a:avLst/>
                  <a:gdLst>
                    <a:gd name="T0" fmla="*/ 0 w 482"/>
                    <a:gd name="T1" fmla="*/ 946150 h 681"/>
                    <a:gd name="T2" fmla="*/ 44450 w 482"/>
                    <a:gd name="T3" fmla="*/ 855663 h 681"/>
                    <a:gd name="T4" fmla="*/ 179388 w 482"/>
                    <a:gd name="T5" fmla="*/ 765175 h 681"/>
                    <a:gd name="T6" fmla="*/ 225425 w 482"/>
                    <a:gd name="T7" fmla="*/ 811213 h 681"/>
                    <a:gd name="T8" fmla="*/ 225425 w 482"/>
                    <a:gd name="T9" fmla="*/ 630238 h 681"/>
                    <a:gd name="T10" fmla="*/ 315913 w 482"/>
                    <a:gd name="T11" fmla="*/ 585788 h 681"/>
                    <a:gd name="T12" fmla="*/ 404813 w 482"/>
                    <a:gd name="T13" fmla="*/ 406400 h 681"/>
                    <a:gd name="T14" fmla="*/ 360363 w 482"/>
                    <a:gd name="T15" fmla="*/ 269875 h 681"/>
                    <a:gd name="T16" fmla="*/ 450850 w 482"/>
                    <a:gd name="T17" fmla="*/ 90488 h 681"/>
                    <a:gd name="T18" fmla="*/ 539750 w 482"/>
                    <a:gd name="T19" fmla="*/ 90488 h 681"/>
                    <a:gd name="T20" fmla="*/ 674688 w 482"/>
                    <a:gd name="T21" fmla="*/ 0 h 681"/>
                    <a:gd name="T22" fmla="*/ 630238 w 482"/>
                    <a:gd name="T23" fmla="*/ 90488 h 681"/>
                    <a:gd name="T24" fmla="*/ 674688 w 482"/>
                    <a:gd name="T25" fmla="*/ 90488 h 681"/>
                    <a:gd name="T26" fmla="*/ 765175 w 482"/>
                    <a:gd name="T27" fmla="*/ 180975 h 681"/>
                    <a:gd name="T28" fmla="*/ 720725 w 482"/>
                    <a:gd name="T29" fmla="*/ 225425 h 681"/>
                    <a:gd name="T30" fmla="*/ 720725 w 482"/>
                    <a:gd name="T31" fmla="*/ 406400 h 681"/>
                    <a:gd name="T32" fmla="*/ 674688 w 482"/>
                    <a:gd name="T33" fmla="*/ 495300 h 681"/>
                    <a:gd name="T34" fmla="*/ 585788 w 482"/>
                    <a:gd name="T35" fmla="*/ 541338 h 681"/>
                    <a:gd name="T36" fmla="*/ 495300 w 482"/>
                    <a:gd name="T37" fmla="*/ 630238 h 681"/>
                    <a:gd name="T38" fmla="*/ 404813 w 482"/>
                    <a:gd name="T39" fmla="*/ 765175 h 681"/>
                    <a:gd name="T40" fmla="*/ 404813 w 482"/>
                    <a:gd name="T41" fmla="*/ 855663 h 681"/>
                    <a:gd name="T42" fmla="*/ 315913 w 482"/>
                    <a:gd name="T43" fmla="*/ 946150 h 681"/>
                    <a:gd name="T44" fmla="*/ 134938 w 482"/>
                    <a:gd name="T45" fmla="*/ 1081088 h 681"/>
                    <a:gd name="T46" fmla="*/ 0 w 482"/>
                    <a:gd name="T47" fmla="*/ 946150 h 681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482" h="681">
                      <a:moveTo>
                        <a:pt x="0" y="596"/>
                      </a:moveTo>
                      <a:lnTo>
                        <a:pt x="28" y="539"/>
                      </a:lnTo>
                      <a:lnTo>
                        <a:pt x="113" y="482"/>
                      </a:lnTo>
                      <a:lnTo>
                        <a:pt x="142" y="511"/>
                      </a:lnTo>
                      <a:lnTo>
                        <a:pt x="142" y="397"/>
                      </a:lnTo>
                      <a:lnTo>
                        <a:pt x="199" y="369"/>
                      </a:lnTo>
                      <a:lnTo>
                        <a:pt x="255" y="256"/>
                      </a:lnTo>
                      <a:lnTo>
                        <a:pt x="227" y="170"/>
                      </a:lnTo>
                      <a:lnTo>
                        <a:pt x="284" y="57"/>
                      </a:lnTo>
                      <a:lnTo>
                        <a:pt x="340" y="57"/>
                      </a:lnTo>
                      <a:lnTo>
                        <a:pt x="425" y="0"/>
                      </a:lnTo>
                      <a:lnTo>
                        <a:pt x="397" y="57"/>
                      </a:lnTo>
                      <a:lnTo>
                        <a:pt x="425" y="57"/>
                      </a:lnTo>
                      <a:lnTo>
                        <a:pt x="482" y="114"/>
                      </a:lnTo>
                      <a:lnTo>
                        <a:pt x="454" y="142"/>
                      </a:lnTo>
                      <a:lnTo>
                        <a:pt x="454" y="256"/>
                      </a:lnTo>
                      <a:lnTo>
                        <a:pt x="425" y="312"/>
                      </a:lnTo>
                      <a:lnTo>
                        <a:pt x="369" y="341"/>
                      </a:lnTo>
                      <a:lnTo>
                        <a:pt x="312" y="397"/>
                      </a:lnTo>
                      <a:lnTo>
                        <a:pt x="255" y="482"/>
                      </a:lnTo>
                      <a:lnTo>
                        <a:pt x="255" y="539"/>
                      </a:lnTo>
                      <a:lnTo>
                        <a:pt x="199" y="596"/>
                      </a:lnTo>
                      <a:lnTo>
                        <a:pt x="85" y="681"/>
                      </a:lnTo>
                      <a:lnTo>
                        <a:pt x="0" y="596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16" name="Freeform 94">
                  <a:extLst>
                    <a:ext uri="{FF2B5EF4-FFF2-40B4-BE49-F238E27FC236}">
                      <a16:creationId xmlns:a16="http://schemas.microsoft.com/office/drawing/2014/main" id="{D340829D-FA33-4D39-9697-E1D2543E57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70450" y="6691313"/>
                  <a:ext cx="855663" cy="495300"/>
                </a:xfrm>
                <a:custGeom>
                  <a:avLst/>
                  <a:gdLst>
                    <a:gd name="T0" fmla="*/ 0 w 539"/>
                    <a:gd name="T1" fmla="*/ 269875 h 312"/>
                    <a:gd name="T2" fmla="*/ 180975 w 539"/>
                    <a:gd name="T3" fmla="*/ 134938 h 312"/>
                    <a:gd name="T4" fmla="*/ 269875 w 539"/>
                    <a:gd name="T5" fmla="*/ 269875 h 312"/>
                    <a:gd name="T6" fmla="*/ 450850 w 539"/>
                    <a:gd name="T7" fmla="*/ 44450 h 312"/>
                    <a:gd name="T8" fmla="*/ 539750 w 539"/>
                    <a:gd name="T9" fmla="*/ 0 h 312"/>
                    <a:gd name="T10" fmla="*/ 855663 w 539"/>
                    <a:gd name="T11" fmla="*/ 44450 h 312"/>
                    <a:gd name="T12" fmla="*/ 855663 w 539"/>
                    <a:gd name="T13" fmla="*/ 134938 h 312"/>
                    <a:gd name="T14" fmla="*/ 765175 w 539"/>
                    <a:gd name="T15" fmla="*/ 179388 h 312"/>
                    <a:gd name="T16" fmla="*/ 585788 w 539"/>
                    <a:gd name="T17" fmla="*/ 223838 h 312"/>
                    <a:gd name="T18" fmla="*/ 539750 w 539"/>
                    <a:gd name="T19" fmla="*/ 404813 h 312"/>
                    <a:gd name="T20" fmla="*/ 450850 w 539"/>
                    <a:gd name="T21" fmla="*/ 495300 h 312"/>
                    <a:gd name="T22" fmla="*/ 315913 w 539"/>
                    <a:gd name="T23" fmla="*/ 358775 h 312"/>
                    <a:gd name="T24" fmla="*/ 0 w 539"/>
                    <a:gd name="T25" fmla="*/ 269875 h 31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539" h="312">
                      <a:moveTo>
                        <a:pt x="0" y="170"/>
                      </a:moveTo>
                      <a:lnTo>
                        <a:pt x="114" y="85"/>
                      </a:lnTo>
                      <a:lnTo>
                        <a:pt x="170" y="170"/>
                      </a:lnTo>
                      <a:lnTo>
                        <a:pt x="284" y="28"/>
                      </a:lnTo>
                      <a:lnTo>
                        <a:pt x="340" y="0"/>
                      </a:lnTo>
                      <a:lnTo>
                        <a:pt x="539" y="28"/>
                      </a:lnTo>
                      <a:lnTo>
                        <a:pt x="539" y="85"/>
                      </a:lnTo>
                      <a:lnTo>
                        <a:pt x="482" y="113"/>
                      </a:lnTo>
                      <a:lnTo>
                        <a:pt x="369" y="141"/>
                      </a:lnTo>
                      <a:lnTo>
                        <a:pt x="340" y="255"/>
                      </a:lnTo>
                      <a:lnTo>
                        <a:pt x="284" y="312"/>
                      </a:lnTo>
                      <a:lnTo>
                        <a:pt x="199" y="226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17" name="Freeform 95">
                  <a:extLst>
                    <a:ext uri="{FF2B5EF4-FFF2-40B4-BE49-F238E27FC236}">
                      <a16:creationId xmlns:a16="http://schemas.microsoft.com/office/drawing/2014/main" id="{B2683745-0BB3-40A9-9FD6-267829C524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51425" y="6105525"/>
                  <a:ext cx="989013" cy="855663"/>
                </a:xfrm>
                <a:custGeom>
                  <a:avLst/>
                  <a:gdLst>
                    <a:gd name="T0" fmla="*/ 674688 w 623"/>
                    <a:gd name="T1" fmla="*/ 630238 h 539"/>
                    <a:gd name="T2" fmla="*/ 763588 w 623"/>
                    <a:gd name="T3" fmla="*/ 585788 h 539"/>
                    <a:gd name="T4" fmla="*/ 763588 w 623"/>
                    <a:gd name="T5" fmla="*/ 495300 h 539"/>
                    <a:gd name="T6" fmla="*/ 854075 w 623"/>
                    <a:gd name="T7" fmla="*/ 360363 h 539"/>
                    <a:gd name="T8" fmla="*/ 944563 w 623"/>
                    <a:gd name="T9" fmla="*/ 404813 h 539"/>
                    <a:gd name="T10" fmla="*/ 989013 w 623"/>
                    <a:gd name="T11" fmla="*/ 360363 h 539"/>
                    <a:gd name="T12" fmla="*/ 989013 w 623"/>
                    <a:gd name="T13" fmla="*/ 315913 h 539"/>
                    <a:gd name="T14" fmla="*/ 809625 w 623"/>
                    <a:gd name="T15" fmla="*/ 225425 h 539"/>
                    <a:gd name="T16" fmla="*/ 628650 w 623"/>
                    <a:gd name="T17" fmla="*/ 269875 h 539"/>
                    <a:gd name="T18" fmla="*/ 493713 w 623"/>
                    <a:gd name="T19" fmla="*/ 225425 h 539"/>
                    <a:gd name="T20" fmla="*/ 539750 w 623"/>
                    <a:gd name="T21" fmla="*/ 90488 h 539"/>
                    <a:gd name="T22" fmla="*/ 493713 w 623"/>
                    <a:gd name="T23" fmla="*/ 90488 h 539"/>
                    <a:gd name="T24" fmla="*/ 493713 w 623"/>
                    <a:gd name="T25" fmla="*/ 0 h 539"/>
                    <a:gd name="T26" fmla="*/ 404813 w 623"/>
                    <a:gd name="T27" fmla="*/ 0 h 539"/>
                    <a:gd name="T28" fmla="*/ 404813 w 623"/>
                    <a:gd name="T29" fmla="*/ 180975 h 539"/>
                    <a:gd name="T30" fmla="*/ 358775 w 623"/>
                    <a:gd name="T31" fmla="*/ 269875 h 539"/>
                    <a:gd name="T32" fmla="*/ 269875 w 623"/>
                    <a:gd name="T33" fmla="*/ 315913 h 539"/>
                    <a:gd name="T34" fmla="*/ 179388 w 623"/>
                    <a:gd name="T35" fmla="*/ 404813 h 539"/>
                    <a:gd name="T36" fmla="*/ 88900 w 623"/>
                    <a:gd name="T37" fmla="*/ 539750 h 539"/>
                    <a:gd name="T38" fmla="*/ 88900 w 623"/>
                    <a:gd name="T39" fmla="*/ 630238 h 539"/>
                    <a:gd name="T40" fmla="*/ 0 w 623"/>
                    <a:gd name="T41" fmla="*/ 720725 h 539"/>
                    <a:gd name="T42" fmla="*/ 88900 w 623"/>
                    <a:gd name="T43" fmla="*/ 855663 h 539"/>
                    <a:gd name="T44" fmla="*/ 269875 w 623"/>
                    <a:gd name="T45" fmla="*/ 630238 h 539"/>
                    <a:gd name="T46" fmla="*/ 358775 w 623"/>
                    <a:gd name="T47" fmla="*/ 585788 h 539"/>
                    <a:gd name="T48" fmla="*/ 674688 w 623"/>
                    <a:gd name="T49" fmla="*/ 630238 h 539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623" h="539">
                      <a:moveTo>
                        <a:pt x="425" y="397"/>
                      </a:moveTo>
                      <a:lnTo>
                        <a:pt x="481" y="369"/>
                      </a:lnTo>
                      <a:lnTo>
                        <a:pt x="481" y="312"/>
                      </a:lnTo>
                      <a:lnTo>
                        <a:pt x="538" y="227"/>
                      </a:lnTo>
                      <a:lnTo>
                        <a:pt x="595" y="255"/>
                      </a:lnTo>
                      <a:lnTo>
                        <a:pt x="623" y="227"/>
                      </a:lnTo>
                      <a:lnTo>
                        <a:pt x="623" y="199"/>
                      </a:lnTo>
                      <a:lnTo>
                        <a:pt x="510" y="142"/>
                      </a:lnTo>
                      <a:lnTo>
                        <a:pt x="396" y="170"/>
                      </a:lnTo>
                      <a:lnTo>
                        <a:pt x="311" y="142"/>
                      </a:lnTo>
                      <a:lnTo>
                        <a:pt x="340" y="57"/>
                      </a:lnTo>
                      <a:lnTo>
                        <a:pt x="311" y="57"/>
                      </a:lnTo>
                      <a:lnTo>
                        <a:pt x="311" y="0"/>
                      </a:lnTo>
                      <a:lnTo>
                        <a:pt x="255" y="0"/>
                      </a:lnTo>
                      <a:lnTo>
                        <a:pt x="255" y="114"/>
                      </a:lnTo>
                      <a:lnTo>
                        <a:pt x="226" y="170"/>
                      </a:lnTo>
                      <a:lnTo>
                        <a:pt x="170" y="199"/>
                      </a:lnTo>
                      <a:lnTo>
                        <a:pt x="113" y="255"/>
                      </a:lnTo>
                      <a:lnTo>
                        <a:pt x="56" y="340"/>
                      </a:lnTo>
                      <a:lnTo>
                        <a:pt x="56" y="397"/>
                      </a:lnTo>
                      <a:lnTo>
                        <a:pt x="0" y="454"/>
                      </a:lnTo>
                      <a:lnTo>
                        <a:pt x="56" y="539"/>
                      </a:lnTo>
                      <a:lnTo>
                        <a:pt x="170" y="397"/>
                      </a:lnTo>
                      <a:lnTo>
                        <a:pt x="226" y="369"/>
                      </a:lnTo>
                      <a:lnTo>
                        <a:pt x="425" y="397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18" name="Freeform 96">
                  <a:extLst>
                    <a:ext uri="{FF2B5EF4-FFF2-40B4-BE49-F238E27FC236}">
                      <a16:creationId xmlns:a16="http://schemas.microsoft.com/office/drawing/2014/main" id="{D7AE7C9F-7DEC-453E-9EF8-030F1C18FF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00688" y="6600825"/>
                  <a:ext cx="900112" cy="990600"/>
                </a:xfrm>
                <a:custGeom>
                  <a:avLst/>
                  <a:gdLst>
                    <a:gd name="T0" fmla="*/ 495300 w 567"/>
                    <a:gd name="T1" fmla="*/ 990600 h 624"/>
                    <a:gd name="T2" fmla="*/ 179387 w 567"/>
                    <a:gd name="T3" fmla="*/ 900113 h 624"/>
                    <a:gd name="T4" fmla="*/ 0 w 567"/>
                    <a:gd name="T5" fmla="*/ 720725 h 624"/>
                    <a:gd name="T6" fmla="*/ 225425 w 567"/>
                    <a:gd name="T7" fmla="*/ 495300 h 624"/>
                    <a:gd name="T8" fmla="*/ 269875 w 567"/>
                    <a:gd name="T9" fmla="*/ 404813 h 624"/>
                    <a:gd name="T10" fmla="*/ 360362 w 567"/>
                    <a:gd name="T11" fmla="*/ 360363 h 624"/>
                    <a:gd name="T12" fmla="*/ 360362 w 567"/>
                    <a:gd name="T13" fmla="*/ 179388 h 624"/>
                    <a:gd name="T14" fmla="*/ 450850 w 567"/>
                    <a:gd name="T15" fmla="*/ 134938 h 624"/>
                    <a:gd name="T16" fmla="*/ 539750 w 567"/>
                    <a:gd name="T17" fmla="*/ 0 h 624"/>
                    <a:gd name="T18" fmla="*/ 630237 w 567"/>
                    <a:gd name="T19" fmla="*/ 0 h 624"/>
                    <a:gd name="T20" fmla="*/ 765175 w 567"/>
                    <a:gd name="T21" fmla="*/ 225425 h 624"/>
                    <a:gd name="T22" fmla="*/ 855662 w 567"/>
                    <a:gd name="T23" fmla="*/ 314325 h 624"/>
                    <a:gd name="T24" fmla="*/ 900112 w 567"/>
                    <a:gd name="T25" fmla="*/ 449263 h 624"/>
                    <a:gd name="T26" fmla="*/ 674687 w 567"/>
                    <a:gd name="T27" fmla="*/ 539750 h 624"/>
                    <a:gd name="T28" fmla="*/ 720725 w 567"/>
                    <a:gd name="T29" fmla="*/ 674688 h 624"/>
                    <a:gd name="T30" fmla="*/ 585787 w 567"/>
                    <a:gd name="T31" fmla="*/ 944563 h 624"/>
                    <a:gd name="T32" fmla="*/ 495300 w 567"/>
                    <a:gd name="T33" fmla="*/ 990600 h 624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567" h="624">
                      <a:moveTo>
                        <a:pt x="312" y="624"/>
                      </a:moveTo>
                      <a:lnTo>
                        <a:pt x="113" y="567"/>
                      </a:lnTo>
                      <a:lnTo>
                        <a:pt x="0" y="454"/>
                      </a:lnTo>
                      <a:lnTo>
                        <a:pt x="142" y="312"/>
                      </a:lnTo>
                      <a:lnTo>
                        <a:pt x="170" y="255"/>
                      </a:lnTo>
                      <a:lnTo>
                        <a:pt x="227" y="227"/>
                      </a:lnTo>
                      <a:lnTo>
                        <a:pt x="227" y="113"/>
                      </a:lnTo>
                      <a:lnTo>
                        <a:pt x="284" y="85"/>
                      </a:lnTo>
                      <a:lnTo>
                        <a:pt x="340" y="0"/>
                      </a:lnTo>
                      <a:lnTo>
                        <a:pt x="397" y="0"/>
                      </a:lnTo>
                      <a:lnTo>
                        <a:pt x="482" y="142"/>
                      </a:lnTo>
                      <a:lnTo>
                        <a:pt x="539" y="198"/>
                      </a:lnTo>
                      <a:lnTo>
                        <a:pt x="567" y="283"/>
                      </a:lnTo>
                      <a:lnTo>
                        <a:pt x="425" y="340"/>
                      </a:lnTo>
                      <a:lnTo>
                        <a:pt x="454" y="425"/>
                      </a:lnTo>
                      <a:lnTo>
                        <a:pt x="369" y="595"/>
                      </a:lnTo>
                      <a:lnTo>
                        <a:pt x="312" y="624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19" name="Freeform 97">
                  <a:extLst>
                    <a:ext uri="{FF2B5EF4-FFF2-40B4-BE49-F238E27FC236}">
                      <a16:creationId xmlns:a16="http://schemas.microsoft.com/office/drawing/2014/main" id="{E5E4828F-5B24-4B99-84DF-B5F48C0C54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21300" y="6465888"/>
                  <a:ext cx="854075" cy="855662"/>
                </a:xfrm>
                <a:custGeom>
                  <a:avLst/>
                  <a:gdLst>
                    <a:gd name="T0" fmla="*/ 179388 w 538"/>
                    <a:gd name="T1" fmla="*/ 855662 h 539"/>
                    <a:gd name="T2" fmla="*/ 0 w 538"/>
                    <a:gd name="T3" fmla="*/ 720725 h 539"/>
                    <a:gd name="T4" fmla="*/ 88900 w 538"/>
                    <a:gd name="T5" fmla="*/ 630237 h 539"/>
                    <a:gd name="T6" fmla="*/ 134938 w 538"/>
                    <a:gd name="T7" fmla="*/ 449262 h 539"/>
                    <a:gd name="T8" fmla="*/ 314325 w 538"/>
                    <a:gd name="T9" fmla="*/ 404812 h 539"/>
                    <a:gd name="T10" fmla="*/ 404813 w 538"/>
                    <a:gd name="T11" fmla="*/ 360362 h 539"/>
                    <a:gd name="T12" fmla="*/ 404813 w 538"/>
                    <a:gd name="T13" fmla="*/ 269875 h 539"/>
                    <a:gd name="T14" fmla="*/ 493713 w 538"/>
                    <a:gd name="T15" fmla="*/ 225425 h 539"/>
                    <a:gd name="T16" fmla="*/ 493713 w 538"/>
                    <a:gd name="T17" fmla="*/ 134937 h 539"/>
                    <a:gd name="T18" fmla="*/ 584200 w 538"/>
                    <a:gd name="T19" fmla="*/ 0 h 539"/>
                    <a:gd name="T20" fmla="*/ 674688 w 538"/>
                    <a:gd name="T21" fmla="*/ 44450 h 539"/>
                    <a:gd name="T22" fmla="*/ 719138 w 538"/>
                    <a:gd name="T23" fmla="*/ 0 h 539"/>
                    <a:gd name="T24" fmla="*/ 854075 w 538"/>
                    <a:gd name="T25" fmla="*/ 0 h 539"/>
                    <a:gd name="T26" fmla="*/ 854075 w 538"/>
                    <a:gd name="T27" fmla="*/ 90487 h 539"/>
                    <a:gd name="T28" fmla="*/ 809625 w 538"/>
                    <a:gd name="T29" fmla="*/ 134937 h 539"/>
                    <a:gd name="T30" fmla="*/ 719138 w 538"/>
                    <a:gd name="T31" fmla="*/ 134937 h 539"/>
                    <a:gd name="T32" fmla="*/ 630238 w 538"/>
                    <a:gd name="T33" fmla="*/ 269875 h 539"/>
                    <a:gd name="T34" fmla="*/ 539750 w 538"/>
                    <a:gd name="T35" fmla="*/ 314325 h 539"/>
                    <a:gd name="T36" fmla="*/ 539750 w 538"/>
                    <a:gd name="T37" fmla="*/ 495300 h 539"/>
                    <a:gd name="T38" fmla="*/ 449263 w 538"/>
                    <a:gd name="T39" fmla="*/ 539750 h 539"/>
                    <a:gd name="T40" fmla="*/ 404813 w 538"/>
                    <a:gd name="T41" fmla="*/ 630237 h 539"/>
                    <a:gd name="T42" fmla="*/ 179388 w 538"/>
                    <a:gd name="T43" fmla="*/ 855662 h 539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538" h="539">
                      <a:moveTo>
                        <a:pt x="113" y="539"/>
                      </a:moveTo>
                      <a:lnTo>
                        <a:pt x="0" y="454"/>
                      </a:lnTo>
                      <a:lnTo>
                        <a:pt x="56" y="397"/>
                      </a:lnTo>
                      <a:lnTo>
                        <a:pt x="85" y="283"/>
                      </a:lnTo>
                      <a:lnTo>
                        <a:pt x="198" y="255"/>
                      </a:lnTo>
                      <a:lnTo>
                        <a:pt x="255" y="227"/>
                      </a:lnTo>
                      <a:lnTo>
                        <a:pt x="255" y="170"/>
                      </a:lnTo>
                      <a:lnTo>
                        <a:pt x="311" y="142"/>
                      </a:lnTo>
                      <a:lnTo>
                        <a:pt x="311" y="85"/>
                      </a:lnTo>
                      <a:lnTo>
                        <a:pt x="368" y="0"/>
                      </a:lnTo>
                      <a:lnTo>
                        <a:pt x="425" y="28"/>
                      </a:lnTo>
                      <a:lnTo>
                        <a:pt x="453" y="0"/>
                      </a:lnTo>
                      <a:lnTo>
                        <a:pt x="538" y="0"/>
                      </a:lnTo>
                      <a:lnTo>
                        <a:pt x="538" y="57"/>
                      </a:lnTo>
                      <a:lnTo>
                        <a:pt x="510" y="85"/>
                      </a:lnTo>
                      <a:lnTo>
                        <a:pt x="453" y="85"/>
                      </a:lnTo>
                      <a:lnTo>
                        <a:pt x="397" y="170"/>
                      </a:lnTo>
                      <a:lnTo>
                        <a:pt x="340" y="198"/>
                      </a:lnTo>
                      <a:lnTo>
                        <a:pt x="340" y="312"/>
                      </a:lnTo>
                      <a:lnTo>
                        <a:pt x="283" y="340"/>
                      </a:lnTo>
                      <a:lnTo>
                        <a:pt x="255" y="397"/>
                      </a:lnTo>
                      <a:lnTo>
                        <a:pt x="113" y="539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20" name="Freeform 98">
                  <a:extLst>
                    <a:ext uri="{FF2B5EF4-FFF2-40B4-BE49-F238E27FC236}">
                      <a16:creationId xmlns:a16="http://schemas.microsoft.com/office/drawing/2014/main" id="{9A97D8B2-D0FF-4F4B-93AA-6CAF404C89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26225" y="7635875"/>
                  <a:ext cx="404813" cy="585788"/>
                </a:xfrm>
                <a:custGeom>
                  <a:avLst/>
                  <a:gdLst>
                    <a:gd name="T0" fmla="*/ 0 w 255"/>
                    <a:gd name="T1" fmla="*/ 314325 h 369"/>
                    <a:gd name="T2" fmla="*/ 44450 w 255"/>
                    <a:gd name="T3" fmla="*/ 269875 h 369"/>
                    <a:gd name="T4" fmla="*/ 134938 w 255"/>
                    <a:gd name="T5" fmla="*/ 269875 h 369"/>
                    <a:gd name="T6" fmla="*/ 223838 w 255"/>
                    <a:gd name="T7" fmla="*/ 225425 h 369"/>
                    <a:gd name="T8" fmla="*/ 179388 w 255"/>
                    <a:gd name="T9" fmla="*/ 179388 h 369"/>
                    <a:gd name="T10" fmla="*/ 223838 w 255"/>
                    <a:gd name="T11" fmla="*/ 134938 h 369"/>
                    <a:gd name="T12" fmla="*/ 223838 w 255"/>
                    <a:gd name="T13" fmla="*/ 44450 h 369"/>
                    <a:gd name="T14" fmla="*/ 269875 w 255"/>
                    <a:gd name="T15" fmla="*/ 0 h 369"/>
                    <a:gd name="T16" fmla="*/ 404813 w 255"/>
                    <a:gd name="T17" fmla="*/ 90488 h 369"/>
                    <a:gd name="T18" fmla="*/ 314325 w 255"/>
                    <a:gd name="T19" fmla="*/ 585788 h 369"/>
                    <a:gd name="T20" fmla="*/ 0 w 255"/>
                    <a:gd name="T21" fmla="*/ 314325 h 36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255" h="369">
                      <a:moveTo>
                        <a:pt x="0" y="198"/>
                      </a:moveTo>
                      <a:lnTo>
                        <a:pt x="28" y="170"/>
                      </a:lnTo>
                      <a:lnTo>
                        <a:pt x="85" y="170"/>
                      </a:lnTo>
                      <a:lnTo>
                        <a:pt x="141" y="142"/>
                      </a:lnTo>
                      <a:lnTo>
                        <a:pt x="113" y="113"/>
                      </a:lnTo>
                      <a:lnTo>
                        <a:pt x="141" y="85"/>
                      </a:lnTo>
                      <a:lnTo>
                        <a:pt x="141" y="28"/>
                      </a:lnTo>
                      <a:lnTo>
                        <a:pt x="170" y="0"/>
                      </a:lnTo>
                      <a:lnTo>
                        <a:pt x="255" y="57"/>
                      </a:lnTo>
                      <a:lnTo>
                        <a:pt x="198" y="369"/>
                      </a:lnTo>
                      <a:lnTo>
                        <a:pt x="0" y="198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21" name="Freeform 99">
                  <a:extLst>
                    <a:ext uri="{FF2B5EF4-FFF2-40B4-BE49-F238E27FC236}">
                      <a16:creationId xmlns:a16="http://schemas.microsoft.com/office/drawing/2014/main" id="{8A561495-D3D6-4585-B0D5-9C54A93FD4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35738" y="7096125"/>
                  <a:ext cx="674687" cy="630238"/>
                </a:xfrm>
                <a:custGeom>
                  <a:avLst/>
                  <a:gdLst>
                    <a:gd name="T0" fmla="*/ 495300 w 425"/>
                    <a:gd name="T1" fmla="*/ 630238 h 397"/>
                    <a:gd name="T2" fmla="*/ 495300 w 425"/>
                    <a:gd name="T3" fmla="*/ 495300 h 397"/>
                    <a:gd name="T4" fmla="*/ 674687 w 425"/>
                    <a:gd name="T5" fmla="*/ 449263 h 397"/>
                    <a:gd name="T6" fmla="*/ 539750 w 425"/>
                    <a:gd name="T7" fmla="*/ 225425 h 397"/>
                    <a:gd name="T8" fmla="*/ 630237 w 425"/>
                    <a:gd name="T9" fmla="*/ 44450 h 397"/>
                    <a:gd name="T10" fmla="*/ 450850 w 425"/>
                    <a:gd name="T11" fmla="*/ 0 h 397"/>
                    <a:gd name="T12" fmla="*/ 225425 w 425"/>
                    <a:gd name="T13" fmla="*/ 44450 h 397"/>
                    <a:gd name="T14" fmla="*/ 90487 w 425"/>
                    <a:gd name="T15" fmla="*/ 44450 h 397"/>
                    <a:gd name="T16" fmla="*/ 0 w 425"/>
                    <a:gd name="T17" fmla="*/ 134938 h 397"/>
                    <a:gd name="T18" fmla="*/ 225425 w 425"/>
                    <a:gd name="T19" fmla="*/ 404813 h 397"/>
                    <a:gd name="T20" fmla="*/ 360362 w 425"/>
                    <a:gd name="T21" fmla="*/ 539750 h 397"/>
                    <a:gd name="T22" fmla="*/ 495300 w 425"/>
                    <a:gd name="T23" fmla="*/ 630238 h 39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425" h="397">
                      <a:moveTo>
                        <a:pt x="312" y="397"/>
                      </a:moveTo>
                      <a:lnTo>
                        <a:pt x="312" y="312"/>
                      </a:lnTo>
                      <a:lnTo>
                        <a:pt x="425" y="283"/>
                      </a:lnTo>
                      <a:lnTo>
                        <a:pt x="340" y="142"/>
                      </a:lnTo>
                      <a:lnTo>
                        <a:pt x="397" y="28"/>
                      </a:lnTo>
                      <a:lnTo>
                        <a:pt x="284" y="0"/>
                      </a:lnTo>
                      <a:lnTo>
                        <a:pt x="142" y="28"/>
                      </a:lnTo>
                      <a:lnTo>
                        <a:pt x="57" y="28"/>
                      </a:lnTo>
                      <a:lnTo>
                        <a:pt x="0" y="85"/>
                      </a:lnTo>
                      <a:lnTo>
                        <a:pt x="142" y="255"/>
                      </a:lnTo>
                      <a:lnTo>
                        <a:pt x="227" y="340"/>
                      </a:lnTo>
                      <a:lnTo>
                        <a:pt x="312" y="397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22" name="Freeform 100">
                  <a:extLst>
                    <a:ext uri="{FF2B5EF4-FFF2-40B4-BE49-F238E27FC236}">
                      <a16:creationId xmlns:a16="http://schemas.microsoft.com/office/drawing/2014/main" id="{24C46466-88C9-4BAC-B5A0-DAB483E921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65863" y="6600825"/>
                  <a:ext cx="1125537" cy="630238"/>
                </a:xfrm>
                <a:custGeom>
                  <a:avLst/>
                  <a:gdLst>
                    <a:gd name="T0" fmla="*/ 900112 w 709"/>
                    <a:gd name="T1" fmla="*/ 539750 h 397"/>
                    <a:gd name="T2" fmla="*/ 1125537 w 709"/>
                    <a:gd name="T3" fmla="*/ 179388 h 397"/>
                    <a:gd name="T4" fmla="*/ 944562 w 709"/>
                    <a:gd name="T5" fmla="*/ 0 h 397"/>
                    <a:gd name="T6" fmla="*/ 855662 w 709"/>
                    <a:gd name="T7" fmla="*/ 44450 h 397"/>
                    <a:gd name="T8" fmla="*/ 855662 w 709"/>
                    <a:gd name="T9" fmla="*/ 134938 h 397"/>
                    <a:gd name="T10" fmla="*/ 944562 w 709"/>
                    <a:gd name="T11" fmla="*/ 179388 h 397"/>
                    <a:gd name="T12" fmla="*/ 990600 w 709"/>
                    <a:gd name="T13" fmla="*/ 269875 h 397"/>
                    <a:gd name="T14" fmla="*/ 900112 w 709"/>
                    <a:gd name="T15" fmla="*/ 360363 h 397"/>
                    <a:gd name="T16" fmla="*/ 855662 w 709"/>
                    <a:gd name="T17" fmla="*/ 269875 h 397"/>
                    <a:gd name="T18" fmla="*/ 765175 w 709"/>
                    <a:gd name="T19" fmla="*/ 314325 h 397"/>
                    <a:gd name="T20" fmla="*/ 630237 w 709"/>
                    <a:gd name="T21" fmla="*/ 269875 h 397"/>
                    <a:gd name="T22" fmla="*/ 630237 w 709"/>
                    <a:gd name="T23" fmla="*/ 225425 h 397"/>
                    <a:gd name="T24" fmla="*/ 360362 w 709"/>
                    <a:gd name="T25" fmla="*/ 179388 h 397"/>
                    <a:gd name="T26" fmla="*/ 269875 w 709"/>
                    <a:gd name="T27" fmla="*/ 179388 h 397"/>
                    <a:gd name="T28" fmla="*/ 179387 w 709"/>
                    <a:gd name="T29" fmla="*/ 225425 h 397"/>
                    <a:gd name="T30" fmla="*/ 90487 w 709"/>
                    <a:gd name="T31" fmla="*/ 179388 h 397"/>
                    <a:gd name="T32" fmla="*/ 0 w 709"/>
                    <a:gd name="T33" fmla="*/ 225425 h 397"/>
                    <a:gd name="T34" fmla="*/ 90487 w 709"/>
                    <a:gd name="T35" fmla="*/ 314325 h 397"/>
                    <a:gd name="T36" fmla="*/ 134937 w 709"/>
                    <a:gd name="T37" fmla="*/ 449263 h 397"/>
                    <a:gd name="T38" fmla="*/ 134937 w 709"/>
                    <a:gd name="T39" fmla="*/ 495300 h 397"/>
                    <a:gd name="T40" fmla="*/ 269875 w 709"/>
                    <a:gd name="T41" fmla="*/ 630238 h 397"/>
                    <a:gd name="T42" fmla="*/ 360362 w 709"/>
                    <a:gd name="T43" fmla="*/ 539750 h 397"/>
                    <a:gd name="T44" fmla="*/ 495300 w 709"/>
                    <a:gd name="T45" fmla="*/ 539750 h 397"/>
                    <a:gd name="T46" fmla="*/ 720725 w 709"/>
                    <a:gd name="T47" fmla="*/ 495300 h 397"/>
                    <a:gd name="T48" fmla="*/ 900112 w 709"/>
                    <a:gd name="T49" fmla="*/ 539750 h 397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709" h="397">
                      <a:moveTo>
                        <a:pt x="567" y="340"/>
                      </a:moveTo>
                      <a:lnTo>
                        <a:pt x="709" y="113"/>
                      </a:lnTo>
                      <a:lnTo>
                        <a:pt x="595" y="0"/>
                      </a:lnTo>
                      <a:lnTo>
                        <a:pt x="539" y="28"/>
                      </a:lnTo>
                      <a:lnTo>
                        <a:pt x="539" y="85"/>
                      </a:lnTo>
                      <a:lnTo>
                        <a:pt x="595" y="113"/>
                      </a:lnTo>
                      <a:lnTo>
                        <a:pt x="624" y="170"/>
                      </a:lnTo>
                      <a:lnTo>
                        <a:pt x="567" y="227"/>
                      </a:lnTo>
                      <a:lnTo>
                        <a:pt x="539" y="170"/>
                      </a:lnTo>
                      <a:lnTo>
                        <a:pt x="482" y="198"/>
                      </a:lnTo>
                      <a:lnTo>
                        <a:pt x="397" y="170"/>
                      </a:lnTo>
                      <a:lnTo>
                        <a:pt x="397" y="142"/>
                      </a:lnTo>
                      <a:lnTo>
                        <a:pt x="227" y="113"/>
                      </a:lnTo>
                      <a:lnTo>
                        <a:pt x="170" y="113"/>
                      </a:lnTo>
                      <a:lnTo>
                        <a:pt x="113" y="142"/>
                      </a:lnTo>
                      <a:lnTo>
                        <a:pt x="57" y="113"/>
                      </a:lnTo>
                      <a:lnTo>
                        <a:pt x="0" y="142"/>
                      </a:lnTo>
                      <a:lnTo>
                        <a:pt x="57" y="198"/>
                      </a:lnTo>
                      <a:lnTo>
                        <a:pt x="85" y="283"/>
                      </a:lnTo>
                      <a:lnTo>
                        <a:pt x="85" y="312"/>
                      </a:lnTo>
                      <a:lnTo>
                        <a:pt x="170" y="397"/>
                      </a:lnTo>
                      <a:lnTo>
                        <a:pt x="227" y="340"/>
                      </a:lnTo>
                      <a:lnTo>
                        <a:pt x="312" y="340"/>
                      </a:lnTo>
                      <a:lnTo>
                        <a:pt x="454" y="312"/>
                      </a:lnTo>
                      <a:lnTo>
                        <a:pt x="567" y="34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23" name="Freeform 101">
                  <a:extLst>
                    <a:ext uri="{FF2B5EF4-FFF2-40B4-BE49-F238E27FC236}">
                      <a16:creationId xmlns:a16="http://schemas.microsoft.com/office/drawing/2014/main" id="{EE6DEE77-80D3-493E-8D02-5167ACE178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26225" y="6465888"/>
                  <a:ext cx="404813" cy="360362"/>
                </a:xfrm>
                <a:custGeom>
                  <a:avLst/>
                  <a:gdLst>
                    <a:gd name="T0" fmla="*/ 0 w 255"/>
                    <a:gd name="T1" fmla="*/ 314325 h 227"/>
                    <a:gd name="T2" fmla="*/ 134938 w 255"/>
                    <a:gd name="T3" fmla="*/ 269875 h 227"/>
                    <a:gd name="T4" fmla="*/ 223838 w 255"/>
                    <a:gd name="T5" fmla="*/ 44450 h 227"/>
                    <a:gd name="T6" fmla="*/ 314325 w 255"/>
                    <a:gd name="T7" fmla="*/ 44450 h 227"/>
                    <a:gd name="T8" fmla="*/ 314325 w 255"/>
                    <a:gd name="T9" fmla="*/ 0 h 227"/>
                    <a:gd name="T10" fmla="*/ 404813 w 255"/>
                    <a:gd name="T11" fmla="*/ 0 h 227"/>
                    <a:gd name="T12" fmla="*/ 360363 w 255"/>
                    <a:gd name="T13" fmla="*/ 269875 h 227"/>
                    <a:gd name="T14" fmla="*/ 269875 w 255"/>
                    <a:gd name="T15" fmla="*/ 360362 h 227"/>
                    <a:gd name="T16" fmla="*/ 0 w 255"/>
                    <a:gd name="T17" fmla="*/ 314325 h 22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55" h="227">
                      <a:moveTo>
                        <a:pt x="0" y="198"/>
                      </a:moveTo>
                      <a:lnTo>
                        <a:pt x="85" y="170"/>
                      </a:lnTo>
                      <a:lnTo>
                        <a:pt x="141" y="28"/>
                      </a:lnTo>
                      <a:lnTo>
                        <a:pt x="198" y="28"/>
                      </a:lnTo>
                      <a:lnTo>
                        <a:pt x="198" y="0"/>
                      </a:lnTo>
                      <a:lnTo>
                        <a:pt x="255" y="0"/>
                      </a:lnTo>
                      <a:lnTo>
                        <a:pt x="227" y="170"/>
                      </a:lnTo>
                      <a:lnTo>
                        <a:pt x="170" y="227"/>
                      </a:lnTo>
                      <a:lnTo>
                        <a:pt x="0" y="198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24" name="Freeform 102">
                  <a:extLst>
                    <a:ext uri="{FF2B5EF4-FFF2-40B4-BE49-F238E27FC236}">
                      <a16:creationId xmlns:a16="http://schemas.microsoft.com/office/drawing/2014/main" id="{1620066B-555B-484E-A35B-5781BB2A3A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40438" y="5970588"/>
                  <a:ext cx="946150" cy="720725"/>
                </a:xfrm>
                <a:custGeom>
                  <a:avLst/>
                  <a:gdLst>
                    <a:gd name="T0" fmla="*/ 134938 w 596"/>
                    <a:gd name="T1" fmla="*/ 585788 h 454"/>
                    <a:gd name="T2" fmla="*/ 269875 w 596"/>
                    <a:gd name="T3" fmla="*/ 585788 h 454"/>
                    <a:gd name="T4" fmla="*/ 315913 w 596"/>
                    <a:gd name="T5" fmla="*/ 720725 h 454"/>
                    <a:gd name="T6" fmla="*/ 495300 w 596"/>
                    <a:gd name="T7" fmla="*/ 720725 h 454"/>
                    <a:gd name="T8" fmla="*/ 585788 w 596"/>
                    <a:gd name="T9" fmla="*/ 674688 h 454"/>
                    <a:gd name="T10" fmla="*/ 630238 w 596"/>
                    <a:gd name="T11" fmla="*/ 585788 h 454"/>
                    <a:gd name="T12" fmla="*/ 630238 w 596"/>
                    <a:gd name="T13" fmla="*/ 539750 h 454"/>
                    <a:gd name="T14" fmla="*/ 674688 w 596"/>
                    <a:gd name="T15" fmla="*/ 495300 h 454"/>
                    <a:gd name="T16" fmla="*/ 809625 w 596"/>
                    <a:gd name="T17" fmla="*/ 495300 h 454"/>
                    <a:gd name="T18" fmla="*/ 809625 w 596"/>
                    <a:gd name="T19" fmla="*/ 539750 h 454"/>
                    <a:gd name="T20" fmla="*/ 900113 w 596"/>
                    <a:gd name="T21" fmla="*/ 539750 h 454"/>
                    <a:gd name="T22" fmla="*/ 900113 w 596"/>
                    <a:gd name="T23" fmla="*/ 495300 h 454"/>
                    <a:gd name="T24" fmla="*/ 946150 w 596"/>
                    <a:gd name="T25" fmla="*/ 404813 h 454"/>
                    <a:gd name="T26" fmla="*/ 855663 w 596"/>
                    <a:gd name="T27" fmla="*/ 269875 h 454"/>
                    <a:gd name="T28" fmla="*/ 900113 w 596"/>
                    <a:gd name="T29" fmla="*/ 134938 h 454"/>
                    <a:gd name="T30" fmla="*/ 855663 w 596"/>
                    <a:gd name="T31" fmla="*/ 90488 h 454"/>
                    <a:gd name="T32" fmla="*/ 900113 w 596"/>
                    <a:gd name="T33" fmla="*/ 44450 h 454"/>
                    <a:gd name="T34" fmla="*/ 900113 w 596"/>
                    <a:gd name="T35" fmla="*/ 0 h 454"/>
                    <a:gd name="T36" fmla="*/ 674688 w 596"/>
                    <a:gd name="T37" fmla="*/ 0 h 454"/>
                    <a:gd name="T38" fmla="*/ 720725 w 596"/>
                    <a:gd name="T39" fmla="*/ 134938 h 454"/>
                    <a:gd name="T40" fmla="*/ 630238 w 596"/>
                    <a:gd name="T41" fmla="*/ 315913 h 454"/>
                    <a:gd name="T42" fmla="*/ 404813 w 596"/>
                    <a:gd name="T43" fmla="*/ 495300 h 454"/>
                    <a:gd name="T44" fmla="*/ 360363 w 596"/>
                    <a:gd name="T45" fmla="*/ 495300 h 454"/>
                    <a:gd name="T46" fmla="*/ 315913 w 596"/>
                    <a:gd name="T47" fmla="*/ 450850 h 454"/>
                    <a:gd name="T48" fmla="*/ 225425 w 596"/>
                    <a:gd name="T49" fmla="*/ 404813 h 454"/>
                    <a:gd name="T50" fmla="*/ 90488 w 596"/>
                    <a:gd name="T51" fmla="*/ 404813 h 454"/>
                    <a:gd name="T52" fmla="*/ 0 w 596"/>
                    <a:gd name="T53" fmla="*/ 450850 h 454"/>
                    <a:gd name="T54" fmla="*/ 0 w 596"/>
                    <a:gd name="T55" fmla="*/ 495300 h 454"/>
                    <a:gd name="T56" fmla="*/ 134938 w 596"/>
                    <a:gd name="T57" fmla="*/ 495300 h 454"/>
                    <a:gd name="T58" fmla="*/ 134938 w 596"/>
                    <a:gd name="T59" fmla="*/ 585788 h 45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596" h="454">
                      <a:moveTo>
                        <a:pt x="85" y="369"/>
                      </a:moveTo>
                      <a:lnTo>
                        <a:pt x="170" y="369"/>
                      </a:lnTo>
                      <a:lnTo>
                        <a:pt x="199" y="454"/>
                      </a:lnTo>
                      <a:lnTo>
                        <a:pt x="312" y="454"/>
                      </a:lnTo>
                      <a:lnTo>
                        <a:pt x="369" y="425"/>
                      </a:lnTo>
                      <a:lnTo>
                        <a:pt x="397" y="369"/>
                      </a:lnTo>
                      <a:lnTo>
                        <a:pt x="397" y="340"/>
                      </a:lnTo>
                      <a:lnTo>
                        <a:pt x="425" y="312"/>
                      </a:lnTo>
                      <a:lnTo>
                        <a:pt x="510" y="312"/>
                      </a:lnTo>
                      <a:lnTo>
                        <a:pt x="510" y="340"/>
                      </a:lnTo>
                      <a:lnTo>
                        <a:pt x="567" y="340"/>
                      </a:lnTo>
                      <a:lnTo>
                        <a:pt x="567" y="312"/>
                      </a:lnTo>
                      <a:lnTo>
                        <a:pt x="596" y="255"/>
                      </a:lnTo>
                      <a:lnTo>
                        <a:pt x="539" y="170"/>
                      </a:lnTo>
                      <a:lnTo>
                        <a:pt x="567" y="85"/>
                      </a:lnTo>
                      <a:lnTo>
                        <a:pt x="539" y="57"/>
                      </a:lnTo>
                      <a:lnTo>
                        <a:pt x="567" y="28"/>
                      </a:lnTo>
                      <a:lnTo>
                        <a:pt x="567" y="0"/>
                      </a:lnTo>
                      <a:lnTo>
                        <a:pt x="425" y="0"/>
                      </a:lnTo>
                      <a:lnTo>
                        <a:pt x="454" y="85"/>
                      </a:lnTo>
                      <a:lnTo>
                        <a:pt x="397" y="199"/>
                      </a:lnTo>
                      <a:lnTo>
                        <a:pt x="255" y="312"/>
                      </a:lnTo>
                      <a:lnTo>
                        <a:pt x="227" y="312"/>
                      </a:lnTo>
                      <a:lnTo>
                        <a:pt x="199" y="284"/>
                      </a:lnTo>
                      <a:lnTo>
                        <a:pt x="142" y="255"/>
                      </a:lnTo>
                      <a:lnTo>
                        <a:pt x="57" y="255"/>
                      </a:lnTo>
                      <a:lnTo>
                        <a:pt x="0" y="284"/>
                      </a:lnTo>
                      <a:lnTo>
                        <a:pt x="0" y="312"/>
                      </a:lnTo>
                      <a:lnTo>
                        <a:pt x="85" y="312"/>
                      </a:lnTo>
                      <a:lnTo>
                        <a:pt x="85" y="369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25" name="Freeform 103">
                  <a:extLst>
                    <a:ext uri="{FF2B5EF4-FFF2-40B4-BE49-F238E27FC236}">
                      <a16:creationId xmlns:a16="http://schemas.microsoft.com/office/drawing/2014/main" id="{B778ED56-CCA9-4EE6-BDFD-3F64120B6C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30925" y="6465888"/>
                  <a:ext cx="719138" cy="360362"/>
                </a:xfrm>
                <a:custGeom>
                  <a:avLst/>
                  <a:gdLst>
                    <a:gd name="T0" fmla="*/ 179388 w 453"/>
                    <a:gd name="T1" fmla="*/ 90487 h 227"/>
                    <a:gd name="T2" fmla="*/ 44450 w 453"/>
                    <a:gd name="T3" fmla="*/ 90487 h 227"/>
                    <a:gd name="T4" fmla="*/ 0 w 453"/>
                    <a:gd name="T5" fmla="*/ 134937 h 227"/>
                    <a:gd name="T6" fmla="*/ 134938 w 453"/>
                    <a:gd name="T7" fmla="*/ 360362 h 227"/>
                    <a:gd name="T8" fmla="*/ 225425 w 453"/>
                    <a:gd name="T9" fmla="*/ 314325 h 227"/>
                    <a:gd name="T10" fmla="*/ 314325 w 453"/>
                    <a:gd name="T11" fmla="*/ 360362 h 227"/>
                    <a:gd name="T12" fmla="*/ 404813 w 453"/>
                    <a:gd name="T13" fmla="*/ 314325 h 227"/>
                    <a:gd name="T14" fmla="*/ 495300 w 453"/>
                    <a:gd name="T15" fmla="*/ 314325 h 227"/>
                    <a:gd name="T16" fmla="*/ 630238 w 453"/>
                    <a:gd name="T17" fmla="*/ 269875 h 227"/>
                    <a:gd name="T18" fmla="*/ 719138 w 453"/>
                    <a:gd name="T19" fmla="*/ 44450 h 227"/>
                    <a:gd name="T20" fmla="*/ 719138 w 453"/>
                    <a:gd name="T21" fmla="*/ 0 h 227"/>
                    <a:gd name="T22" fmla="*/ 584200 w 453"/>
                    <a:gd name="T23" fmla="*/ 0 h 227"/>
                    <a:gd name="T24" fmla="*/ 539750 w 453"/>
                    <a:gd name="T25" fmla="*/ 44450 h 227"/>
                    <a:gd name="T26" fmla="*/ 539750 w 453"/>
                    <a:gd name="T27" fmla="*/ 90487 h 227"/>
                    <a:gd name="T28" fmla="*/ 495300 w 453"/>
                    <a:gd name="T29" fmla="*/ 179387 h 227"/>
                    <a:gd name="T30" fmla="*/ 404813 w 453"/>
                    <a:gd name="T31" fmla="*/ 225425 h 227"/>
                    <a:gd name="T32" fmla="*/ 225425 w 453"/>
                    <a:gd name="T33" fmla="*/ 225425 h 227"/>
                    <a:gd name="T34" fmla="*/ 179388 w 453"/>
                    <a:gd name="T35" fmla="*/ 90487 h 22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453" h="227">
                      <a:moveTo>
                        <a:pt x="113" y="57"/>
                      </a:moveTo>
                      <a:lnTo>
                        <a:pt x="28" y="57"/>
                      </a:lnTo>
                      <a:lnTo>
                        <a:pt x="0" y="85"/>
                      </a:lnTo>
                      <a:lnTo>
                        <a:pt x="85" y="227"/>
                      </a:lnTo>
                      <a:lnTo>
                        <a:pt x="142" y="198"/>
                      </a:lnTo>
                      <a:lnTo>
                        <a:pt x="198" y="227"/>
                      </a:lnTo>
                      <a:lnTo>
                        <a:pt x="255" y="198"/>
                      </a:lnTo>
                      <a:lnTo>
                        <a:pt x="312" y="198"/>
                      </a:lnTo>
                      <a:lnTo>
                        <a:pt x="397" y="170"/>
                      </a:lnTo>
                      <a:lnTo>
                        <a:pt x="453" y="28"/>
                      </a:lnTo>
                      <a:lnTo>
                        <a:pt x="453" y="0"/>
                      </a:lnTo>
                      <a:lnTo>
                        <a:pt x="368" y="0"/>
                      </a:lnTo>
                      <a:lnTo>
                        <a:pt x="340" y="28"/>
                      </a:lnTo>
                      <a:lnTo>
                        <a:pt x="340" y="57"/>
                      </a:lnTo>
                      <a:lnTo>
                        <a:pt x="312" y="113"/>
                      </a:lnTo>
                      <a:lnTo>
                        <a:pt x="255" y="142"/>
                      </a:lnTo>
                      <a:lnTo>
                        <a:pt x="142" y="142"/>
                      </a:lnTo>
                      <a:lnTo>
                        <a:pt x="113" y="57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26" name="Freeform 104">
                  <a:extLst>
                    <a:ext uri="{FF2B5EF4-FFF2-40B4-BE49-F238E27FC236}">
                      <a16:creationId xmlns:a16="http://schemas.microsoft.com/office/drawing/2014/main" id="{5D04D8CD-CFA6-40B6-9EF6-888B8D39C6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96100" y="5970588"/>
                  <a:ext cx="360363" cy="990600"/>
                </a:xfrm>
                <a:custGeom>
                  <a:avLst/>
                  <a:gdLst>
                    <a:gd name="T0" fmla="*/ 134938 w 227"/>
                    <a:gd name="T1" fmla="*/ 90488 h 624"/>
                    <a:gd name="T2" fmla="*/ 179388 w 227"/>
                    <a:gd name="T3" fmla="*/ 0 h 624"/>
                    <a:gd name="T4" fmla="*/ 269875 w 227"/>
                    <a:gd name="T5" fmla="*/ 0 h 624"/>
                    <a:gd name="T6" fmla="*/ 269875 w 227"/>
                    <a:gd name="T7" fmla="*/ 90488 h 624"/>
                    <a:gd name="T8" fmla="*/ 360363 w 227"/>
                    <a:gd name="T9" fmla="*/ 90488 h 624"/>
                    <a:gd name="T10" fmla="*/ 360363 w 227"/>
                    <a:gd name="T11" fmla="*/ 179388 h 624"/>
                    <a:gd name="T12" fmla="*/ 269875 w 227"/>
                    <a:gd name="T13" fmla="*/ 179388 h 624"/>
                    <a:gd name="T14" fmla="*/ 314325 w 227"/>
                    <a:gd name="T15" fmla="*/ 269875 h 624"/>
                    <a:gd name="T16" fmla="*/ 225425 w 227"/>
                    <a:gd name="T17" fmla="*/ 360363 h 624"/>
                    <a:gd name="T18" fmla="*/ 225425 w 227"/>
                    <a:gd name="T19" fmla="*/ 450850 h 624"/>
                    <a:gd name="T20" fmla="*/ 179388 w 227"/>
                    <a:gd name="T21" fmla="*/ 495300 h 624"/>
                    <a:gd name="T22" fmla="*/ 225425 w 227"/>
                    <a:gd name="T23" fmla="*/ 674688 h 624"/>
                    <a:gd name="T24" fmla="*/ 225425 w 227"/>
                    <a:gd name="T25" fmla="*/ 765175 h 624"/>
                    <a:gd name="T26" fmla="*/ 314325 w 227"/>
                    <a:gd name="T27" fmla="*/ 809625 h 624"/>
                    <a:gd name="T28" fmla="*/ 360363 w 227"/>
                    <a:gd name="T29" fmla="*/ 900113 h 624"/>
                    <a:gd name="T30" fmla="*/ 269875 w 227"/>
                    <a:gd name="T31" fmla="*/ 990600 h 624"/>
                    <a:gd name="T32" fmla="*/ 225425 w 227"/>
                    <a:gd name="T33" fmla="*/ 900113 h 624"/>
                    <a:gd name="T34" fmla="*/ 134938 w 227"/>
                    <a:gd name="T35" fmla="*/ 944563 h 624"/>
                    <a:gd name="T36" fmla="*/ 0 w 227"/>
                    <a:gd name="T37" fmla="*/ 900113 h 624"/>
                    <a:gd name="T38" fmla="*/ 0 w 227"/>
                    <a:gd name="T39" fmla="*/ 855663 h 624"/>
                    <a:gd name="T40" fmla="*/ 90488 w 227"/>
                    <a:gd name="T41" fmla="*/ 765175 h 624"/>
                    <a:gd name="T42" fmla="*/ 134938 w 227"/>
                    <a:gd name="T43" fmla="*/ 495300 h 624"/>
                    <a:gd name="T44" fmla="*/ 44450 w 227"/>
                    <a:gd name="T45" fmla="*/ 495300 h 624"/>
                    <a:gd name="T46" fmla="*/ 90488 w 227"/>
                    <a:gd name="T47" fmla="*/ 404813 h 624"/>
                    <a:gd name="T48" fmla="*/ 0 w 227"/>
                    <a:gd name="T49" fmla="*/ 269875 h 624"/>
                    <a:gd name="T50" fmla="*/ 44450 w 227"/>
                    <a:gd name="T51" fmla="*/ 134938 h 624"/>
                    <a:gd name="T52" fmla="*/ 0 w 227"/>
                    <a:gd name="T53" fmla="*/ 90488 h 624"/>
                    <a:gd name="T54" fmla="*/ 44450 w 227"/>
                    <a:gd name="T55" fmla="*/ 44450 h 624"/>
                    <a:gd name="T56" fmla="*/ 90488 w 227"/>
                    <a:gd name="T57" fmla="*/ 44450 h 624"/>
                    <a:gd name="T58" fmla="*/ 134938 w 227"/>
                    <a:gd name="T59" fmla="*/ 90488 h 62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227" h="624">
                      <a:moveTo>
                        <a:pt x="85" y="57"/>
                      </a:moveTo>
                      <a:lnTo>
                        <a:pt x="113" y="0"/>
                      </a:lnTo>
                      <a:lnTo>
                        <a:pt x="170" y="0"/>
                      </a:lnTo>
                      <a:lnTo>
                        <a:pt x="170" y="57"/>
                      </a:lnTo>
                      <a:lnTo>
                        <a:pt x="227" y="57"/>
                      </a:lnTo>
                      <a:lnTo>
                        <a:pt x="227" y="113"/>
                      </a:lnTo>
                      <a:lnTo>
                        <a:pt x="170" y="113"/>
                      </a:lnTo>
                      <a:lnTo>
                        <a:pt x="198" y="170"/>
                      </a:lnTo>
                      <a:lnTo>
                        <a:pt x="142" y="227"/>
                      </a:lnTo>
                      <a:lnTo>
                        <a:pt x="142" y="284"/>
                      </a:lnTo>
                      <a:lnTo>
                        <a:pt x="113" y="312"/>
                      </a:lnTo>
                      <a:lnTo>
                        <a:pt x="142" y="425"/>
                      </a:lnTo>
                      <a:lnTo>
                        <a:pt x="142" y="482"/>
                      </a:lnTo>
                      <a:lnTo>
                        <a:pt x="198" y="510"/>
                      </a:lnTo>
                      <a:lnTo>
                        <a:pt x="227" y="567"/>
                      </a:lnTo>
                      <a:lnTo>
                        <a:pt x="170" y="624"/>
                      </a:lnTo>
                      <a:lnTo>
                        <a:pt x="142" y="567"/>
                      </a:lnTo>
                      <a:lnTo>
                        <a:pt x="85" y="595"/>
                      </a:lnTo>
                      <a:lnTo>
                        <a:pt x="0" y="567"/>
                      </a:lnTo>
                      <a:lnTo>
                        <a:pt x="0" y="539"/>
                      </a:lnTo>
                      <a:lnTo>
                        <a:pt x="57" y="482"/>
                      </a:lnTo>
                      <a:lnTo>
                        <a:pt x="85" y="312"/>
                      </a:lnTo>
                      <a:lnTo>
                        <a:pt x="28" y="312"/>
                      </a:lnTo>
                      <a:lnTo>
                        <a:pt x="57" y="255"/>
                      </a:lnTo>
                      <a:lnTo>
                        <a:pt x="0" y="170"/>
                      </a:lnTo>
                      <a:lnTo>
                        <a:pt x="28" y="85"/>
                      </a:lnTo>
                      <a:lnTo>
                        <a:pt x="0" y="57"/>
                      </a:lnTo>
                      <a:lnTo>
                        <a:pt x="28" y="28"/>
                      </a:lnTo>
                      <a:lnTo>
                        <a:pt x="57" y="28"/>
                      </a:lnTo>
                      <a:lnTo>
                        <a:pt x="85" y="57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27" name="Freeform 105">
                  <a:extLst>
                    <a:ext uri="{FF2B5EF4-FFF2-40B4-BE49-F238E27FC236}">
                      <a16:creationId xmlns:a16="http://schemas.microsoft.com/office/drawing/2014/main" id="{69A5BCDB-A9DC-4174-94C6-F07E3927D8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75488" y="5610225"/>
                  <a:ext cx="404812" cy="539750"/>
                </a:xfrm>
                <a:custGeom>
                  <a:avLst/>
                  <a:gdLst>
                    <a:gd name="T0" fmla="*/ 0 w 255"/>
                    <a:gd name="T1" fmla="*/ 90488 h 340"/>
                    <a:gd name="T2" fmla="*/ 90487 w 255"/>
                    <a:gd name="T3" fmla="*/ 46038 h 340"/>
                    <a:gd name="T4" fmla="*/ 134937 w 255"/>
                    <a:gd name="T5" fmla="*/ 0 h 340"/>
                    <a:gd name="T6" fmla="*/ 269875 w 255"/>
                    <a:gd name="T7" fmla="*/ 134938 h 340"/>
                    <a:gd name="T8" fmla="*/ 360362 w 255"/>
                    <a:gd name="T9" fmla="*/ 90488 h 340"/>
                    <a:gd name="T10" fmla="*/ 404812 w 255"/>
                    <a:gd name="T11" fmla="*/ 180975 h 340"/>
                    <a:gd name="T12" fmla="*/ 360362 w 255"/>
                    <a:gd name="T13" fmla="*/ 315913 h 340"/>
                    <a:gd name="T14" fmla="*/ 404812 w 255"/>
                    <a:gd name="T15" fmla="*/ 360363 h 340"/>
                    <a:gd name="T16" fmla="*/ 360362 w 255"/>
                    <a:gd name="T17" fmla="*/ 495300 h 340"/>
                    <a:gd name="T18" fmla="*/ 180975 w 255"/>
                    <a:gd name="T19" fmla="*/ 539750 h 340"/>
                    <a:gd name="T20" fmla="*/ 180975 w 255"/>
                    <a:gd name="T21" fmla="*/ 450850 h 340"/>
                    <a:gd name="T22" fmla="*/ 90487 w 255"/>
                    <a:gd name="T23" fmla="*/ 450850 h 340"/>
                    <a:gd name="T24" fmla="*/ 90487 w 255"/>
                    <a:gd name="T25" fmla="*/ 360363 h 340"/>
                    <a:gd name="T26" fmla="*/ 0 w 255"/>
                    <a:gd name="T27" fmla="*/ 360363 h 340"/>
                    <a:gd name="T28" fmla="*/ 90487 w 255"/>
                    <a:gd name="T29" fmla="*/ 269875 h 340"/>
                    <a:gd name="T30" fmla="*/ 0 w 255"/>
                    <a:gd name="T31" fmla="*/ 90488 h 34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255" h="340">
                      <a:moveTo>
                        <a:pt x="0" y="57"/>
                      </a:moveTo>
                      <a:lnTo>
                        <a:pt x="57" y="29"/>
                      </a:lnTo>
                      <a:lnTo>
                        <a:pt x="85" y="0"/>
                      </a:lnTo>
                      <a:lnTo>
                        <a:pt x="170" y="85"/>
                      </a:lnTo>
                      <a:lnTo>
                        <a:pt x="227" y="57"/>
                      </a:lnTo>
                      <a:lnTo>
                        <a:pt x="255" y="114"/>
                      </a:lnTo>
                      <a:lnTo>
                        <a:pt x="227" y="199"/>
                      </a:lnTo>
                      <a:lnTo>
                        <a:pt x="255" y="227"/>
                      </a:lnTo>
                      <a:lnTo>
                        <a:pt x="227" y="312"/>
                      </a:lnTo>
                      <a:lnTo>
                        <a:pt x="114" y="340"/>
                      </a:lnTo>
                      <a:lnTo>
                        <a:pt x="114" y="284"/>
                      </a:lnTo>
                      <a:lnTo>
                        <a:pt x="57" y="284"/>
                      </a:lnTo>
                      <a:lnTo>
                        <a:pt x="57" y="227"/>
                      </a:lnTo>
                      <a:lnTo>
                        <a:pt x="0" y="227"/>
                      </a:lnTo>
                      <a:lnTo>
                        <a:pt x="57" y="170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28" name="Freeform 106">
                  <a:extLst>
                    <a:ext uri="{FF2B5EF4-FFF2-40B4-BE49-F238E27FC236}">
                      <a16:creationId xmlns:a16="http://schemas.microsoft.com/office/drawing/2014/main" id="{B74EFD6B-0411-4141-8491-55B343751A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75488" y="6105525"/>
                  <a:ext cx="450850" cy="674688"/>
                </a:xfrm>
                <a:custGeom>
                  <a:avLst/>
                  <a:gdLst>
                    <a:gd name="T0" fmla="*/ 360363 w 284"/>
                    <a:gd name="T1" fmla="*/ 0 h 425"/>
                    <a:gd name="T2" fmla="*/ 180975 w 284"/>
                    <a:gd name="T3" fmla="*/ 44450 h 425"/>
                    <a:gd name="T4" fmla="*/ 90488 w 284"/>
                    <a:gd name="T5" fmla="*/ 44450 h 425"/>
                    <a:gd name="T6" fmla="*/ 134938 w 284"/>
                    <a:gd name="T7" fmla="*/ 134938 h 425"/>
                    <a:gd name="T8" fmla="*/ 46038 w 284"/>
                    <a:gd name="T9" fmla="*/ 225425 h 425"/>
                    <a:gd name="T10" fmla="*/ 46038 w 284"/>
                    <a:gd name="T11" fmla="*/ 315913 h 425"/>
                    <a:gd name="T12" fmla="*/ 0 w 284"/>
                    <a:gd name="T13" fmla="*/ 360363 h 425"/>
                    <a:gd name="T14" fmla="*/ 46038 w 284"/>
                    <a:gd name="T15" fmla="*/ 539750 h 425"/>
                    <a:gd name="T16" fmla="*/ 134938 w 284"/>
                    <a:gd name="T17" fmla="*/ 495300 h 425"/>
                    <a:gd name="T18" fmla="*/ 315913 w 284"/>
                    <a:gd name="T19" fmla="*/ 674688 h 425"/>
                    <a:gd name="T20" fmla="*/ 404813 w 284"/>
                    <a:gd name="T21" fmla="*/ 495300 h 425"/>
                    <a:gd name="T22" fmla="*/ 450850 w 284"/>
                    <a:gd name="T23" fmla="*/ 450850 h 425"/>
                    <a:gd name="T24" fmla="*/ 450850 w 284"/>
                    <a:gd name="T25" fmla="*/ 225425 h 425"/>
                    <a:gd name="T26" fmla="*/ 360363 w 284"/>
                    <a:gd name="T27" fmla="*/ 134938 h 425"/>
                    <a:gd name="T28" fmla="*/ 404813 w 284"/>
                    <a:gd name="T29" fmla="*/ 44450 h 425"/>
                    <a:gd name="T30" fmla="*/ 360363 w 284"/>
                    <a:gd name="T31" fmla="*/ 0 h 425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284" h="425">
                      <a:moveTo>
                        <a:pt x="227" y="0"/>
                      </a:moveTo>
                      <a:lnTo>
                        <a:pt x="114" y="28"/>
                      </a:lnTo>
                      <a:lnTo>
                        <a:pt x="57" y="28"/>
                      </a:lnTo>
                      <a:lnTo>
                        <a:pt x="85" y="85"/>
                      </a:lnTo>
                      <a:lnTo>
                        <a:pt x="29" y="142"/>
                      </a:lnTo>
                      <a:lnTo>
                        <a:pt x="29" y="199"/>
                      </a:lnTo>
                      <a:lnTo>
                        <a:pt x="0" y="227"/>
                      </a:lnTo>
                      <a:lnTo>
                        <a:pt x="29" y="340"/>
                      </a:lnTo>
                      <a:lnTo>
                        <a:pt x="85" y="312"/>
                      </a:lnTo>
                      <a:lnTo>
                        <a:pt x="199" y="425"/>
                      </a:lnTo>
                      <a:lnTo>
                        <a:pt x="255" y="312"/>
                      </a:lnTo>
                      <a:lnTo>
                        <a:pt x="284" y="284"/>
                      </a:lnTo>
                      <a:lnTo>
                        <a:pt x="284" y="142"/>
                      </a:lnTo>
                      <a:lnTo>
                        <a:pt x="227" y="85"/>
                      </a:lnTo>
                      <a:lnTo>
                        <a:pt x="255" y="28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29" name="Freeform 107">
                  <a:extLst>
                    <a:ext uri="{FF2B5EF4-FFF2-40B4-BE49-F238E27FC236}">
                      <a16:creationId xmlns:a16="http://schemas.microsoft.com/office/drawing/2014/main" id="{7B29F870-5041-4FDB-AC71-FD966C187C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35850" y="5475288"/>
                  <a:ext cx="495300" cy="1081087"/>
                </a:xfrm>
                <a:custGeom>
                  <a:avLst/>
                  <a:gdLst>
                    <a:gd name="T0" fmla="*/ 90488 w 312"/>
                    <a:gd name="T1" fmla="*/ 1081087 h 681"/>
                    <a:gd name="T2" fmla="*/ 495300 w 312"/>
                    <a:gd name="T3" fmla="*/ 720725 h 681"/>
                    <a:gd name="T4" fmla="*/ 360363 w 312"/>
                    <a:gd name="T5" fmla="*/ 585787 h 681"/>
                    <a:gd name="T6" fmla="*/ 360363 w 312"/>
                    <a:gd name="T7" fmla="*/ 495300 h 681"/>
                    <a:gd name="T8" fmla="*/ 314325 w 312"/>
                    <a:gd name="T9" fmla="*/ 404812 h 681"/>
                    <a:gd name="T10" fmla="*/ 225425 w 312"/>
                    <a:gd name="T11" fmla="*/ 404812 h 681"/>
                    <a:gd name="T12" fmla="*/ 269875 w 312"/>
                    <a:gd name="T13" fmla="*/ 225425 h 681"/>
                    <a:gd name="T14" fmla="*/ 314325 w 312"/>
                    <a:gd name="T15" fmla="*/ 180975 h 681"/>
                    <a:gd name="T16" fmla="*/ 360363 w 312"/>
                    <a:gd name="T17" fmla="*/ 90487 h 681"/>
                    <a:gd name="T18" fmla="*/ 360363 w 312"/>
                    <a:gd name="T19" fmla="*/ 0 h 681"/>
                    <a:gd name="T20" fmla="*/ 179388 w 312"/>
                    <a:gd name="T21" fmla="*/ 90487 h 681"/>
                    <a:gd name="T22" fmla="*/ 0 w 312"/>
                    <a:gd name="T23" fmla="*/ 225425 h 681"/>
                    <a:gd name="T24" fmla="*/ 44450 w 312"/>
                    <a:gd name="T25" fmla="*/ 315912 h 681"/>
                    <a:gd name="T26" fmla="*/ 0 w 312"/>
                    <a:gd name="T27" fmla="*/ 450850 h 681"/>
                    <a:gd name="T28" fmla="*/ 44450 w 312"/>
                    <a:gd name="T29" fmla="*/ 495300 h 681"/>
                    <a:gd name="T30" fmla="*/ 0 w 312"/>
                    <a:gd name="T31" fmla="*/ 630237 h 681"/>
                    <a:gd name="T32" fmla="*/ 44450 w 312"/>
                    <a:gd name="T33" fmla="*/ 674687 h 681"/>
                    <a:gd name="T34" fmla="*/ 0 w 312"/>
                    <a:gd name="T35" fmla="*/ 765175 h 681"/>
                    <a:gd name="T36" fmla="*/ 90488 w 312"/>
                    <a:gd name="T37" fmla="*/ 855662 h 681"/>
                    <a:gd name="T38" fmla="*/ 90488 w 312"/>
                    <a:gd name="T39" fmla="*/ 1081087 h 681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312" h="681">
                      <a:moveTo>
                        <a:pt x="57" y="681"/>
                      </a:moveTo>
                      <a:lnTo>
                        <a:pt x="312" y="454"/>
                      </a:lnTo>
                      <a:lnTo>
                        <a:pt x="227" y="369"/>
                      </a:lnTo>
                      <a:lnTo>
                        <a:pt x="227" y="312"/>
                      </a:lnTo>
                      <a:lnTo>
                        <a:pt x="198" y="255"/>
                      </a:lnTo>
                      <a:lnTo>
                        <a:pt x="142" y="255"/>
                      </a:lnTo>
                      <a:lnTo>
                        <a:pt x="170" y="142"/>
                      </a:lnTo>
                      <a:lnTo>
                        <a:pt x="198" y="114"/>
                      </a:lnTo>
                      <a:lnTo>
                        <a:pt x="227" y="57"/>
                      </a:lnTo>
                      <a:lnTo>
                        <a:pt x="227" y="0"/>
                      </a:lnTo>
                      <a:lnTo>
                        <a:pt x="113" y="57"/>
                      </a:lnTo>
                      <a:lnTo>
                        <a:pt x="0" y="142"/>
                      </a:lnTo>
                      <a:lnTo>
                        <a:pt x="28" y="199"/>
                      </a:lnTo>
                      <a:lnTo>
                        <a:pt x="0" y="284"/>
                      </a:lnTo>
                      <a:lnTo>
                        <a:pt x="28" y="312"/>
                      </a:lnTo>
                      <a:lnTo>
                        <a:pt x="0" y="397"/>
                      </a:lnTo>
                      <a:lnTo>
                        <a:pt x="28" y="425"/>
                      </a:lnTo>
                      <a:lnTo>
                        <a:pt x="0" y="482"/>
                      </a:lnTo>
                      <a:lnTo>
                        <a:pt x="57" y="539"/>
                      </a:lnTo>
                      <a:lnTo>
                        <a:pt x="57" y="681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30" name="Freeform 108">
                  <a:extLst>
                    <a:ext uri="{FF2B5EF4-FFF2-40B4-BE49-F238E27FC236}">
                      <a16:creationId xmlns:a16="http://schemas.microsoft.com/office/drawing/2014/main" id="{99EA72A4-35E9-4C15-BE06-0325CF6E78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61275" y="5565775"/>
                  <a:ext cx="495300" cy="630238"/>
                </a:xfrm>
                <a:custGeom>
                  <a:avLst/>
                  <a:gdLst>
                    <a:gd name="T0" fmla="*/ 134938 w 312"/>
                    <a:gd name="T1" fmla="*/ 0 h 397"/>
                    <a:gd name="T2" fmla="*/ 179388 w 312"/>
                    <a:gd name="T3" fmla="*/ 0 h 397"/>
                    <a:gd name="T4" fmla="*/ 225425 w 312"/>
                    <a:gd name="T5" fmla="*/ 90488 h 397"/>
                    <a:gd name="T6" fmla="*/ 314325 w 312"/>
                    <a:gd name="T7" fmla="*/ 90488 h 397"/>
                    <a:gd name="T8" fmla="*/ 360363 w 312"/>
                    <a:gd name="T9" fmla="*/ 134938 h 397"/>
                    <a:gd name="T10" fmla="*/ 314325 w 312"/>
                    <a:gd name="T11" fmla="*/ 314325 h 397"/>
                    <a:gd name="T12" fmla="*/ 449263 w 312"/>
                    <a:gd name="T13" fmla="*/ 404813 h 397"/>
                    <a:gd name="T14" fmla="*/ 495300 w 312"/>
                    <a:gd name="T15" fmla="*/ 495300 h 397"/>
                    <a:gd name="T16" fmla="*/ 360363 w 312"/>
                    <a:gd name="T17" fmla="*/ 539750 h 397"/>
                    <a:gd name="T18" fmla="*/ 269875 w 312"/>
                    <a:gd name="T19" fmla="*/ 630238 h 397"/>
                    <a:gd name="T20" fmla="*/ 134938 w 312"/>
                    <a:gd name="T21" fmla="*/ 495300 h 397"/>
                    <a:gd name="T22" fmla="*/ 134938 w 312"/>
                    <a:gd name="T23" fmla="*/ 404813 h 397"/>
                    <a:gd name="T24" fmla="*/ 88900 w 312"/>
                    <a:gd name="T25" fmla="*/ 314325 h 397"/>
                    <a:gd name="T26" fmla="*/ 0 w 312"/>
                    <a:gd name="T27" fmla="*/ 314325 h 397"/>
                    <a:gd name="T28" fmla="*/ 44450 w 312"/>
                    <a:gd name="T29" fmla="*/ 134938 h 397"/>
                    <a:gd name="T30" fmla="*/ 88900 w 312"/>
                    <a:gd name="T31" fmla="*/ 90488 h 397"/>
                    <a:gd name="T32" fmla="*/ 134938 w 312"/>
                    <a:gd name="T33" fmla="*/ 0 h 397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12" h="397">
                      <a:moveTo>
                        <a:pt x="85" y="0"/>
                      </a:moveTo>
                      <a:lnTo>
                        <a:pt x="113" y="0"/>
                      </a:lnTo>
                      <a:lnTo>
                        <a:pt x="142" y="57"/>
                      </a:lnTo>
                      <a:lnTo>
                        <a:pt x="198" y="57"/>
                      </a:lnTo>
                      <a:lnTo>
                        <a:pt x="227" y="85"/>
                      </a:lnTo>
                      <a:lnTo>
                        <a:pt x="198" y="198"/>
                      </a:lnTo>
                      <a:lnTo>
                        <a:pt x="283" y="255"/>
                      </a:lnTo>
                      <a:lnTo>
                        <a:pt x="312" y="312"/>
                      </a:lnTo>
                      <a:lnTo>
                        <a:pt x="227" y="340"/>
                      </a:lnTo>
                      <a:lnTo>
                        <a:pt x="170" y="397"/>
                      </a:lnTo>
                      <a:lnTo>
                        <a:pt x="85" y="312"/>
                      </a:lnTo>
                      <a:lnTo>
                        <a:pt x="85" y="255"/>
                      </a:lnTo>
                      <a:lnTo>
                        <a:pt x="56" y="198"/>
                      </a:lnTo>
                      <a:lnTo>
                        <a:pt x="0" y="198"/>
                      </a:lnTo>
                      <a:lnTo>
                        <a:pt x="28" y="85"/>
                      </a:lnTo>
                      <a:lnTo>
                        <a:pt x="56" y="57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31" name="Freeform 109">
                  <a:extLst>
                    <a:ext uri="{FF2B5EF4-FFF2-40B4-BE49-F238E27FC236}">
                      <a16:creationId xmlns:a16="http://schemas.microsoft.com/office/drawing/2014/main" id="{35B9C8B8-99B6-423D-8E5A-711A569965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65975" y="5340350"/>
                  <a:ext cx="674688" cy="404813"/>
                </a:xfrm>
                <a:custGeom>
                  <a:avLst/>
                  <a:gdLst>
                    <a:gd name="T0" fmla="*/ 674688 w 425"/>
                    <a:gd name="T1" fmla="*/ 46038 h 255"/>
                    <a:gd name="T2" fmla="*/ 630238 w 425"/>
                    <a:gd name="T3" fmla="*/ 134938 h 255"/>
                    <a:gd name="T4" fmla="*/ 449263 w 425"/>
                    <a:gd name="T5" fmla="*/ 225425 h 255"/>
                    <a:gd name="T6" fmla="*/ 269875 w 425"/>
                    <a:gd name="T7" fmla="*/ 360363 h 255"/>
                    <a:gd name="T8" fmla="*/ 179388 w 425"/>
                    <a:gd name="T9" fmla="*/ 404813 h 255"/>
                    <a:gd name="T10" fmla="*/ 44450 w 425"/>
                    <a:gd name="T11" fmla="*/ 269875 h 255"/>
                    <a:gd name="T12" fmla="*/ 0 w 425"/>
                    <a:gd name="T13" fmla="*/ 180975 h 255"/>
                    <a:gd name="T14" fmla="*/ 44450 w 425"/>
                    <a:gd name="T15" fmla="*/ 90488 h 255"/>
                    <a:gd name="T16" fmla="*/ 44450 w 425"/>
                    <a:gd name="T17" fmla="*/ 0 h 255"/>
                    <a:gd name="T18" fmla="*/ 269875 w 425"/>
                    <a:gd name="T19" fmla="*/ 46038 h 255"/>
                    <a:gd name="T20" fmla="*/ 449263 w 425"/>
                    <a:gd name="T21" fmla="*/ 0 h 255"/>
                    <a:gd name="T22" fmla="*/ 495300 w 425"/>
                    <a:gd name="T23" fmla="*/ 46038 h 255"/>
                    <a:gd name="T24" fmla="*/ 630238 w 425"/>
                    <a:gd name="T25" fmla="*/ 46038 h 255"/>
                    <a:gd name="T26" fmla="*/ 674688 w 425"/>
                    <a:gd name="T27" fmla="*/ 46038 h 25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425" h="255">
                      <a:moveTo>
                        <a:pt x="425" y="29"/>
                      </a:moveTo>
                      <a:lnTo>
                        <a:pt x="397" y="85"/>
                      </a:lnTo>
                      <a:lnTo>
                        <a:pt x="283" y="142"/>
                      </a:lnTo>
                      <a:lnTo>
                        <a:pt x="170" y="227"/>
                      </a:lnTo>
                      <a:lnTo>
                        <a:pt x="113" y="255"/>
                      </a:lnTo>
                      <a:lnTo>
                        <a:pt x="28" y="170"/>
                      </a:lnTo>
                      <a:lnTo>
                        <a:pt x="0" y="114"/>
                      </a:lnTo>
                      <a:lnTo>
                        <a:pt x="28" y="57"/>
                      </a:lnTo>
                      <a:lnTo>
                        <a:pt x="28" y="0"/>
                      </a:lnTo>
                      <a:lnTo>
                        <a:pt x="170" y="29"/>
                      </a:lnTo>
                      <a:lnTo>
                        <a:pt x="283" y="0"/>
                      </a:lnTo>
                      <a:lnTo>
                        <a:pt x="312" y="29"/>
                      </a:lnTo>
                      <a:lnTo>
                        <a:pt x="397" y="29"/>
                      </a:lnTo>
                      <a:lnTo>
                        <a:pt x="425" y="29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32" name="Freeform 110">
                  <a:extLst>
                    <a:ext uri="{FF2B5EF4-FFF2-40B4-BE49-F238E27FC236}">
                      <a16:creationId xmlns:a16="http://schemas.microsoft.com/office/drawing/2014/main" id="{3A8C58CE-C76B-41C0-BC3C-F995D22E96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15125" y="5295900"/>
                  <a:ext cx="495300" cy="404813"/>
                </a:xfrm>
                <a:custGeom>
                  <a:avLst/>
                  <a:gdLst>
                    <a:gd name="T0" fmla="*/ 495300 w 312"/>
                    <a:gd name="T1" fmla="*/ 134938 h 255"/>
                    <a:gd name="T2" fmla="*/ 315913 w 312"/>
                    <a:gd name="T3" fmla="*/ 134938 h 255"/>
                    <a:gd name="T4" fmla="*/ 0 w 312"/>
                    <a:gd name="T5" fmla="*/ 0 h 255"/>
                    <a:gd name="T6" fmla="*/ 0 w 312"/>
                    <a:gd name="T7" fmla="*/ 134938 h 255"/>
                    <a:gd name="T8" fmla="*/ 90488 w 312"/>
                    <a:gd name="T9" fmla="*/ 225425 h 255"/>
                    <a:gd name="T10" fmla="*/ 180975 w 312"/>
                    <a:gd name="T11" fmla="*/ 269875 h 255"/>
                    <a:gd name="T12" fmla="*/ 134938 w 312"/>
                    <a:gd name="T13" fmla="*/ 360363 h 255"/>
                    <a:gd name="T14" fmla="*/ 225425 w 312"/>
                    <a:gd name="T15" fmla="*/ 360363 h 255"/>
                    <a:gd name="T16" fmla="*/ 225425 w 312"/>
                    <a:gd name="T17" fmla="*/ 269875 h 255"/>
                    <a:gd name="T18" fmla="*/ 360363 w 312"/>
                    <a:gd name="T19" fmla="*/ 314325 h 255"/>
                    <a:gd name="T20" fmla="*/ 360363 w 312"/>
                    <a:gd name="T21" fmla="*/ 404813 h 255"/>
                    <a:gd name="T22" fmla="*/ 450850 w 312"/>
                    <a:gd name="T23" fmla="*/ 360363 h 255"/>
                    <a:gd name="T24" fmla="*/ 495300 w 312"/>
                    <a:gd name="T25" fmla="*/ 314325 h 255"/>
                    <a:gd name="T26" fmla="*/ 450850 w 312"/>
                    <a:gd name="T27" fmla="*/ 225425 h 255"/>
                    <a:gd name="T28" fmla="*/ 495300 w 312"/>
                    <a:gd name="T29" fmla="*/ 134938 h 255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312" h="255">
                      <a:moveTo>
                        <a:pt x="312" y="85"/>
                      </a:moveTo>
                      <a:lnTo>
                        <a:pt x="199" y="85"/>
                      </a:lnTo>
                      <a:lnTo>
                        <a:pt x="0" y="0"/>
                      </a:lnTo>
                      <a:lnTo>
                        <a:pt x="0" y="85"/>
                      </a:lnTo>
                      <a:lnTo>
                        <a:pt x="57" y="142"/>
                      </a:lnTo>
                      <a:lnTo>
                        <a:pt x="114" y="170"/>
                      </a:lnTo>
                      <a:lnTo>
                        <a:pt x="85" y="227"/>
                      </a:lnTo>
                      <a:lnTo>
                        <a:pt x="142" y="227"/>
                      </a:lnTo>
                      <a:lnTo>
                        <a:pt x="142" y="170"/>
                      </a:lnTo>
                      <a:lnTo>
                        <a:pt x="227" y="198"/>
                      </a:lnTo>
                      <a:lnTo>
                        <a:pt x="227" y="255"/>
                      </a:lnTo>
                      <a:lnTo>
                        <a:pt x="284" y="227"/>
                      </a:lnTo>
                      <a:lnTo>
                        <a:pt x="312" y="198"/>
                      </a:lnTo>
                      <a:lnTo>
                        <a:pt x="284" y="142"/>
                      </a:lnTo>
                      <a:lnTo>
                        <a:pt x="312" y="85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33" name="Freeform 111">
                  <a:extLst>
                    <a:ext uri="{FF2B5EF4-FFF2-40B4-BE49-F238E27FC236}">
                      <a16:creationId xmlns:a16="http://schemas.microsoft.com/office/drawing/2014/main" id="{515EF98C-2994-4CDE-8901-24FB2803BF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35738" y="4530725"/>
                  <a:ext cx="674687" cy="900113"/>
                </a:xfrm>
                <a:custGeom>
                  <a:avLst/>
                  <a:gdLst>
                    <a:gd name="T0" fmla="*/ 360362 w 425"/>
                    <a:gd name="T1" fmla="*/ 90488 h 567"/>
                    <a:gd name="T2" fmla="*/ 269875 w 425"/>
                    <a:gd name="T3" fmla="*/ 0 h 567"/>
                    <a:gd name="T4" fmla="*/ 225425 w 425"/>
                    <a:gd name="T5" fmla="*/ 0 h 567"/>
                    <a:gd name="T6" fmla="*/ 90487 w 425"/>
                    <a:gd name="T7" fmla="*/ 90488 h 567"/>
                    <a:gd name="T8" fmla="*/ 44450 w 425"/>
                    <a:gd name="T9" fmla="*/ 90488 h 567"/>
                    <a:gd name="T10" fmla="*/ 0 w 425"/>
                    <a:gd name="T11" fmla="*/ 179388 h 567"/>
                    <a:gd name="T12" fmla="*/ 44450 w 425"/>
                    <a:gd name="T13" fmla="*/ 179388 h 567"/>
                    <a:gd name="T14" fmla="*/ 90487 w 425"/>
                    <a:gd name="T15" fmla="*/ 269875 h 567"/>
                    <a:gd name="T16" fmla="*/ 44450 w 425"/>
                    <a:gd name="T17" fmla="*/ 360363 h 567"/>
                    <a:gd name="T18" fmla="*/ 44450 w 425"/>
                    <a:gd name="T19" fmla="*/ 495300 h 567"/>
                    <a:gd name="T20" fmla="*/ 134937 w 425"/>
                    <a:gd name="T21" fmla="*/ 495300 h 567"/>
                    <a:gd name="T22" fmla="*/ 269875 w 425"/>
                    <a:gd name="T23" fmla="*/ 630238 h 567"/>
                    <a:gd name="T24" fmla="*/ 134937 w 425"/>
                    <a:gd name="T25" fmla="*/ 719138 h 567"/>
                    <a:gd name="T26" fmla="*/ 179387 w 425"/>
                    <a:gd name="T27" fmla="*/ 765175 h 567"/>
                    <a:gd name="T28" fmla="*/ 495300 w 425"/>
                    <a:gd name="T29" fmla="*/ 900113 h 567"/>
                    <a:gd name="T30" fmla="*/ 674687 w 425"/>
                    <a:gd name="T31" fmla="*/ 900113 h 567"/>
                    <a:gd name="T32" fmla="*/ 674687 w 425"/>
                    <a:gd name="T33" fmla="*/ 719138 h 567"/>
                    <a:gd name="T34" fmla="*/ 495300 w 425"/>
                    <a:gd name="T35" fmla="*/ 630238 h 567"/>
                    <a:gd name="T36" fmla="*/ 495300 w 425"/>
                    <a:gd name="T37" fmla="*/ 584200 h 567"/>
                    <a:gd name="T38" fmla="*/ 314325 w 425"/>
                    <a:gd name="T39" fmla="*/ 360363 h 567"/>
                    <a:gd name="T40" fmla="*/ 360362 w 425"/>
                    <a:gd name="T41" fmla="*/ 269875 h 567"/>
                    <a:gd name="T42" fmla="*/ 360362 w 425"/>
                    <a:gd name="T43" fmla="*/ 90488 h 567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425" h="567">
                      <a:moveTo>
                        <a:pt x="227" y="57"/>
                      </a:moveTo>
                      <a:lnTo>
                        <a:pt x="170" y="0"/>
                      </a:lnTo>
                      <a:lnTo>
                        <a:pt x="142" y="0"/>
                      </a:lnTo>
                      <a:lnTo>
                        <a:pt x="57" y="57"/>
                      </a:lnTo>
                      <a:lnTo>
                        <a:pt x="28" y="57"/>
                      </a:lnTo>
                      <a:lnTo>
                        <a:pt x="0" y="113"/>
                      </a:lnTo>
                      <a:lnTo>
                        <a:pt x="28" y="113"/>
                      </a:lnTo>
                      <a:lnTo>
                        <a:pt x="57" y="170"/>
                      </a:lnTo>
                      <a:lnTo>
                        <a:pt x="28" y="227"/>
                      </a:lnTo>
                      <a:lnTo>
                        <a:pt x="28" y="312"/>
                      </a:lnTo>
                      <a:lnTo>
                        <a:pt x="85" y="312"/>
                      </a:lnTo>
                      <a:lnTo>
                        <a:pt x="170" y="397"/>
                      </a:lnTo>
                      <a:lnTo>
                        <a:pt x="85" y="453"/>
                      </a:lnTo>
                      <a:lnTo>
                        <a:pt x="113" y="482"/>
                      </a:lnTo>
                      <a:lnTo>
                        <a:pt x="312" y="567"/>
                      </a:lnTo>
                      <a:lnTo>
                        <a:pt x="425" y="567"/>
                      </a:lnTo>
                      <a:lnTo>
                        <a:pt x="425" y="453"/>
                      </a:lnTo>
                      <a:lnTo>
                        <a:pt x="312" y="397"/>
                      </a:lnTo>
                      <a:lnTo>
                        <a:pt x="312" y="368"/>
                      </a:lnTo>
                      <a:lnTo>
                        <a:pt x="198" y="227"/>
                      </a:lnTo>
                      <a:lnTo>
                        <a:pt x="227" y="170"/>
                      </a:lnTo>
                      <a:lnTo>
                        <a:pt x="227" y="57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34" name="Freeform 112">
                  <a:extLst>
                    <a:ext uri="{FF2B5EF4-FFF2-40B4-BE49-F238E27FC236}">
                      <a16:creationId xmlns:a16="http://schemas.microsoft.com/office/drawing/2014/main" id="{BBF5CD74-C638-48B5-9DE1-7D1E752A2A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70788" y="4079875"/>
                  <a:ext cx="315912" cy="406400"/>
                </a:xfrm>
                <a:custGeom>
                  <a:avLst/>
                  <a:gdLst>
                    <a:gd name="T0" fmla="*/ 225425 w 199"/>
                    <a:gd name="T1" fmla="*/ 0 h 256"/>
                    <a:gd name="T2" fmla="*/ 0 w 199"/>
                    <a:gd name="T3" fmla="*/ 90488 h 256"/>
                    <a:gd name="T4" fmla="*/ 44450 w 199"/>
                    <a:gd name="T5" fmla="*/ 271463 h 256"/>
                    <a:gd name="T6" fmla="*/ 0 w 199"/>
                    <a:gd name="T7" fmla="*/ 360363 h 256"/>
                    <a:gd name="T8" fmla="*/ 44450 w 199"/>
                    <a:gd name="T9" fmla="*/ 406400 h 256"/>
                    <a:gd name="T10" fmla="*/ 90487 w 199"/>
                    <a:gd name="T11" fmla="*/ 360363 h 256"/>
                    <a:gd name="T12" fmla="*/ 134937 w 199"/>
                    <a:gd name="T13" fmla="*/ 360363 h 256"/>
                    <a:gd name="T14" fmla="*/ 134937 w 199"/>
                    <a:gd name="T15" fmla="*/ 406400 h 256"/>
                    <a:gd name="T16" fmla="*/ 179387 w 199"/>
                    <a:gd name="T17" fmla="*/ 406400 h 256"/>
                    <a:gd name="T18" fmla="*/ 179387 w 199"/>
                    <a:gd name="T19" fmla="*/ 360363 h 256"/>
                    <a:gd name="T20" fmla="*/ 315912 w 199"/>
                    <a:gd name="T21" fmla="*/ 360363 h 256"/>
                    <a:gd name="T22" fmla="*/ 225425 w 199"/>
                    <a:gd name="T23" fmla="*/ 225425 h 256"/>
                    <a:gd name="T24" fmla="*/ 225425 w 199"/>
                    <a:gd name="T25" fmla="*/ 0 h 25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199" h="256">
                      <a:moveTo>
                        <a:pt x="142" y="0"/>
                      </a:moveTo>
                      <a:lnTo>
                        <a:pt x="0" y="57"/>
                      </a:lnTo>
                      <a:lnTo>
                        <a:pt x="28" y="171"/>
                      </a:lnTo>
                      <a:lnTo>
                        <a:pt x="0" y="227"/>
                      </a:lnTo>
                      <a:lnTo>
                        <a:pt x="28" y="256"/>
                      </a:lnTo>
                      <a:lnTo>
                        <a:pt x="57" y="227"/>
                      </a:lnTo>
                      <a:lnTo>
                        <a:pt x="85" y="227"/>
                      </a:lnTo>
                      <a:lnTo>
                        <a:pt x="85" y="256"/>
                      </a:lnTo>
                      <a:lnTo>
                        <a:pt x="113" y="256"/>
                      </a:lnTo>
                      <a:lnTo>
                        <a:pt x="113" y="227"/>
                      </a:lnTo>
                      <a:lnTo>
                        <a:pt x="199" y="227"/>
                      </a:lnTo>
                      <a:lnTo>
                        <a:pt x="142" y="142"/>
                      </a:lnTo>
                      <a:lnTo>
                        <a:pt x="142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35" name="Freeform 113">
                  <a:extLst>
                    <a:ext uri="{FF2B5EF4-FFF2-40B4-BE49-F238E27FC236}">
                      <a16:creationId xmlns:a16="http://schemas.microsoft.com/office/drawing/2014/main" id="{C65669E5-248E-452C-BA43-8EE2D12C03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1188" y="4079875"/>
                  <a:ext cx="179387" cy="180975"/>
                </a:xfrm>
                <a:custGeom>
                  <a:avLst/>
                  <a:gdLst>
                    <a:gd name="T0" fmla="*/ 44450 w 113"/>
                    <a:gd name="T1" fmla="*/ 0 h 114"/>
                    <a:gd name="T2" fmla="*/ 44450 w 113"/>
                    <a:gd name="T3" fmla="*/ 90488 h 114"/>
                    <a:gd name="T4" fmla="*/ 0 w 113"/>
                    <a:gd name="T5" fmla="*/ 134938 h 114"/>
                    <a:gd name="T6" fmla="*/ 179387 w 113"/>
                    <a:gd name="T7" fmla="*/ 180975 h 114"/>
                    <a:gd name="T8" fmla="*/ 179387 w 113"/>
                    <a:gd name="T9" fmla="*/ 90488 h 114"/>
                    <a:gd name="T10" fmla="*/ 134937 w 113"/>
                    <a:gd name="T11" fmla="*/ 0 h 114"/>
                    <a:gd name="T12" fmla="*/ 44450 w 113"/>
                    <a:gd name="T13" fmla="*/ 0 h 11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3" h="114">
                      <a:moveTo>
                        <a:pt x="28" y="0"/>
                      </a:moveTo>
                      <a:lnTo>
                        <a:pt x="28" y="57"/>
                      </a:lnTo>
                      <a:lnTo>
                        <a:pt x="0" y="85"/>
                      </a:lnTo>
                      <a:lnTo>
                        <a:pt x="113" y="114"/>
                      </a:lnTo>
                      <a:lnTo>
                        <a:pt x="113" y="57"/>
                      </a:lnTo>
                      <a:lnTo>
                        <a:pt x="85" y="0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36" name="Freeform 114">
                  <a:extLst>
                    <a:ext uri="{FF2B5EF4-FFF2-40B4-BE49-F238E27FC236}">
                      <a16:creationId xmlns:a16="http://schemas.microsoft.com/office/drawing/2014/main" id="{0C26D1EA-E60A-498C-BF7E-F8719BC90C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00575" y="3990975"/>
                  <a:ext cx="225425" cy="314325"/>
                </a:xfrm>
                <a:custGeom>
                  <a:avLst/>
                  <a:gdLst>
                    <a:gd name="T0" fmla="*/ 0 w 142"/>
                    <a:gd name="T1" fmla="*/ 179388 h 198"/>
                    <a:gd name="T2" fmla="*/ 0 w 142"/>
                    <a:gd name="T3" fmla="*/ 269875 h 198"/>
                    <a:gd name="T4" fmla="*/ 44450 w 142"/>
                    <a:gd name="T5" fmla="*/ 314325 h 198"/>
                    <a:gd name="T6" fmla="*/ 179388 w 142"/>
                    <a:gd name="T7" fmla="*/ 314325 h 198"/>
                    <a:gd name="T8" fmla="*/ 225425 w 142"/>
                    <a:gd name="T9" fmla="*/ 223838 h 198"/>
                    <a:gd name="T10" fmla="*/ 179388 w 142"/>
                    <a:gd name="T11" fmla="*/ 179388 h 198"/>
                    <a:gd name="T12" fmla="*/ 134938 w 142"/>
                    <a:gd name="T13" fmla="*/ 88900 h 198"/>
                    <a:gd name="T14" fmla="*/ 179388 w 142"/>
                    <a:gd name="T15" fmla="*/ 44450 h 198"/>
                    <a:gd name="T16" fmla="*/ 134938 w 142"/>
                    <a:gd name="T17" fmla="*/ 0 h 198"/>
                    <a:gd name="T18" fmla="*/ 44450 w 142"/>
                    <a:gd name="T19" fmla="*/ 0 h 198"/>
                    <a:gd name="T20" fmla="*/ 0 w 142"/>
                    <a:gd name="T21" fmla="*/ 179388 h 198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42" h="198">
                      <a:moveTo>
                        <a:pt x="0" y="113"/>
                      </a:moveTo>
                      <a:lnTo>
                        <a:pt x="0" y="170"/>
                      </a:lnTo>
                      <a:lnTo>
                        <a:pt x="28" y="198"/>
                      </a:lnTo>
                      <a:lnTo>
                        <a:pt x="113" y="198"/>
                      </a:lnTo>
                      <a:lnTo>
                        <a:pt x="142" y="141"/>
                      </a:lnTo>
                      <a:lnTo>
                        <a:pt x="113" y="113"/>
                      </a:lnTo>
                      <a:lnTo>
                        <a:pt x="85" y="56"/>
                      </a:lnTo>
                      <a:lnTo>
                        <a:pt x="113" y="28"/>
                      </a:lnTo>
                      <a:lnTo>
                        <a:pt x="85" y="0"/>
                      </a:lnTo>
                      <a:lnTo>
                        <a:pt x="28" y="0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37" name="Freeform 115">
                  <a:extLst>
                    <a:ext uri="{FF2B5EF4-FFF2-40B4-BE49-F238E27FC236}">
                      <a16:creationId xmlns:a16="http://schemas.microsoft.com/office/drawing/2014/main" id="{336753A0-222E-466A-A5F2-231E998D69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26000" y="4845050"/>
                  <a:ext cx="225425" cy="225425"/>
                </a:xfrm>
                <a:custGeom>
                  <a:avLst/>
                  <a:gdLst>
                    <a:gd name="T0" fmla="*/ 0 w 142"/>
                    <a:gd name="T1" fmla="*/ 180975 h 142"/>
                    <a:gd name="T2" fmla="*/ 134938 w 142"/>
                    <a:gd name="T3" fmla="*/ 0 h 142"/>
                    <a:gd name="T4" fmla="*/ 225425 w 142"/>
                    <a:gd name="T5" fmla="*/ 46038 h 142"/>
                    <a:gd name="T6" fmla="*/ 179388 w 142"/>
                    <a:gd name="T7" fmla="*/ 134938 h 142"/>
                    <a:gd name="T8" fmla="*/ 44450 w 142"/>
                    <a:gd name="T9" fmla="*/ 225425 h 142"/>
                    <a:gd name="T10" fmla="*/ 0 w 142"/>
                    <a:gd name="T11" fmla="*/ 180975 h 14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42" h="142">
                      <a:moveTo>
                        <a:pt x="0" y="114"/>
                      </a:moveTo>
                      <a:lnTo>
                        <a:pt x="85" y="0"/>
                      </a:lnTo>
                      <a:lnTo>
                        <a:pt x="142" y="29"/>
                      </a:lnTo>
                      <a:lnTo>
                        <a:pt x="113" y="85"/>
                      </a:lnTo>
                      <a:lnTo>
                        <a:pt x="28" y="142"/>
                      </a:lnTo>
                      <a:lnTo>
                        <a:pt x="0" y="114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38" name="Freeform 116">
                  <a:extLst>
                    <a:ext uri="{FF2B5EF4-FFF2-40B4-BE49-F238E27FC236}">
                      <a16:creationId xmlns:a16="http://schemas.microsoft.com/office/drawing/2014/main" id="{4F342624-900D-463B-AD64-CC91266926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5025" y="4800600"/>
                  <a:ext cx="315913" cy="225425"/>
                </a:xfrm>
                <a:custGeom>
                  <a:avLst/>
                  <a:gdLst>
                    <a:gd name="T0" fmla="*/ 315913 w 199"/>
                    <a:gd name="T1" fmla="*/ 44450 h 142"/>
                    <a:gd name="T2" fmla="*/ 269875 w 199"/>
                    <a:gd name="T3" fmla="*/ 0 h 142"/>
                    <a:gd name="T4" fmla="*/ 225425 w 199"/>
                    <a:gd name="T5" fmla="*/ 44450 h 142"/>
                    <a:gd name="T6" fmla="*/ 90488 w 199"/>
                    <a:gd name="T7" fmla="*/ 90488 h 142"/>
                    <a:gd name="T8" fmla="*/ 0 w 199"/>
                    <a:gd name="T9" fmla="*/ 225425 h 142"/>
                    <a:gd name="T10" fmla="*/ 90488 w 199"/>
                    <a:gd name="T11" fmla="*/ 179388 h 142"/>
                    <a:gd name="T12" fmla="*/ 180975 w 199"/>
                    <a:gd name="T13" fmla="*/ 225425 h 142"/>
                    <a:gd name="T14" fmla="*/ 315913 w 199"/>
                    <a:gd name="T15" fmla="*/ 44450 h 14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99" h="142">
                      <a:moveTo>
                        <a:pt x="199" y="28"/>
                      </a:moveTo>
                      <a:lnTo>
                        <a:pt x="170" y="0"/>
                      </a:lnTo>
                      <a:lnTo>
                        <a:pt x="142" y="28"/>
                      </a:lnTo>
                      <a:lnTo>
                        <a:pt x="57" y="57"/>
                      </a:lnTo>
                      <a:lnTo>
                        <a:pt x="0" y="142"/>
                      </a:lnTo>
                      <a:lnTo>
                        <a:pt x="57" y="113"/>
                      </a:lnTo>
                      <a:lnTo>
                        <a:pt x="114" y="142"/>
                      </a:lnTo>
                      <a:lnTo>
                        <a:pt x="199" y="28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39" name="Freeform 117">
                  <a:extLst>
                    <a:ext uri="{FF2B5EF4-FFF2-40B4-BE49-F238E27FC236}">
                      <a16:creationId xmlns:a16="http://schemas.microsoft.com/office/drawing/2014/main" id="{C4535CAC-1FE1-43E1-8C1D-42817D98D3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14900" y="4710113"/>
                  <a:ext cx="180975" cy="180975"/>
                </a:xfrm>
                <a:custGeom>
                  <a:avLst/>
                  <a:gdLst>
                    <a:gd name="T0" fmla="*/ 0 w 114"/>
                    <a:gd name="T1" fmla="*/ 90488 h 114"/>
                    <a:gd name="T2" fmla="*/ 0 w 114"/>
                    <a:gd name="T3" fmla="*/ 46038 h 114"/>
                    <a:gd name="T4" fmla="*/ 90488 w 114"/>
                    <a:gd name="T5" fmla="*/ 0 h 114"/>
                    <a:gd name="T6" fmla="*/ 136525 w 114"/>
                    <a:gd name="T7" fmla="*/ 0 h 114"/>
                    <a:gd name="T8" fmla="*/ 180975 w 114"/>
                    <a:gd name="T9" fmla="*/ 90488 h 114"/>
                    <a:gd name="T10" fmla="*/ 136525 w 114"/>
                    <a:gd name="T11" fmla="*/ 180975 h 114"/>
                    <a:gd name="T12" fmla="*/ 46038 w 114"/>
                    <a:gd name="T13" fmla="*/ 134938 h 114"/>
                    <a:gd name="T14" fmla="*/ 0 w 114"/>
                    <a:gd name="T15" fmla="*/ 90488 h 11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14" h="114">
                      <a:moveTo>
                        <a:pt x="0" y="57"/>
                      </a:moveTo>
                      <a:lnTo>
                        <a:pt x="0" y="29"/>
                      </a:lnTo>
                      <a:lnTo>
                        <a:pt x="57" y="0"/>
                      </a:lnTo>
                      <a:lnTo>
                        <a:pt x="86" y="0"/>
                      </a:lnTo>
                      <a:lnTo>
                        <a:pt x="114" y="57"/>
                      </a:lnTo>
                      <a:lnTo>
                        <a:pt x="86" y="114"/>
                      </a:lnTo>
                      <a:lnTo>
                        <a:pt x="29" y="85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40" name="Freeform 118">
                  <a:extLst>
                    <a:ext uri="{FF2B5EF4-FFF2-40B4-BE49-F238E27FC236}">
                      <a16:creationId xmlns:a16="http://schemas.microsoft.com/office/drawing/2014/main" id="{EC08BC9C-9F46-4FD3-BD24-A3D003E68E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70450" y="4440238"/>
                  <a:ext cx="315913" cy="360362"/>
                </a:xfrm>
                <a:custGeom>
                  <a:avLst/>
                  <a:gdLst>
                    <a:gd name="T0" fmla="*/ 44450 w 199"/>
                    <a:gd name="T1" fmla="*/ 315912 h 227"/>
                    <a:gd name="T2" fmla="*/ 0 w 199"/>
                    <a:gd name="T3" fmla="*/ 225425 h 227"/>
                    <a:gd name="T4" fmla="*/ 44450 w 199"/>
                    <a:gd name="T5" fmla="*/ 90487 h 227"/>
                    <a:gd name="T6" fmla="*/ 134938 w 199"/>
                    <a:gd name="T7" fmla="*/ 46037 h 227"/>
                    <a:gd name="T8" fmla="*/ 180975 w 199"/>
                    <a:gd name="T9" fmla="*/ 0 h 227"/>
                    <a:gd name="T10" fmla="*/ 269875 w 199"/>
                    <a:gd name="T11" fmla="*/ 46037 h 227"/>
                    <a:gd name="T12" fmla="*/ 269875 w 199"/>
                    <a:gd name="T13" fmla="*/ 180975 h 227"/>
                    <a:gd name="T14" fmla="*/ 225425 w 199"/>
                    <a:gd name="T15" fmla="*/ 225425 h 227"/>
                    <a:gd name="T16" fmla="*/ 315913 w 199"/>
                    <a:gd name="T17" fmla="*/ 225425 h 227"/>
                    <a:gd name="T18" fmla="*/ 315913 w 199"/>
                    <a:gd name="T19" fmla="*/ 269875 h 227"/>
                    <a:gd name="T20" fmla="*/ 225425 w 199"/>
                    <a:gd name="T21" fmla="*/ 360362 h 227"/>
                    <a:gd name="T22" fmla="*/ 180975 w 199"/>
                    <a:gd name="T23" fmla="*/ 269875 h 227"/>
                    <a:gd name="T24" fmla="*/ 134938 w 199"/>
                    <a:gd name="T25" fmla="*/ 269875 h 227"/>
                    <a:gd name="T26" fmla="*/ 44450 w 199"/>
                    <a:gd name="T27" fmla="*/ 315912 h 227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199" h="227">
                      <a:moveTo>
                        <a:pt x="28" y="199"/>
                      </a:moveTo>
                      <a:lnTo>
                        <a:pt x="0" y="142"/>
                      </a:lnTo>
                      <a:lnTo>
                        <a:pt x="28" y="57"/>
                      </a:lnTo>
                      <a:lnTo>
                        <a:pt x="85" y="29"/>
                      </a:lnTo>
                      <a:lnTo>
                        <a:pt x="114" y="0"/>
                      </a:lnTo>
                      <a:lnTo>
                        <a:pt x="170" y="29"/>
                      </a:lnTo>
                      <a:lnTo>
                        <a:pt x="170" y="114"/>
                      </a:lnTo>
                      <a:lnTo>
                        <a:pt x="142" y="142"/>
                      </a:lnTo>
                      <a:lnTo>
                        <a:pt x="199" y="142"/>
                      </a:lnTo>
                      <a:lnTo>
                        <a:pt x="199" y="170"/>
                      </a:lnTo>
                      <a:lnTo>
                        <a:pt x="142" y="227"/>
                      </a:lnTo>
                      <a:lnTo>
                        <a:pt x="114" y="170"/>
                      </a:lnTo>
                      <a:lnTo>
                        <a:pt x="85" y="170"/>
                      </a:lnTo>
                      <a:lnTo>
                        <a:pt x="28" y="199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41" name="Freeform 119">
                  <a:extLst>
                    <a:ext uri="{FF2B5EF4-FFF2-40B4-BE49-F238E27FC236}">
                      <a16:creationId xmlns:a16="http://schemas.microsoft.com/office/drawing/2014/main" id="{02305EB8-DBCA-42E7-B036-2C2CF19CA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35513" y="4665663"/>
                  <a:ext cx="179387" cy="225425"/>
                </a:xfrm>
                <a:custGeom>
                  <a:avLst/>
                  <a:gdLst>
                    <a:gd name="T0" fmla="*/ 44450 w 113"/>
                    <a:gd name="T1" fmla="*/ 0 h 142"/>
                    <a:gd name="T2" fmla="*/ 134937 w 113"/>
                    <a:gd name="T3" fmla="*/ 0 h 142"/>
                    <a:gd name="T4" fmla="*/ 179387 w 113"/>
                    <a:gd name="T5" fmla="*/ 90488 h 142"/>
                    <a:gd name="T6" fmla="*/ 179387 w 113"/>
                    <a:gd name="T7" fmla="*/ 134938 h 142"/>
                    <a:gd name="T8" fmla="*/ 134937 w 113"/>
                    <a:gd name="T9" fmla="*/ 179388 h 142"/>
                    <a:gd name="T10" fmla="*/ 0 w 113"/>
                    <a:gd name="T11" fmla="*/ 225425 h 142"/>
                    <a:gd name="T12" fmla="*/ 0 w 113"/>
                    <a:gd name="T13" fmla="*/ 134938 h 142"/>
                    <a:gd name="T14" fmla="*/ 44450 w 113"/>
                    <a:gd name="T15" fmla="*/ 44450 h 142"/>
                    <a:gd name="T16" fmla="*/ 44450 w 113"/>
                    <a:gd name="T17" fmla="*/ 0 h 14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13" h="142">
                      <a:moveTo>
                        <a:pt x="28" y="0"/>
                      </a:moveTo>
                      <a:lnTo>
                        <a:pt x="85" y="0"/>
                      </a:lnTo>
                      <a:lnTo>
                        <a:pt x="113" y="57"/>
                      </a:lnTo>
                      <a:lnTo>
                        <a:pt x="113" y="85"/>
                      </a:lnTo>
                      <a:lnTo>
                        <a:pt x="85" y="113"/>
                      </a:lnTo>
                      <a:lnTo>
                        <a:pt x="0" y="142"/>
                      </a:lnTo>
                      <a:lnTo>
                        <a:pt x="0" y="85"/>
                      </a:lnTo>
                      <a:lnTo>
                        <a:pt x="28" y="28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42" name="Freeform 120">
                  <a:extLst>
                    <a:ext uri="{FF2B5EF4-FFF2-40B4-BE49-F238E27FC236}">
                      <a16:creationId xmlns:a16="http://schemas.microsoft.com/office/drawing/2014/main" id="{1F2299CA-E2EA-452B-9EF2-C374D22CB5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79963" y="4395788"/>
                  <a:ext cx="225425" cy="269875"/>
                </a:xfrm>
                <a:custGeom>
                  <a:avLst/>
                  <a:gdLst>
                    <a:gd name="T0" fmla="*/ 225425 w 142"/>
                    <a:gd name="T1" fmla="*/ 90488 h 170"/>
                    <a:gd name="T2" fmla="*/ 134938 w 142"/>
                    <a:gd name="T3" fmla="*/ 0 h 170"/>
                    <a:gd name="T4" fmla="*/ 90488 w 142"/>
                    <a:gd name="T5" fmla="*/ 0 h 170"/>
                    <a:gd name="T6" fmla="*/ 0 w 142"/>
                    <a:gd name="T7" fmla="*/ 90488 h 170"/>
                    <a:gd name="T8" fmla="*/ 0 w 142"/>
                    <a:gd name="T9" fmla="*/ 269875 h 170"/>
                    <a:gd name="T10" fmla="*/ 90488 w 142"/>
                    <a:gd name="T11" fmla="*/ 269875 h 170"/>
                    <a:gd name="T12" fmla="*/ 134938 w 142"/>
                    <a:gd name="T13" fmla="*/ 134938 h 170"/>
                    <a:gd name="T14" fmla="*/ 225425 w 142"/>
                    <a:gd name="T15" fmla="*/ 90488 h 17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42" h="170">
                      <a:moveTo>
                        <a:pt x="142" y="57"/>
                      </a:moveTo>
                      <a:lnTo>
                        <a:pt x="85" y="0"/>
                      </a:lnTo>
                      <a:lnTo>
                        <a:pt x="57" y="0"/>
                      </a:lnTo>
                      <a:lnTo>
                        <a:pt x="0" y="57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85" y="85"/>
                      </a:lnTo>
                      <a:lnTo>
                        <a:pt x="142" y="57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43" name="Freeform 121">
                  <a:extLst>
                    <a:ext uri="{FF2B5EF4-FFF2-40B4-BE49-F238E27FC236}">
                      <a16:creationId xmlns:a16="http://schemas.microsoft.com/office/drawing/2014/main" id="{B19287A2-F3D0-48AB-B328-D26E206908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5388" y="4395788"/>
                  <a:ext cx="495300" cy="990600"/>
                </a:xfrm>
                <a:custGeom>
                  <a:avLst/>
                  <a:gdLst>
                    <a:gd name="T0" fmla="*/ 134938 w 312"/>
                    <a:gd name="T1" fmla="*/ 90488 h 624"/>
                    <a:gd name="T2" fmla="*/ 269875 w 312"/>
                    <a:gd name="T3" fmla="*/ 44450 h 624"/>
                    <a:gd name="T4" fmla="*/ 315913 w 312"/>
                    <a:gd name="T5" fmla="*/ 90488 h 624"/>
                    <a:gd name="T6" fmla="*/ 360363 w 312"/>
                    <a:gd name="T7" fmla="*/ 0 h 624"/>
                    <a:gd name="T8" fmla="*/ 450850 w 312"/>
                    <a:gd name="T9" fmla="*/ 90488 h 624"/>
                    <a:gd name="T10" fmla="*/ 450850 w 312"/>
                    <a:gd name="T11" fmla="*/ 269875 h 624"/>
                    <a:gd name="T12" fmla="*/ 495300 w 312"/>
                    <a:gd name="T13" fmla="*/ 360363 h 624"/>
                    <a:gd name="T14" fmla="*/ 495300 w 312"/>
                    <a:gd name="T15" fmla="*/ 630238 h 624"/>
                    <a:gd name="T16" fmla="*/ 450850 w 312"/>
                    <a:gd name="T17" fmla="*/ 674688 h 624"/>
                    <a:gd name="T18" fmla="*/ 450850 w 312"/>
                    <a:gd name="T19" fmla="*/ 765175 h 624"/>
                    <a:gd name="T20" fmla="*/ 404813 w 312"/>
                    <a:gd name="T21" fmla="*/ 765175 h 624"/>
                    <a:gd name="T22" fmla="*/ 404813 w 312"/>
                    <a:gd name="T23" fmla="*/ 944563 h 624"/>
                    <a:gd name="T24" fmla="*/ 315913 w 312"/>
                    <a:gd name="T25" fmla="*/ 990600 h 624"/>
                    <a:gd name="T26" fmla="*/ 225425 w 312"/>
                    <a:gd name="T27" fmla="*/ 990600 h 624"/>
                    <a:gd name="T28" fmla="*/ 180975 w 312"/>
                    <a:gd name="T29" fmla="*/ 944563 h 624"/>
                    <a:gd name="T30" fmla="*/ 90488 w 312"/>
                    <a:gd name="T31" fmla="*/ 944563 h 624"/>
                    <a:gd name="T32" fmla="*/ 46038 w 312"/>
                    <a:gd name="T33" fmla="*/ 809625 h 624"/>
                    <a:gd name="T34" fmla="*/ 0 w 312"/>
                    <a:gd name="T35" fmla="*/ 765175 h 624"/>
                    <a:gd name="T36" fmla="*/ 46038 w 312"/>
                    <a:gd name="T37" fmla="*/ 674688 h 624"/>
                    <a:gd name="T38" fmla="*/ 0 w 312"/>
                    <a:gd name="T39" fmla="*/ 584200 h 624"/>
                    <a:gd name="T40" fmla="*/ 46038 w 312"/>
                    <a:gd name="T41" fmla="*/ 495300 h 624"/>
                    <a:gd name="T42" fmla="*/ 90488 w 312"/>
                    <a:gd name="T43" fmla="*/ 404813 h 624"/>
                    <a:gd name="T44" fmla="*/ 180975 w 312"/>
                    <a:gd name="T45" fmla="*/ 314325 h 624"/>
                    <a:gd name="T46" fmla="*/ 180975 w 312"/>
                    <a:gd name="T47" fmla="*/ 269875 h 624"/>
                    <a:gd name="T48" fmla="*/ 90488 w 312"/>
                    <a:gd name="T49" fmla="*/ 269875 h 624"/>
                    <a:gd name="T50" fmla="*/ 134938 w 312"/>
                    <a:gd name="T51" fmla="*/ 225425 h 624"/>
                    <a:gd name="T52" fmla="*/ 134938 w 312"/>
                    <a:gd name="T53" fmla="*/ 90488 h 624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312" h="624">
                      <a:moveTo>
                        <a:pt x="85" y="57"/>
                      </a:moveTo>
                      <a:lnTo>
                        <a:pt x="170" y="28"/>
                      </a:lnTo>
                      <a:lnTo>
                        <a:pt x="199" y="57"/>
                      </a:lnTo>
                      <a:lnTo>
                        <a:pt x="227" y="0"/>
                      </a:lnTo>
                      <a:lnTo>
                        <a:pt x="284" y="57"/>
                      </a:lnTo>
                      <a:lnTo>
                        <a:pt x="284" y="170"/>
                      </a:lnTo>
                      <a:lnTo>
                        <a:pt x="312" y="227"/>
                      </a:lnTo>
                      <a:lnTo>
                        <a:pt x="312" y="397"/>
                      </a:lnTo>
                      <a:lnTo>
                        <a:pt x="284" y="425"/>
                      </a:lnTo>
                      <a:lnTo>
                        <a:pt x="284" y="482"/>
                      </a:lnTo>
                      <a:lnTo>
                        <a:pt x="255" y="482"/>
                      </a:lnTo>
                      <a:lnTo>
                        <a:pt x="255" y="595"/>
                      </a:lnTo>
                      <a:lnTo>
                        <a:pt x="199" y="624"/>
                      </a:lnTo>
                      <a:lnTo>
                        <a:pt x="142" y="624"/>
                      </a:lnTo>
                      <a:lnTo>
                        <a:pt x="114" y="595"/>
                      </a:lnTo>
                      <a:lnTo>
                        <a:pt x="57" y="595"/>
                      </a:lnTo>
                      <a:lnTo>
                        <a:pt x="29" y="510"/>
                      </a:lnTo>
                      <a:lnTo>
                        <a:pt x="0" y="482"/>
                      </a:lnTo>
                      <a:lnTo>
                        <a:pt x="29" y="425"/>
                      </a:lnTo>
                      <a:lnTo>
                        <a:pt x="0" y="368"/>
                      </a:lnTo>
                      <a:lnTo>
                        <a:pt x="29" y="312"/>
                      </a:lnTo>
                      <a:lnTo>
                        <a:pt x="57" y="255"/>
                      </a:lnTo>
                      <a:lnTo>
                        <a:pt x="114" y="198"/>
                      </a:lnTo>
                      <a:lnTo>
                        <a:pt x="114" y="170"/>
                      </a:lnTo>
                      <a:lnTo>
                        <a:pt x="57" y="170"/>
                      </a:lnTo>
                      <a:lnTo>
                        <a:pt x="85" y="142"/>
                      </a:lnTo>
                      <a:lnTo>
                        <a:pt x="85" y="57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44" name="Freeform 122">
                  <a:extLst>
                    <a:ext uri="{FF2B5EF4-FFF2-40B4-BE49-F238E27FC236}">
                      <a16:creationId xmlns:a16="http://schemas.microsoft.com/office/drawing/2014/main" id="{A69773B8-7D9B-4CBA-8912-6BDA3531BA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10088" y="4756150"/>
                  <a:ext cx="225425" cy="269875"/>
                </a:xfrm>
                <a:custGeom>
                  <a:avLst/>
                  <a:gdLst>
                    <a:gd name="T0" fmla="*/ 225425 w 142"/>
                    <a:gd name="T1" fmla="*/ 44450 h 170"/>
                    <a:gd name="T2" fmla="*/ 225425 w 142"/>
                    <a:gd name="T3" fmla="*/ 134938 h 170"/>
                    <a:gd name="T4" fmla="*/ 134938 w 142"/>
                    <a:gd name="T5" fmla="*/ 269875 h 170"/>
                    <a:gd name="T6" fmla="*/ 46038 w 142"/>
                    <a:gd name="T7" fmla="*/ 269875 h 170"/>
                    <a:gd name="T8" fmla="*/ 0 w 142"/>
                    <a:gd name="T9" fmla="*/ 179388 h 170"/>
                    <a:gd name="T10" fmla="*/ 0 w 142"/>
                    <a:gd name="T11" fmla="*/ 88900 h 170"/>
                    <a:gd name="T12" fmla="*/ 90488 w 142"/>
                    <a:gd name="T13" fmla="*/ 0 h 170"/>
                    <a:gd name="T14" fmla="*/ 134938 w 142"/>
                    <a:gd name="T15" fmla="*/ 88900 h 170"/>
                    <a:gd name="T16" fmla="*/ 225425 w 142"/>
                    <a:gd name="T17" fmla="*/ 44450 h 17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42" h="170">
                      <a:moveTo>
                        <a:pt x="142" y="28"/>
                      </a:moveTo>
                      <a:lnTo>
                        <a:pt x="142" y="85"/>
                      </a:lnTo>
                      <a:lnTo>
                        <a:pt x="85" y="170"/>
                      </a:lnTo>
                      <a:lnTo>
                        <a:pt x="29" y="170"/>
                      </a:lnTo>
                      <a:lnTo>
                        <a:pt x="0" y="113"/>
                      </a:lnTo>
                      <a:lnTo>
                        <a:pt x="0" y="56"/>
                      </a:lnTo>
                      <a:lnTo>
                        <a:pt x="57" y="0"/>
                      </a:lnTo>
                      <a:lnTo>
                        <a:pt x="85" y="56"/>
                      </a:lnTo>
                      <a:lnTo>
                        <a:pt x="142" y="28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45" name="Freeform 123">
                  <a:extLst>
                    <a:ext uri="{FF2B5EF4-FFF2-40B4-BE49-F238E27FC236}">
                      <a16:creationId xmlns:a16="http://schemas.microsoft.com/office/drawing/2014/main" id="{10517FE8-D0DF-49FE-AAE1-25400012F8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86250" y="4845050"/>
                  <a:ext cx="269875" cy="360363"/>
                </a:xfrm>
                <a:custGeom>
                  <a:avLst/>
                  <a:gdLst>
                    <a:gd name="T0" fmla="*/ 223838 w 170"/>
                    <a:gd name="T1" fmla="*/ 0 h 227"/>
                    <a:gd name="T2" fmla="*/ 134938 w 170"/>
                    <a:gd name="T3" fmla="*/ 46038 h 227"/>
                    <a:gd name="T4" fmla="*/ 0 w 170"/>
                    <a:gd name="T5" fmla="*/ 180975 h 227"/>
                    <a:gd name="T6" fmla="*/ 0 w 170"/>
                    <a:gd name="T7" fmla="*/ 269875 h 227"/>
                    <a:gd name="T8" fmla="*/ 44450 w 170"/>
                    <a:gd name="T9" fmla="*/ 360363 h 227"/>
                    <a:gd name="T10" fmla="*/ 134938 w 170"/>
                    <a:gd name="T11" fmla="*/ 360363 h 227"/>
                    <a:gd name="T12" fmla="*/ 179388 w 170"/>
                    <a:gd name="T13" fmla="*/ 315913 h 227"/>
                    <a:gd name="T14" fmla="*/ 179388 w 170"/>
                    <a:gd name="T15" fmla="*/ 269875 h 227"/>
                    <a:gd name="T16" fmla="*/ 269875 w 170"/>
                    <a:gd name="T17" fmla="*/ 269875 h 227"/>
                    <a:gd name="T18" fmla="*/ 269875 w 170"/>
                    <a:gd name="T19" fmla="*/ 180975 h 227"/>
                    <a:gd name="T20" fmla="*/ 223838 w 170"/>
                    <a:gd name="T21" fmla="*/ 90488 h 227"/>
                    <a:gd name="T22" fmla="*/ 223838 w 170"/>
                    <a:gd name="T23" fmla="*/ 0 h 22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170" h="227">
                      <a:moveTo>
                        <a:pt x="141" y="0"/>
                      </a:moveTo>
                      <a:lnTo>
                        <a:pt x="85" y="29"/>
                      </a:lnTo>
                      <a:lnTo>
                        <a:pt x="0" y="114"/>
                      </a:lnTo>
                      <a:lnTo>
                        <a:pt x="0" y="170"/>
                      </a:lnTo>
                      <a:lnTo>
                        <a:pt x="28" y="227"/>
                      </a:lnTo>
                      <a:lnTo>
                        <a:pt x="85" y="227"/>
                      </a:lnTo>
                      <a:lnTo>
                        <a:pt x="113" y="199"/>
                      </a:lnTo>
                      <a:lnTo>
                        <a:pt x="113" y="170"/>
                      </a:lnTo>
                      <a:lnTo>
                        <a:pt x="170" y="170"/>
                      </a:lnTo>
                      <a:lnTo>
                        <a:pt x="170" y="114"/>
                      </a:lnTo>
                      <a:lnTo>
                        <a:pt x="141" y="57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46" name="Freeform 124">
                  <a:extLst>
                    <a:ext uri="{FF2B5EF4-FFF2-40B4-BE49-F238E27FC236}">
                      <a16:creationId xmlns:a16="http://schemas.microsoft.com/office/drawing/2014/main" id="{06D93BD8-A321-4A04-8D7E-C4BDEC9602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51313" y="4305300"/>
                  <a:ext cx="628650" cy="539750"/>
                </a:xfrm>
                <a:custGeom>
                  <a:avLst/>
                  <a:gdLst>
                    <a:gd name="T0" fmla="*/ 44450 w 396"/>
                    <a:gd name="T1" fmla="*/ 0 h 340"/>
                    <a:gd name="T2" fmla="*/ 0 w 396"/>
                    <a:gd name="T3" fmla="*/ 46038 h 340"/>
                    <a:gd name="T4" fmla="*/ 179388 w 396"/>
                    <a:gd name="T5" fmla="*/ 269875 h 340"/>
                    <a:gd name="T6" fmla="*/ 134938 w 396"/>
                    <a:gd name="T7" fmla="*/ 315913 h 340"/>
                    <a:gd name="T8" fmla="*/ 223838 w 396"/>
                    <a:gd name="T9" fmla="*/ 450850 h 340"/>
                    <a:gd name="T10" fmla="*/ 314325 w 396"/>
                    <a:gd name="T11" fmla="*/ 450850 h 340"/>
                    <a:gd name="T12" fmla="*/ 358775 w 396"/>
                    <a:gd name="T13" fmla="*/ 539750 h 340"/>
                    <a:gd name="T14" fmla="*/ 449263 w 396"/>
                    <a:gd name="T15" fmla="*/ 450850 h 340"/>
                    <a:gd name="T16" fmla="*/ 493713 w 396"/>
                    <a:gd name="T17" fmla="*/ 539750 h 340"/>
                    <a:gd name="T18" fmla="*/ 584200 w 396"/>
                    <a:gd name="T19" fmla="*/ 495300 h 340"/>
                    <a:gd name="T20" fmla="*/ 628650 w 396"/>
                    <a:gd name="T21" fmla="*/ 404813 h 340"/>
                    <a:gd name="T22" fmla="*/ 628650 w 396"/>
                    <a:gd name="T23" fmla="*/ 180975 h 340"/>
                    <a:gd name="T24" fmla="*/ 539750 w 396"/>
                    <a:gd name="T25" fmla="*/ 90488 h 340"/>
                    <a:gd name="T26" fmla="*/ 449263 w 396"/>
                    <a:gd name="T27" fmla="*/ 90488 h 340"/>
                    <a:gd name="T28" fmla="*/ 358775 w 396"/>
                    <a:gd name="T29" fmla="*/ 46038 h 340"/>
                    <a:gd name="T30" fmla="*/ 314325 w 396"/>
                    <a:gd name="T31" fmla="*/ 90488 h 340"/>
                    <a:gd name="T32" fmla="*/ 179388 w 396"/>
                    <a:gd name="T33" fmla="*/ 134938 h 340"/>
                    <a:gd name="T34" fmla="*/ 44450 w 396"/>
                    <a:gd name="T35" fmla="*/ 0 h 34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396" h="340">
                      <a:moveTo>
                        <a:pt x="28" y="0"/>
                      </a:moveTo>
                      <a:lnTo>
                        <a:pt x="0" y="29"/>
                      </a:lnTo>
                      <a:lnTo>
                        <a:pt x="113" y="170"/>
                      </a:lnTo>
                      <a:lnTo>
                        <a:pt x="85" y="199"/>
                      </a:lnTo>
                      <a:lnTo>
                        <a:pt x="141" y="284"/>
                      </a:lnTo>
                      <a:lnTo>
                        <a:pt x="198" y="284"/>
                      </a:lnTo>
                      <a:lnTo>
                        <a:pt x="226" y="340"/>
                      </a:lnTo>
                      <a:lnTo>
                        <a:pt x="283" y="284"/>
                      </a:lnTo>
                      <a:lnTo>
                        <a:pt x="311" y="340"/>
                      </a:lnTo>
                      <a:lnTo>
                        <a:pt x="368" y="312"/>
                      </a:lnTo>
                      <a:lnTo>
                        <a:pt x="396" y="255"/>
                      </a:lnTo>
                      <a:lnTo>
                        <a:pt x="396" y="114"/>
                      </a:lnTo>
                      <a:lnTo>
                        <a:pt x="340" y="57"/>
                      </a:lnTo>
                      <a:lnTo>
                        <a:pt x="283" y="57"/>
                      </a:lnTo>
                      <a:lnTo>
                        <a:pt x="226" y="29"/>
                      </a:lnTo>
                      <a:lnTo>
                        <a:pt x="198" y="57"/>
                      </a:lnTo>
                      <a:lnTo>
                        <a:pt x="113" y="85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47" name="Freeform 125">
                  <a:extLst>
                    <a:ext uri="{FF2B5EF4-FFF2-40B4-BE49-F238E27FC236}">
                      <a16:creationId xmlns:a16="http://schemas.microsoft.com/office/drawing/2014/main" id="{D209257A-F8FC-4AAA-9380-6897A41AE1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95763" y="4214813"/>
                  <a:ext cx="719137" cy="271462"/>
                </a:xfrm>
                <a:custGeom>
                  <a:avLst/>
                  <a:gdLst>
                    <a:gd name="T0" fmla="*/ 0 w 453"/>
                    <a:gd name="T1" fmla="*/ 90487 h 171"/>
                    <a:gd name="T2" fmla="*/ 225425 w 453"/>
                    <a:gd name="T3" fmla="*/ 0 h 171"/>
                    <a:gd name="T4" fmla="*/ 404812 w 453"/>
                    <a:gd name="T5" fmla="*/ 46037 h 171"/>
                    <a:gd name="T6" fmla="*/ 449262 w 453"/>
                    <a:gd name="T7" fmla="*/ 90487 h 171"/>
                    <a:gd name="T8" fmla="*/ 584200 w 453"/>
                    <a:gd name="T9" fmla="*/ 90487 h 171"/>
                    <a:gd name="T10" fmla="*/ 630237 w 453"/>
                    <a:gd name="T11" fmla="*/ 0 h 171"/>
                    <a:gd name="T12" fmla="*/ 719137 w 453"/>
                    <a:gd name="T13" fmla="*/ 46037 h 171"/>
                    <a:gd name="T14" fmla="*/ 719137 w 453"/>
                    <a:gd name="T15" fmla="*/ 90487 h 171"/>
                    <a:gd name="T16" fmla="*/ 719137 w 453"/>
                    <a:gd name="T17" fmla="*/ 180975 h 171"/>
                    <a:gd name="T18" fmla="*/ 674687 w 453"/>
                    <a:gd name="T19" fmla="*/ 180975 h 171"/>
                    <a:gd name="T20" fmla="*/ 584200 w 453"/>
                    <a:gd name="T21" fmla="*/ 271462 h 171"/>
                    <a:gd name="T22" fmla="*/ 495300 w 453"/>
                    <a:gd name="T23" fmla="*/ 180975 h 171"/>
                    <a:gd name="T24" fmla="*/ 404812 w 453"/>
                    <a:gd name="T25" fmla="*/ 180975 h 171"/>
                    <a:gd name="T26" fmla="*/ 314325 w 453"/>
                    <a:gd name="T27" fmla="*/ 136525 h 171"/>
                    <a:gd name="T28" fmla="*/ 269875 w 453"/>
                    <a:gd name="T29" fmla="*/ 180975 h 171"/>
                    <a:gd name="T30" fmla="*/ 134937 w 453"/>
                    <a:gd name="T31" fmla="*/ 225425 h 171"/>
                    <a:gd name="T32" fmla="*/ 0 w 453"/>
                    <a:gd name="T33" fmla="*/ 90487 h 171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453" h="171">
                      <a:moveTo>
                        <a:pt x="0" y="57"/>
                      </a:moveTo>
                      <a:lnTo>
                        <a:pt x="142" y="0"/>
                      </a:lnTo>
                      <a:lnTo>
                        <a:pt x="255" y="29"/>
                      </a:lnTo>
                      <a:lnTo>
                        <a:pt x="283" y="57"/>
                      </a:lnTo>
                      <a:lnTo>
                        <a:pt x="368" y="57"/>
                      </a:lnTo>
                      <a:lnTo>
                        <a:pt x="397" y="0"/>
                      </a:lnTo>
                      <a:lnTo>
                        <a:pt x="453" y="29"/>
                      </a:lnTo>
                      <a:lnTo>
                        <a:pt x="453" y="57"/>
                      </a:lnTo>
                      <a:lnTo>
                        <a:pt x="453" y="114"/>
                      </a:lnTo>
                      <a:lnTo>
                        <a:pt x="425" y="114"/>
                      </a:lnTo>
                      <a:lnTo>
                        <a:pt x="368" y="171"/>
                      </a:lnTo>
                      <a:lnTo>
                        <a:pt x="312" y="114"/>
                      </a:lnTo>
                      <a:lnTo>
                        <a:pt x="255" y="114"/>
                      </a:lnTo>
                      <a:lnTo>
                        <a:pt x="198" y="86"/>
                      </a:lnTo>
                      <a:lnTo>
                        <a:pt x="170" y="114"/>
                      </a:lnTo>
                      <a:lnTo>
                        <a:pt x="85" y="142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48" name="Freeform 126">
                  <a:extLst>
                    <a:ext uri="{FF2B5EF4-FFF2-40B4-BE49-F238E27FC236}">
                      <a16:creationId xmlns:a16="http://schemas.microsoft.com/office/drawing/2014/main" id="{31DBD4C7-CB42-4C0F-A532-3D76B06C4B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35513" y="3586163"/>
                  <a:ext cx="360362" cy="674687"/>
                </a:xfrm>
                <a:custGeom>
                  <a:avLst/>
                  <a:gdLst>
                    <a:gd name="T0" fmla="*/ 179387 w 227"/>
                    <a:gd name="T1" fmla="*/ 674687 h 425"/>
                    <a:gd name="T2" fmla="*/ 225425 w 227"/>
                    <a:gd name="T3" fmla="*/ 584200 h 425"/>
                    <a:gd name="T4" fmla="*/ 225425 w 227"/>
                    <a:gd name="T5" fmla="*/ 449262 h 425"/>
                    <a:gd name="T6" fmla="*/ 315912 w 227"/>
                    <a:gd name="T7" fmla="*/ 404812 h 425"/>
                    <a:gd name="T8" fmla="*/ 360362 w 227"/>
                    <a:gd name="T9" fmla="*/ 358775 h 425"/>
                    <a:gd name="T10" fmla="*/ 269875 w 227"/>
                    <a:gd name="T11" fmla="*/ 269875 h 425"/>
                    <a:gd name="T12" fmla="*/ 269875 w 227"/>
                    <a:gd name="T13" fmla="*/ 0 h 425"/>
                    <a:gd name="T14" fmla="*/ 134937 w 227"/>
                    <a:gd name="T15" fmla="*/ 88900 h 425"/>
                    <a:gd name="T16" fmla="*/ 90487 w 227"/>
                    <a:gd name="T17" fmla="*/ 179387 h 425"/>
                    <a:gd name="T18" fmla="*/ 44450 w 227"/>
                    <a:gd name="T19" fmla="*/ 223837 h 425"/>
                    <a:gd name="T20" fmla="*/ 44450 w 227"/>
                    <a:gd name="T21" fmla="*/ 314325 h 425"/>
                    <a:gd name="T22" fmla="*/ 0 w 227"/>
                    <a:gd name="T23" fmla="*/ 404812 h 425"/>
                    <a:gd name="T24" fmla="*/ 44450 w 227"/>
                    <a:gd name="T25" fmla="*/ 449262 h 425"/>
                    <a:gd name="T26" fmla="*/ 0 w 227"/>
                    <a:gd name="T27" fmla="*/ 493712 h 425"/>
                    <a:gd name="T28" fmla="*/ 44450 w 227"/>
                    <a:gd name="T29" fmla="*/ 584200 h 425"/>
                    <a:gd name="T30" fmla="*/ 90487 w 227"/>
                    <a:gd name="T31" fmla="*/ 628650 h 425"/>
                    <a:gd name="T32" fmla="*/ 179387 w 227"/>
                    <a:gd name="T33" fmla="*/ 674687 h 425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227" h="425">
                      <a:moveTo>
                        <a:pt x="113" y="425"/>
                      </a:moveTo>
                      <a:lnTo>
                        <a:pt x="142" y="368"/>
                      </a:lnTo>
                      <a:lnTo>
                        <a:pt x="142" y="283"/>
                      </a:lnTo>
                      <a:lnTo>
                        <a:pt x="199" y="255"/>
                      </a:lnTo>
                      <a:lnTo>
                        <a:pt x="227" y="226"/>
                      </a:lnTo>
                      <a:lnTo>
                        <a:pt x="170" y="170"/>
                      </a:lnTo>
                      <a:lnTo>
                        <a:pt x="170" y="0"/>
                      </a:lnTo>
                      <a:lnTo>
                        <a:pt x="85" y="56"/>
                      </a:lnTo>
                      <a:lnTo>
                        <a:pt x="57" y="113"/>
                      </a:lnTo>
                      <a:lnTo>
                        <a:pt x="28" y="141"/>
                      </a:lnTo>
                      <a:lnTo>
                        <a:pt x="28" y="198"/>
                      </a:lnTo>
                      <a:lnTo>
                        <a:pt x="0" y="255"/>
                      </a:lnTo>
                      <a:lnTo>
                        <a:pt x="28" y="283"/>
                      </a:lnTo>
                      <a:lnTo>
                        <a:pt x="0" y="311"/>
                      </a:lnTo>
                      <a:lnTo>
                        <a:pt x="28" y="368"/>
                      </a:lnTo>
                      <a:lnTo>
                        <a:pt x="57" y="396"/>
                      </a:lnTo>
                      <a:lnTo>
                        <a:pt x="113" y="425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49" name="Freeform 127">
                  <a:extLst>
                    <a:ext uri="{FF2B5EF4-FFF2-40B4-BE49-F238E27FC236}">
                      <a16:creationId xmlns:a16="http://schemas.microsoft.com/office/drawing/2014/main" id="{7D697E0D-FA85-417D-B69A-9F885CE207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30700" y="3630613"/>
                  <a:ext cx="495300" cy="539750"/>
                </a:xfrm>
                <a:custGeom>
                  <a:avLst/>
                  <a:gdLst>
                    <a:gd name="T0" fmla="*/ 134938 w 312"/>
                    <a:gd name="T1" fmla="*/ 449263 h 340"/>
                    <a:gd name="T2" fmla="*/ 90488 w 312"/>
                    <a:gd name="T3" fmla="*/ 314325 h 340"/>
                    <a:gd name="T4" fmla="*/ 90488 w 312"/>
                    <a:gd name="T5" fmla="*/ 269875 h 340"/>
                    <a:gd name="T6" fmla="*/ 0 w 312"/>
                    <a:gd name="T7" fmla="*/ 179388 h 340"/>
                    <a:gd name="T8" fmla="*/ 44450 w 312"/>
                    <a:gd name="T9" fmla="*/ 134938 h 340"/>
                    <a:gd name="T10" fmla="*/ 44450 w 312"/>
                    <a:gd name="T11" fmla="*/ 0 h 340"/>
                    <a:gd name="T12" fmla="*/ 225425 w 312"/>
                    <a:gd name="T13" fmla="*/ 179388 h 340"/>
                    <a:gd name="T14" fmla="*/ 269875 w 312"/>
                    <a:gd name="T15" fmla="*/ 179388 h 340"/>
                    <a:gd name="T16" fmla="*/ 314325 w 312"/>
                    <a:gd name="T17" fmla="*/ 90488 h 340"/>
                    <a:gd name="T18" fmla="*/ 360363 w 312"/>
                    <a:gd name="T19" fmla="*/ 90488 h 340"/>
                    <a:gd name="T20" fmla="*/ 404813 w 312"/>
                    <a:gd name="T21" fmla="*/ 134938 h 340"/>
                    <a:gd name="T22" fmla="*/ 495300 w 312"/>
                    <a:gd name="T23" fmla="*/ 134938 h 340"/>
                    <a:gd name="T24" fmla="*/ 449263 w 312"/>
                    <a:gd name="T25" fmla="*/ 179388 h 340"/>
                    <a:gd name="T26" fmla="*/ 449263 w 312"/>
                    <a:gd name="T27" fmla="*/ 269875 h 340"/>
                    <a:gd name="T28" fmla="*/ 404813 w 312"/>
                    <a:gd name="T29" fmla="*/ 360363 h 340"/>
                    <a:gd name="T30" fmla="*/ 314325 w 312"/>
                    <a:gd name="T31" fmla="*/ 360363 h 340"/>
                    <a:gd name="T32" fmla="*/ 269875 w 312"/>
                    <a:gd name="T33" fmla="*/ 539750 h 340"/>
                    <a:gd name="T34" fmla="*/ 225425 w 312"/>
                    <a:gd name="T35" fmla="*/ 449263 h 340"/>
                    <a:gd name="T36" fmla="*/ 134938 w 312"/>
                    <a:gd name="T37" fmla="*/ 449263 h 340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312" h="340">
                      <a:moveTo>
                        <a:pt x="85" y="283"/>
                      </a:moveTo>
                      <a:lnTo>
                        <a:pt x="57" y="198"/>
                      </a:lnTo>
                      <a:lnTo>
                        <a:pt x="57" y="170"/>
                      </a:lnTo>
                      <a:lnTo>
                        <a:pt x="0" y="113"/>
                      </a:lnTo>
                      <a:lnTo>
                        <a:pt x="28" y="85"/>
                      </a:lnTo>
                      <a:lnTo>
                        <a:pt x="28" y="0"/>
                      </a:lnTo>
                      <a:lnTo>
                        <a:pt x="142" y="113"/>
                      </a:lnTo>
                      <a:lnTo>
                        <a:pt x="170" y="113"/>
                      </a:lnTo>
                      <a:lnTo>
                        <a:pt x="198" y="57"/>
                      </a:lnTo>
                      <a:lnTo>
                        <a:pt x="227" y="57"/>
                      </a:lnTo>
                      <a:lnTo>
                        <a:pt x="255" y="85"/>
                      </a:lnTo>
                      <a:lnTo>
                        <a:pt x="312" y="85"/>
                      </a:lnTo>
                      <a:lnTo>
                        <a:pt x="283" y="113"/>
                      </a:lnTo>
                      <a:lnTo>
                        <a:pt x="283" y="170"/>
                      </a:lnTo>
                      <a:lnTo>
                        <a:pt x="255" y="227"/>
                      </a:lnTo>
                      <a:lnTo>
                        <a:pt x="198" y="227"/>
                      </a:lnTo>
                      <a:lnTo>
                        <a:pt x="170" y="340"/>
                      </a:lnTo>
                      <a:lnTo>
                        <a:pt x="142" y="283"/>
                      </a:lnTo>
                      <a:lnTo>
                        <a:pt x="85" y="283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50" name="Freeform 128">
                  <a:extLst>
                    <a:ext uri="{FF2B5EF4-FFF2-40B4-BE49-F238E27FC236}">
                      <a16:creationId xmlns:a16="http://schemas.microsoft.com/office/drawing/2014/main" id="{16825A71-6999-4414-BB98-690383E74F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21300" y="3405188"/>
                  <a:ext cx="449263" cy="360362"/>
                </a:xfrm>
                <a:custGeom>
                  <a:avLst/>
                  <a:gdLst>
                    <a:gd name="T0" fmla="*/ 358775 w 283"/>
                    <a:gd name="T1" fmla="*/ 0 h 227"/>
                    <a:gd name="T2" fmla="*/ 269875 w 283"/>
                    <a:gd name="T3" fmla="*/ 90487 h 227"/>
                    <a:gd name="T4" fmla="*/ 223838 w 283"/>
                    <a:gd name="T5" fmla="*/ 90487 h 227"/>
                    <a:gd name="T6" fmla="*/ 44450 w 283"/>
                    <a:gd name="T7" fmla="*/ 134937 h 227"/>
                    <a:gd name="T8" fmla="*/ 0 w 283"/>
                    <a:gd name="T9" fmla="*/ 180975 h 227"/>
                    <a:gd name="T10" fmla="*/ 44450 w 283"/>
                    <a:gd name="T11" fmla="*/ 360362 h 227"/>
                    <a:gd name="T12" fmla="*/ 88900 w 283"/>
                    <a:gd name="T13" fmla="*/ 360362 h 227"/>
                    <a:gd name="T14" fmla="*/ 179388 w 283"/>
                    <a:gd name="T15" fmla="*/ 315912 h 227"/>
                    <a:gd name="T16" fmla="*/ 314325 w 283"/>
                    <a:gd name="T17" fmla="*/ 315912 h 227"/>
                    <a:gd name="T18" fmla="*/ 404813 w 283"/>
                    <a:gd name="T19" fmla="*/ 360362 h 227"/>
                    <a:gd name="T20" fmla="*/ 449263 w 283"/>
                    <a:gd name="T21" fmla="*/ 269875 h 227"/>
                    <a:gd name="T22" fmla="*/ 404813 w 283"/>
                    <a:gd name="T23" fmla="*/ 269875 h 227"/>
                    <a:gd name="T24" fmla="*/ 404813 w 283"/>
                    <a:gd name="T25" fmla="*/ 134937 h 227"/>
                    <a:gd name="T26" fmla="*/ 358775 w 283"/>
                    <a:gd name="T27" fmla="*/ 0 h 227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283" h="227">
                      <a:moveTo>
                        <a:pt x="226" y="0"/>
                      </a:moveTo>
                      <a:lnTo>
                        <a:pt x="170" y="57"/>
                      </a:lnTo>
                      <a:lnTo>
                        <a:pt x="141" y="57"/>
                      </a:lnTo>
                      <a:lnTo>
                        <a:pt x="28" y="85"/>
                      </a:lnTo>
                      <a:lnTo>
                        <a:pt x="0" y="114"/>
                      </a:lnTo>
                      <a:lnTo>
                        <a:pt x="28" y="227"/>
                      </a:lnTo>
                      <a:lnTo>
                        <a:pt x="56" y="227"/>
                      </a:lnTo>
                      <a:lnTo>
                        <a:pt x="113" y="199"/>
                      </a:lnTo>
                      <a:lnTo>
                        <a:pt x="198" y="199"/>
                      </a:lnTo>
                      <a:lnTo>
                        <a:pt x="255" y="227"/>
                      </a:lnTo>
                      <a:lnTo>
                        <a:pt x="283" y="170"/>
                      </a:lnTo>
                      <a:lnTo>
                        <a:pt x="255" y="170"/>
                      </a:lnTo>
                      <a:lnTo>
                        <a:pt x="255" y="85"/>
                      </a:lnTo>
                      <a:lnTo>
                        <a:pt x="226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51" name="Freeform 129">
                  <a:extLst>
                    <a:ext uri="{FF2B5EF4-FFF2-40B4-BE49-F238E27FC236}">
                      <a16:creationId xmlns:a16="http://schemas.microsoft.com/office/drawing/2014/main" id="{C64D2773-B025-498F-BB16-161FC572C3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65750" y="3225800"/>
                  <a:ext cx="314325" cy="314325"/>
                </a:xfrm>
                <a:custGeom>
                  <a:avLst/>
                  <a:gdLst>
                    <a:gd name="T0" fmla="*/ 0 w 198"/>
                    <a:gd name="T1" fmla="*/ 314325 h 198"/>
                    <a:gd name="T2" fmla="*/ 0 w 198"/>
                    <a:gd name="T3" fmla="*/ 269875 h 198"/>
                    <a:gd name="T4" fmla="*/ 44450 w 198"/>
                    <a:gd name="T5" fmla="*/ 225425 h 198"/>
                    <a:gd name="T6" fmla="*/ 90488 w 198"/>
                    <a:gd name="T7" fmla="*/ 0 h 198"/>
                    <a:gd name="T8" fmla="*/ 134938 w 198"/>
                    <a:gd name="T9" fmla="*/ 88900 h 198"/>
                    <a:gd name="T10" fmla="*/ 225425 w 198"/>
                    <a:gd name="T11" fmla="*/ 88900 h 198"/>
                    <a:gd name="T12" fmla="*/ 269875 w 198"/>
                    <a:gd name="T13" fmla="*/ 179388 h 198"/>
                    <a:gd name="T14" fmla="*/ 314325 w 198"/>
                    <a:gd name="T15" fmla="*/ 179388 h 198"/>
                    <a:gd name="T16" fmla="*/ 225425 w 198"/>
                    <a:gd name="T17" fmla="*/ 269875 h 198"/>
                    <a:gd name="T18" fmla="*/ 179388 w 198"/>
                    <a:gd name="T19" fmla="*/ 269875 h 198"/>
                    <a:gd name="T20" fmla="*/ 0 w 198"/>
                    <a:gd name="T21" fmla="*/ 314325 h 198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98" h="198">
                      <a:moveTo>
                        <a:pt x="0" y="198"/>
                      </a:moveTo>
                      <a:lnTo>
                        <a:pt x="0" y="170"/>
                      </a:lnTo>
                      <a:lnTo>
                        <a:pt x="28" y="142"/>
                      </a:lnTo>
                      <a:lnTo>
                        <a:pt x="57" y="0"/>
                      </a:lnTo>
                      <a:lnTo>
                        <a:pt x="85" y="56"/>
                      </a:lnTo>
                      <a:lnTo>
                        <a:pt x="142" y="56"/>
                      </a:lnTo>
                      <a:lnTo>
                        <a:pt x="170" y="113"/>
                      </a:lnTo>
                      <a:lnTo>
                        <a:pt x="198" y="113"/>
                      </a:lnTo>
                      <a:lnTo>
                        <a:pt x="142" y="170"/>
                      </a:lnTo>
                      <a:lnTo>
                        <a:pt x="113" y="170"/>
                      </a:lnTo>
                      <a:lnTo>
                        <a:pt x="0" y="198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52" name="Freeform 130">
                  <a:extLst>
                    <a:ext uri="{FF2B5EF4-FFF2-40B4-BE49-F238E27FC236}">
                      <a16:creationId xmlns:a16="http://schemas.microsoft.com/office/drawing/2014/main" id="{418D4A81-91DB-4830-874F-DF70E3BCA7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10200" y="2595563"/>
                  <a:ext cx="585788" cy="674687"/>
                </a:xfrm>
                <a:custGeom>
                  <a:avLst/>
                  <a:gdLst>
                    <a:gd name="T0" fmla="*/ 46038 w 369"/>
                    <a:gd name="T1" fmla="*/ 495300 h 425"/>
                    <a:gd name="T2" fmla="*/ 0 w 369"/>
                    <a:gd name="T3" fmla="*/ 314325 h 425"/>
                    <a:gd name="T4" fmla="*/ 46038 w 369"/>
                    <a:gd name="T5" fmla="*/ 269875 h 425"/>
                    <a:gd name="T6" fmla="*/ 0 w 369"/>
                    <a:gd name="T7" fmla="*/ 179387 h 425"/>
                    <a:gd name="T8" fmla="*/ 46038 w 369"/>
                    <a:gd name="T9" fmla="*/ 134937 h 425"/>
                    <a:gd name="T10" fmla="*/ 0 w 369"/>
                    <a:gd name="T11" fmla="*/ 90487 h 425"/>
                    <a:gd name="T12" fmla="*/ 134938 w 369"/>
                    <a:gd name="T13" fmla="*/ 44450 h 425"/>
                    <a:gd name="T14" fmla="*/ 180975 w 369"/>
                    <a:gd name="T15" fmla="*/ 0 h 425"/>
                    <a:gd name="T16" fmla="*/ 269875 w 369"/>
                    <a:gd name="T17" fmla="*/ 0 h 425"/>
                    <a:gd name="T18" fmla="*/ 360363 w 369"/>
                    <a:gd name="T19" fmla="*/ 90487 h 425"/>
                    <a:gd name="T20" fmla="*/ 495300 w 369"/>
                    <a:gd name="T21" fmla="*/ 90487 h 425"/>
                    <a:gd name="T22" fmla="*/ 450850 w 369"/>
                    <a:gd name="T23" fmla="*/ 134937 h 425"/>
                    <a:gd name="T24" fmla="*/ 450850 w 369"/>
                    <a:gd name="T25" fmla="*/ 314325 h 425"/>
                    <a:gd name="T26" fmla="*/ 360363 w 369"/>
                    <a:gd name="T27" fmla="*/ 404812 h 425"/>
                    <a:gd name="T28" fmla="*/ 495300 w 369"/>
                    <a:gd name="T29" fmla="*/ 404812 h 425"/>
                    <a:gd name="T30" fmla="*/ 585788 w 369"/>
                    <a:gd name="T31" fmla="*/ 630237 h 425"/>
                    <a:gd name="T32" fmla="*/ 541338 w 369"/>
                    <a:gd name="T33" fmla="*/ 674687 h 425"/>
                    <a:gd name="T34" fmla="*/ 360363 w 369"/>
                    <a:gd name="T35" fmla="*/ 630237 h 425"/>
                    <a:gd name="T36" fmla="*/ 225425 w 369"/>
                    <a:gd name="T37" fmla="*/ 449262 h 425"/>
                    <a:gd name="T38" fmla="*/ 46038 w 369"/>
                    <a:gd name="T39" fmla="*/ 495300 h 425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369" h="425">
                      <a:moveTo>
                        <a:pt x="29" y="312"/>
                      </a:moveTo>
                      <a:lnTo>
                        <a:pt x="0" y="198"/>
                      </a:lnTo>
                      <a:lnTo>
                        <a:pt x="29" y="170"/>
                      </a:lnTo>
                      <a:lnTo>
                        <a:pt x="0" y="113"/>
                      </a:lnTo>
                      <a:lnTo>
                        <a:pt x="29" y="85"/>
                      </a:lnTo>
                      <a:lnTo>
                        <a:pt x="0" y="57"/>
                      </a:lnTo>
                      <a:lnTo>
                        <a:pt x="85" y="28"/>
                      </a:lnTo>
                      <a:lnTo>
                        <a:pt x="114" y="0"/>
                      </a:lnTo>
                      <a:lnTo>
                        <a:pt x="170" y="0"/>
                      </a:lnTo>
                      <a:lnTo>
                        <a:pt x="227" y="57"/>
                      </a:lnTo>
                      <a:lnTo>
                        <a:pt x="312" y="57"/>
                      </a:lnTo>
                      <a:lnTo>
                        <a:pt x="284" y="85"/>
                      </a:lnTo>
                      <a:lnTo>
                        <a:pt x="284" y="198"/>
                      </a:lnTo>
                      <a:lnTo>
                        <a:pt x="227" y="255"/>
                      </a:lnTo>
                      <a:lnTo>
                        <a:pt x="312" y="255"/>
                      </a:lnTo>
                      <a:lnTo>
                        <a:pt x="369" y="397"/>
                      </a:lnTo>
                      <a:lnTo>
                        <a:pt x="341" y="425"/>
                      </a:lnTo>
                      <a:lnTo>
                        <a:pt x="227" y="397"/>
                      </a:lnTo>
                      <a:lnTo>
                        <a:pt x="142" y="283"/>
                      </a:lnTo>
                      <a:lnTo>
                        <a:pt x="29" y="312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53" name="Freeform 131">
                  <a:extLst>
                    <a:ext uri="{FF2B5EF4-FFF2-40B4-BE49-F238E27FC236}">
                      <a16:creationId xmlns:a16="http://schemas.microsoft.com/office/drawing/2014/main" id="{B1C6287F-190E-457E-83D6-A9AE50DCDB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75150" y="2820988"/>
                  <a:ext cx="720725" cy="674687"/>
                </a:xfrm>
                <a:custGeom>
                  <a:avLst/>
                  <a:gdLst>
                    <a:gd name="T0" fmla="*/ 46038 w 454"/>
                    <a:gd name="T1" fmla="*/ 0 h 425"/>
                    <a:gd name="T2" fmla="*/ 0 w 454"/>
                    <a:gd name="T3" fmla="*/ 88900 h 425"/>
                    <a:gd name="T4" fmla="*/ 0 w 454"/>
                    <a:gd name="T5" fmla="*/ 358775 h 425"/>
                    <a:gd name="T6" fmla="*/ 180975 w 454"/>
                    <a:gd name="T7" fmla="*/ 449262 h 425"/>
                    <a:gd name="T8" fmla="*/ 225425 w 454"/>
                    <a:gd name="T9" fmla="*/ 630237 h 425"/>
                    <a:gd name="T10" fmla="*/ 315913 w 454"/>
                    <a:gd name="T11" fmla="*/ 674687 h 425"/>
                    <a:gd name="T12" fmla="*/ 315913 w 454"/>
                    <a:gd name="T13" fmla="*/ 630237 h 425"/>
                    <a:gd name="T14" fmla="*/ 404813 w 454"/>
                    <a:gd name="T15" fmla="*/ 630237 h 425"/>
                    <a:gd name="T16" fmla="*/ 450850 w 454"/>
                    <a:gd name="T17" fmla="*/ 584200 h 425"/>
                    <a:gd name="T18" fmla="*/ 539750 w 454"/>
                    <a:gd name="T19" fmla="*/ 630237 h 425"/>
                    <a:gd name="T20" fmla="*/ 539750 w 454"/>
                    <a:gd name="T21" fmla="*/ 493712 h 425"/>
                    <a:gd name="T22" fmla="*/ 676275 w 454"/>
                    <a:gd name="T23" fmla="*/ 539750 h 425"/>
                    <a:gd name="T24" fmla="*/ 720725 w 454"/>
                    <a:gd name="T25" fmla="*/ 404812 h 425"/>
                    <a:gd name="T26" fmla="*/ 630238 w 454"/>
                    <a:gd name="T27" fmla="*/ 358775 h 425"/>
                    <a:gd name="T28" fmla="*/ 495300 w 454"/>
                    <a:gd name="T29" fmla="*/ 358775 h 425"/>
                    <a:gd name="T30" fmla="*/ 450850 w 454"/>
                    <a:gd name="T31" fmla="*/ 269875 h 425"/>
                    <a:gd name="T32" fmla="*/ 225425 w 454"/>
                    <a:gd name="T33" fmla="*/ 179387 h 425"/>
                    <a:gd name="T34" fmla="*/ 46038 w 454"/>
                    <a:gd name="T35" fmla="*/ 0 h 425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454" h="425">
                      <a:moveTo>
                        <a:pt x="29" y="0"/>
                      </a:moveTo>
                      <a:lnTo>
                        <a:pt x="0" y="56"/>
                      </a:lnTo>
                      <a:lnTo>
                        <a:pt x="0" y="226"/>
                      </a:lnTo>
                      <a:lnTo>
                        <a:pt x="114" y="283"/>
                      </a:lnTo>
                      <a:lnTo>
                        <a:pt x="142" y="397"/>
                      </a:lnTo>
                      <a:lnTo>
                        <a:pt x="199" y="425"/>
                      </a:lnTo>
                      <a:lnTo>
                        <a:pt x="199" y="397"/>
                      </a:lnTo>
                      <a:lnTo>
                        <a:pt x="255" y="397"/>
                      </a:lnTo>
                      <a:lnTo>
                        <a:pt x="284" y="368"/>
                      </a:lnTo>
                      <a:lnTo>
                        <a:pt x="340" y="397"/>
                      </a:lnTo>
                      <a:lnTo>
                        <a:pt x="340" y="311"/>
                      </a:lnTo>
                      <a:lnTo>
                        <a:pt x="426" y="340"/>
                      </a:lnTo>
                      <a:lnTo>
                        <a:pt x="454" y="255"/>
                      </a:lnTo>
                      <a:lnTo>
                        <a:pt x="397" y="226"/>
                      </a:lnTo>
                      <a:lnTo>
                        <a:pt x="312" y="226"/>
                      </a:lnTo>
                      <a:lnTo>
                        <a:pt x="284" y="170"/>
                      </a:lnTo>
                      <a:lnTo>
                        <a:pt x="142" y="113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54" name="Freeform 132">
                  <a:extLst>
                    <a:ext uri="{FF2B5EF4-FFF2-40B4-BE49-F238E27FC236}">
                      <a16:creationId xmlns:a16="http://schemas.microsoft.com/office/drawing/2014/main" id="{0FCD4D19-989E-4684-86C2-727002247F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75150" y="3179763"/>
                  <a:ext cx="676275" cy="630237"/>
                </a:xfrm>
                <a:custGeom>
                  <a:avLst/>
                  <a:gdLst>
                    <a:gd name="T0" fmla="*/ 676275 w 426"/>
                    <a:gd name="T1" fmla="*/ 180975 h 397"/>
                    <a:gd name="T2" fmla="*/ 676275 w 426"/>
                    <a:gd name="T3" fmla="*/ 315912 h 397"/>
                    <a:gd name="T4" fmla="*/ 630238 w 426"/>
                    <a:gd name="T5" fmla="*/ 406400 h 397"/>
                    <a:gd name="T6" fmla="*/ 495300 w 426"/>
                    <a:gd name="T7" fmla="*/ 495300 h 397"/>
                    <a:gd name="T8" fmla="*/ 450850 w 426"/>
                    <a:gd name="T9" fmla="*/ 585787 h 397"/>
                    <a:gd name="T10" fmla="*/ 360363 w 426"/>
                    <a:gd name="T11" fmla="*/ 585787 h 397"/>
                    <a:gd name="T12" fmla="*/ 315913 w 426"/>
                    <a:gd name="T13" fmla="*/ 541337 h 397"/>
                    <a:gd name="T14" fmla="*/ 269875 w 426"/>
                    <a:gd name="T15" fmla="*/ 541337 h 397"/>
                    <a:gd name="T16" fmla="*/ 225425 w 426"/>
                    <a:gd name="T17" fmla="*/ 630237 h 397"/>
                    <a:gd name="T18" fmla="*/ 180975 w 426"/>
                    <a:gd name="T19" fmla="*/ 630237 h 397"/>
                    <a:gd name="T20" fmla="*/ 0 w 426"/>
                    <a:gd name="T21" fmla="*/ 450850 h 397"/>
                    <a:gd name="T22" fmla="*/ 0 w 426"/>
                    <a:gd name="T23" fmla="*/ 0 h 397"/>
                    <a:gd name="T24" fmla="*/ 180975 w 426"/>
                    <a:gd name="T25" fmla="*/ 90487 h 397"/>
                    <a:gd name="T26" fmla="*/ 225425 w 426"/>
                    <a:gd name="T27" fmla="*/ 271462 h 397"/>
                    <a:gd name="T28" fmla="*/ 315913 w 426"/>
                    <a:gd name="T29" fmla="*/ 315912 h 397"/>
                    <a:gd name="T30" fmla="*/ 315913 w 426"/>
                    <a:gd name="T31" fmla="*/ 271462 h 397"/>
                    <a:gd name="T32" fmla="*/ 404813 w 426"/>
                    <a:gd name="T33" fmla="*/ 271462 h 397"/>
                    <a:gd name="T34" fmla="*/ 450850 w 426"/>
                    <a:gd name="T35" fmla="*/ 225425 h 397"/>
                    <a:gd name="T36" fmla="*/ 539750 w 426"/>
                    <a:gd name="T37" fmla="*/ 271462 h 397"/>
                    <a:gd name="T38" fmla="*/ 539750 w 426"/>
                    <a:gd name="T39" fmla="*/ 134937 h 397"/>
                    <a:gd name="T40" fmla="*/ 676275 w 426"/>
                    <a:gd name="T41" fmla="*/ 180975 h 397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426" h="397">
                      <a:moveTo>
                        <a:pt x="426" y="114"/>
                      </a:moveTo>
                      <a:lnTo>
                        <a:pt x="426" y="199"/>
                      </a:lnTo>
                      <a:lnTo>
                        <a:pt x="397" y="256"/>
                      </a:lnTo>
                      <a:lnTo>
                        <a:pt x="312" y="312"/>
                      </a:lnTo>
                      <a:lnTo>
                        <a:pt x="284" y="369"/>
                      </a:lnTo>
                      <a:lnTo>
                        <a:pt x="227" y="369"/>
                      </a:lnTo>
                      <a:lnTo>
                        <a:pt x="199" y="341"/>
                      </a:lnTo>
                      <a:lnTo>
                        <a:pt x="170" y="341"/>
                      </a:lnTo>
                      <a:lnTo>
                        <a:pt x="142" y="397"/>
                      </a:lnTo>
                      <a:lnTo>
                        <a:pt x="114" y="397"/>
                      </a:lnTo>
                      <a:lnTo>
                        <a:pt x="0" y="284"/>
                      </a:lnTo>
                      <a:lnTo>
                        <a:pt x="0" y="0"/>
                      </a:lnTo>
                      <a:lnTo>
                        <a:pt x="114" y="57"/>
                      </a:lnTo>
                      <a:lnTo>
                        <a:pt x="142" y="171"/>
                      </a:lnTo>
                      <a:lnTo>
                        <a:pt x="199" y="199"/>
                      </a:lnTo>
                      <a:lnTo>
                        <a:pt x="199" y="171"/>
                      </a:lnTo>
                      <a:lnTo>
                        <a:pt x="255" y="171"/>
                      </a:lnTo>
                      <a:lnTo>
                        <a:pt x="284" y="142"/>
                      </a:lnTo>
                      <a:lnTo>
                        <a:pt x="340" y="171"/>
                      </a:lnTo>
                      <a:lnTo>
                        <a:pt x="340" y="85"/>
                      </a:lnTo>
                      <a:lnTo>
                        <a:pt x="426" y="114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55" name="Freeform 133">
                  <a:extLst>
                    <a:ext uri="{FF2B5EF4-FFF2-40B4-BE49-F238E27FC236}">
                      <a16:creationId xmlns:a16="http://schemas.microsoft.com/office/drawing/2014/main" id="{A5CA7157-ADCF-4921-A5DB-F7CE52C68B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65750" y="3721100"/>
                  <a:ext cx="269875" cy="404813"/>
                </a:xfrm>
                <a:custGeom>
                  <a:avLst/>
                  <a:gdLst>
                    <a:gd name="T0" fmla="*/ 44450 w 170"/>
                    <a:gd name="T1" fmla="*/ 44450 h 255"/>
                    <a:gd name="T2" fmla="*/ 0 w 170"/>
                    <a:gd name="T3" fmla="*/ 269875 h 255"/>
                    <a:gd name="T4" fmla="*/ 44450 w 170"/>
                    <a:gd name="T5" fmla="*/ 269875 h 255"/>
                    <a:gd name="T6" fmla="*/ 44450 w 170"/>
                    <a:gd name="T7" fmla="*/ 404813 h 255"/>
                    <a:gd name="T8" fmla="*/ 179388 w 170"/>
                    <a:gd name="T9" fmla="*/ 269875 h 255"/>
                    <a:gd name="T10" fmla="*/ 179388 w 170"/>
                    <a:gd name="T11" fmla="*/ 179388 h 255"/>
                    <a:gd name="T12" fmla="*/ 269875 w 170"/>
                    <a:gd name="T13" fmla="*/ 0 h 255"/>
                    <a:gd name="T14" fmla="*/ 134938 w 170"/>
                    <a:gd name="T15" fmla="*/ 0 h 255"/>
                    <a:gd name="T16" fmla="*/ 44450 w 170"/>
                    <a:gd name="T17" fmla="*/ 44450 h 25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70" h="255">
                      <a:moveTo>
                        <a:pt x="28" y="28"/>
                      </a:moveTo>
                      <a:lnTo>
                        <a:pt x="0" y="170"/>
                      </a:lnTo>
                      <a:lnTo>
                        <a:pt x="28" y="170"/>
                      </a:lnTo>
                      <a:lnTo>
                        <a:pt x="28" y="255"/>
                      </a:lnTo>
                      <a:lnTo>
                        <a:pt x="113" y="170"/>
                      </a:lnTo>
                      <a:lnTo>
                        <a:pt x="113" y="113"/>
                      </a:lnTo>
                      <a:lnTo>
                        <a:pt x="170" y="0"/>
                      </a:lnTo>
                      <a:lnTo>
                        <a:pt x="85" y="0"/>
                      </a:lnTo>
                      <a:lnTo>
                        <a:pt x="28" y="28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56" name="Freeform 134">
                  <a:extLst>
                    <a:ext uri="{FF2B5EF4-FFF2-40B4-BE49-F238E27FC236}">
                      <a16:creationId xmlns:a16="http://schemas.microsoft.com/office/drawing/2014/main" id="{1C3D82A4-F3A3-432E-992B-3FDEA0DC64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27688" y="3675063"/>
                  <a:ext cx="187325" cy="360362"/>
                </a:xfrm>
                <a:custGeom>
                  <a:avLst/>
                  <a:gdLst>
                    <a:gd name="T0" fmla="*/ 4763 w 118"/>
                    <a:gd name="T1" fmla="*/ 47625 h 227"/>
                    <a:gd name="T2" fmla="*/ 1588 w 118"/>
                    <a:gd name="T3" fmla="*/ 77787 h 227"/>
                    <a:gd name="T4" fmla="*/ 7938 w 118"/>
                    <a:gd name="T5" fmla="*/ 315912 h 227"/>
                    <a:gd name="T6" fmla="*/ 52388 w 118"/>
                    <a:gd name="T7" fmla="*/ 360362 h 227"/>
                    <a:gd name="T8" fmla="*/ 142875 w 118"/>
                    <a:gd name="T9" fmla="*/ 225425 h 227"/>
                    <a:gd name="T10" fmla="*/ 142875 w 118"/>
                    <a:gd name="T11" fmla="*/ 134937 h 227"/>
                    <a:gd name="T12" fmla="*/ 187325 w 118"/>
                    <a:gd name="T13" fmla="*/ 0 h 227"/>
                    <a:gd name="T14" fmla="*/ 142875 w 118"/>
                    <a:gd name="T15" fmla="*/ 0 h 227"/>
                    <a:gd name="T16" fmla="*/ 98425 w 118"/>
                    <a:gd name="T17" fmla="*/ 90487 h 227"/>
                    <a:gd name="T18" fmla="*/ 4763 w 118"/>
                    <a:gd name="T19" fmla="*/ 47625 h 22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18" h="227">
                      <a:moveTo>
                        <a:pt x="3" y="30"/>
                      </a:moveTo>
                      <a:cubicBezTo>
                        <a:pt x="0" y="40"/>
                        <a:pt x="1" y="34"/>
                        <a:pt x="1" y="49"/>
                      </a:cubicBezTo>
                      <a:lnTo>
                        <a:pt x="5" y="199"/>
                      </a:lnTo>
                      <a:lnTo>
                        <a:pt x="33" y="227"/>
                      </a:lnTo>
                      <a:lnTo>
                        <a:pt x="90" y="142"/>
                      </a:lnTo>
                      <a:lnTo>
                        <a:pt x="90" y="85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62" y="57"/>
                      </a:lnTo>
                      <a:lnTo>
                        <a:pt x="3" y="3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57" name="Freeform 135">
                  <a:extLst>
                    <a:ext uri="{FF2B5EF4-FFF2-40B4-BE49-F238E27FC236}">
                      <a16:creationId xmlns:a16="http://schemas.microsoft.com/office/drawing/2014/main" id="{727E120E-C601-4722-97ED-1A45D8F28E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80075" y="3900488"/>
                  <a:ext cx="406400" cy="314325"/>
                </a:xfrm>
                <a:custGeom>
                  <a:avLst/>
                  <a:gdLst>
                    <a:gd name="T0" fmla="*/ 0 w 256"/>
                    <a:gd name="T1" fmla="*/ 134938 h 198"/>
                    <a:gd name="T2" fmla="*/ 90488 w 256"/>
                    <a:gd name="T3" fmla="*/ 0 h 198"/>
                    <a:gd name="T4" fmla="*/ 315913 w 256"/>
                    <a:gd name="T5" fmla="*/ 0 h 198"/>
                    <a:gd name="T6" fmla="*/ 406400 w 256"/>
                    <a:gd name="T7" fmla="*/ 134938 h 198"/>
                    <a:gd name="T8" fmla="*/ 406400 w 256"/>
                    <a:gd name="T9" fmla="*/ 269875 h 198"/>
                    <a:gd name="T10" fmla="*/ 315913 w 256"/>
                    <a:gd name="T11" fmla="*/ 314325 h 198"/>
                    <a:gd name="T12" fmla="*/ 90488 w 256"/>
                    <a:gd name="T13" fmla="*/ 225425 h 198"/>
                    <a:gd name="T14" fmla="*/ 0 w 256"/>
                    <a:gd name="T15" fmla="*/ 134938 h 19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56" h="198">
                      <a:moveTo>
                        <a:pt x="0" y="85"/>
                      </a:moveTo>
                      <a:lnTo>
                        <a:pt x="57" y="0"/>
                      </a:lnTo>
                      <a:lnTo>
                        <a:pt x="199" y="0"/>
                      </a:lnTo>
                      <a:lnTo>
                        <a:pt x="256" y="85"/>
                      </a:lnTo>
                      <a:lnTo>
                        <a:pt x="256" y="170"/>
                      </a:lnTo>
                      <a:lnTo>
                        <a:pt x="199" y="198"/>
                      </a:lnTo>
                      <a:lnTo>
                        <a:pt x="57" y="142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58" name="Freeform 136">
                  <a:extLst>
                    <a:ext uri="{FF2B5EF4-FFF2-40B4-BE49-F238E27FC236}">
                      <a16:creationId xmlns:a16="http://schemas.microsoft.com/office/drawing/2014/main" id="{976FCDE7-C8C7-45C0-9A84-C0D9230A96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79850" y="3810000"/>
                  <a:ext cx="585788" cy="541338"/>
                </a:xfrm>
                <a:custGeom>
                  <a:avLst/>
                  <a:gdLst>
                    <a:gd name="T0" fmla="*/ 450850 w 369"/>
                    <a:gd name="T1" fmla="*/ 0 h 341"/>
                    <a:gd name="T2" fmla="*/ 360363 w 369"/>
                    <a:gd name="T3" fmla="*/ 180975 h 341"/>
                    <a:gd name="T4" fmla="*/ 46038 w 369"/>
                    <a:gd name="T5" fmla="*/ 315913 h 341"/>
                    <a:gd name="T6" fmla="*/ 0 w 369"/>
                    <a:gd name="T7" fmla="*/ 404813 h 341"/>
                    <a:gd name="T8" fmla="*/ 90488 w 369"/>
                    <a:gd name="T9" fmla="*/ 450850 h 341"/>
                    <a:gd name="T10" fmla="*/ 134938 w 369"/>
                    <a:gd name="T11" fmla="*/ 404813 h 341"/>
                    <a:gd name="T12" fmla="*/ 180975 w 369"/>
                    <a:gd name="T13" fmla="*/ 495300 h 341"/>
                    <a:gd name="T14" fmla="*/ 225425 w 369"/>
                    <a:gd name="T15" fmla="*/ 495300 h 341"/>
                    <a:gd name="T16" fmla="*/ 271463 w 369"/>
                    <a:gd name="T17" fmla="*/ 541338 h 341"/>
                    <a:gd name="T18" fmla="*/ 315913 w 369"/>
                    <a:gd name="T19" fmla="*/ 495300 h 341"/>
                    <a:gd name="T20" fmla="*/ 541338 w 369"/>
                    <a:gd name="T21" fmla="*/ 404813 h 341"/>
                    <a:gd name="T22" fmla="*/ 585788 w 369"/>
                    <a:gd name="T23" fmla="*/ 360363 h 341"/>
                    <a:gd name="T24" fmla="*/ 585788 w 369"/>
                    <a:gd name="T25" fmla="*/ 269875 h 341"/>
                    <a:gd name="T26" fmla="*/ 541338 w 369"/>
                    <a:gd name="T27" fmla="*/ 134938 h 341"/>
                    <a:gd name="T28" fmla="*/ 541338 w 369"/>
                    <a:gd name="T29" fmla="*/ 90488 h 341"/>
                    <a:gd name="T30" fmla="*/ 450850 w 369"/>
                    <a:gd name="T31" fmla="*/ 0 h 341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369" h="341">
                      <a:moveTo>
                        <a:pt x="284" y="0"/>
                      </a:moveTo>
                      <a:lnTo>
                        <a:pt x="227" y="114"/>
                      </a:lnTo>
                      <a:lnTo>
                        <a:pt x="29" y="199"/>
                      </a:lnTo>
                      <a:lnTo>
                        <a:pt x="0" y="255"/>
                      </a:lnTo>
                      <a:lnTo>
                        <a:pt x="57" y="284"/>
                      </a:lnTo>
                      <a:lnTo>
                        <a:pt x="85" y="255"/>
                      </a:lnTo>
                      <a:lnTo>
                        <a:pt x="114" y="312"/>
                      </a:lnTo>
                      <a:lnTo>
                        <a:pt x="142" y="312"/>
                      </a:lnTo>
                      <a:lnTo>
                        <a:pt x="171" y="341"/>
                      </a:lnTo>
                      <a:lnTo>
                        <a:pt x="199" y="312"/>
                      </a:lnTo>
                      <a:lnTo>
                        <a:pt x="341" y="255"/>
                      </a:lnTo>
                      <a:lnTo>
                        <a:pt x="369" y="227"/>
                      </a:lnTo>
                      <a:lnTo>
                        <a:pt x="369" y="170"/>
                      </a:lnTo>
                      <a:lnTo>
                        <a:pt x="341" y="85"/>
                      </a:lnTo>
                      <a:lnTo>
                        <a:pt x="341" y="57"/>
                      </a:lnTo>
                      <a:lnTo>
                        <a:pt x="284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59" name="Freeform 137">
                  <a:extLst>
                    <a:ext uri="{FF2B5EF4-FFF2-40B4-BE49-F238E27FC236}">
                      <a16:creationId xmlns:a16="http://schemas.microsoft.com/office/drawing/2014/main" id="{A037B145-0160-4F7C-BC24-721C44622B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40213" y="5205413"/>
                  <a:ext cx="180975" cy="315912"/>
                </a:xfrm>
                <a:custGeom>
                  <a:avLst/>
                  <a:gdLst>
                    <a:gd name="T0" fmla="*/ 180975 w 114"/>
                    <a:gd name="T1" fmla="*/ 0 h 199"/>
                    <a:gd name="T2" fmla="*/ 90488 w 114"/>
                    <a:gd name="T3" fmla="*/ 0 h 199"/>
                    <a:gd name="T4" fmla="*/ 0 w 114"/>
                    <a:gd name="T5" fmla="*/ 180975 h 199"/>
                    <a:gd name="T6" fmla="*/ 0 w 114"/>
                    <a:gd name="T7" fmla="*/ 269875 h 199"/>
                    <a:gd name="T8" fmla="*/ 90488 w 114"/>
                    <a:gd name="T9" fmla="*/ 315912 h 199"/>
                    <a:gd name="T10" fmla="*/ 180975 w 114"/>
                    <a:gd name="T11" fmla="*/ 180975 h 199"/>
                    <a:gd name="T12" fmla="*/ 180975 w 114"/>
                    <a:gd name="T13" fmla="*/ 90487 h 199"/>
                    <a:gd name="T14" fmla="*/ 134938 w 114"/>
                    <a:gd name="T15" fmla="*/ 90487 h 199"/>
                    <a:gd name="T16" fmla="*/ 180975 w 114"/>
                    <a:gd name="T17" fmla="*/ 0 h 19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14" h="199">
                      <a:moveTo>
                        <a:pt x="114" y="0"/>
                      </a:moveTo>
                      <a:lnTo>
                        <a:pt x="57" y="0"/>
                      </a:lnTo>
                      <a:lnTo>
                        <a:pt x="0" y="114"/>
                      </a:lnTo>
                      <a:lnTo>
                        <a:pt x="0" y="170"/>
                      </a:lnTo>
                      <a:lnTo>
                        <a:pt x="57" y="199"/>
                      </a:lnTo>
                      <a:lnTo>
                        <a:pt x="114" y="114"/>
                      </a:lnTo>
                      <a:lnTo>
                        <a:pt x="114" y="57"/>
                      </a:lnTo>
                      <a:lnTo>
                        <a:pt x="85" y="57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60" name="Freeform 138">
                  <a:extLst>
                    <a:ext uri="{FF2B5EF4-FFF2-40B4-BE49-F238E27FC236}">
                      <a16:creationId xmlns:a16="http://schemas.microsoft.com/office/drawing/2014/main" id="{24B121DC-C41D-4647-9ABF-9EC2C9B1FD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4788" y="4621213"/>
                  <a:ext cx="495300" cy="900112"/>
                </a:xfrm>
                <a:custGeom>
                  <a:avLst/>
                  <a:gdLst>
                    <a:gd name="T0" fmla="*/ 225425 w 312"/>
                    <a:gd name="T1" fmla="*/ 854075 h 567"/>
                    <a:gd name="T2" fmla="*/ 90488 w 312"/>
                    <a:gd name="T3" fmla="*/ 854075 h 567"/>
                    <a:gd name="T4" fmla="*/ 46038 w 312"/>
                    <a:gd name="T5" fmla="*/ 900112 h 567"/>
                    <a:gd name="T6" fmla="*/ 0 w 312"/>
                    <a:gd name="T7" fmla="*/ 854075 h 567"/>
                    <a:gd name="T8" fmla="*/ 0 w 312"/>
                    <a:gd name="T9" fmla="*/ 719137 h 567"/>
                    <a:gd name="T10" fmla="*/ 90488 w 312"/>
                    <a:gd name="T11" fmla="*/ 719137 h 567"/>
                    <a:gd name="T12" fmla="*/ 180975 w 312"/>
                    <a:gd name="T13" fmla="*/ 493712 h 567"/>
                    <a:gd name="T14" fmla="*/ 180975 w 312"/>
                    <a:gd name="T15" fmla="*/ 404812 h 567"/>
                    <a:gd name="T16" fmla="*/ 225425 w 312"/>
                    <a:gd name="T17" fmla="*/ 314325 h 567"/>
                    <a:gd name="T18" fmla="*/ 225425 w 312"/>
                    <a:gd name="T19" fmla="*/ 134937 h 567"/>
                    <a:gd name="T20" fmla="*/ 180975 w 312"/>
                    <a:gd name="T21" fmla="*/ 88900 h 567"/>
                    <a:gd name="T22" fmla="*/ 136525 w 312"/>
                    <a:gd name="T23" fmla="*/ 0 h 567"/>
                    <a:gd name="T24" fmla="*/ 271463 w 312"/>
                    <a:gd name="T25" fmla="*/ 0 h 567"/>
                    <a:gd name="T26" fmla="*/ 360363 w 312"/>
                    <a:gd name="T27" fmla="*/ 134937 h 567"/>
                    <a:gd name="T28" fmla="*/ 450850 w 312"/>
                    <a:gd name="T29" fmla="*/ 134937 h 567"/>
                    <a:gd name="T30" fmla="*/ 495300 w 312"/>
                    <a:gd name="T31" fmla="*/ 223837 h 567"/>
                    <a:gd name="T32" fmla="*/ 406400 w 312"/>
                    <a:gd name="T33" fmla="*/ 269875 h 567"/>
                    <a:gd name="T34" fmla="*/ 271463 w 312"/>
                    <a:gd name="T35" fmla="*/ 404812 h 567"/>
                    <a:gd name="T36" fmla="*/ 271463 w 312"/>
                    <a:gd name="T37" fmla="*/ 493712 h 567"/>
                    <a:gd name="T38" fmla="*/ 315913 w 312"/>
                    <a:gd name="T39" fmla="*/ 584200 h 567"/>
                    <a:gd name="T40" fmla="*/ 225425 w 312"/>
                    <a:gd name="T41" fmla="*/ 765175 h 567"/>
                    <a:gd name="T42" fmla="*/ 225425 w 312"/>
                    <a:gd name="T43" fmla="*/ 854075 h 567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312" h="567">
                      <a:moveTo>
                        <a:pt x="142" y="538"/>
                      </a:moveTo>
                      <a:lnTo>
                        <a:pt x="57" y="538"/>
                      </a:lnTo>
                      <a:lnTo>
                        <a:pt x="29" y="567"/>
                      </a:lnTo>
                      <a:lnTo>
                        <a:pt x="0" y="538"/>
                      </a:lnTo>
                      <a:lnTo>
                        <a:pt x="0" y="453"/>
                      </a:lnTo>
                      <a:lnTo>
                        <a:pt x="57" y="453"/>
                      </a:lnTo>
                      <a:lnTo>
                        <a:pt x="114" y="311"/>
                      </a:lnTo>
                      <a:lnTo>
                        <a:pt x="114" y="255"/>
                      </a:lnTo>
                      <a:lnTo>
                        <a:pt x="142" y="198"/>
                      </a:lnTo>
                      <a:lnTo>
                        <a:pt x="142" y="85"/>
                      </a:lnTo>
                      <a:lnTo>
                        <a:pt x="114" y="56"/>
                      </a:lnTo>
                      <a:lnTo>
                        <a:pt x="86" y="0"/>
                      </a:lnTo>
                      <a:lnTo>
                        <a:pt x="171" y="0"/>
                      </a:lnTo>
                      <a:lnTo>
                        <a:pt x="227" y="85"/>
                      </a:lnTo>
                      <a:lnTo>
                        <a:pt x="284" y="85"/>
                      </a:lnTo>
                      <a:lnTo>
                        <a:pt x="312" y="141"/>
                      </a:lnTo>
                      <a:lnTo>
                        <a:pt x="256" y="170"/>
                      </a:lnTo>
                      <a:lnTo>
                        <a:pt x="171" y="255"/>
                      </a:lnTo>
                      <a:lnTo>
                        <a:pt x="171" y="311"/>
                      </a:lnTo>
                      <a:lnTo>
                        <a:pt x="199" y="368"/>
                      </a:lnTo>
                      <a:lnTo>
                        <a:pt x="142" y="482"/>
                      </a:lnTo>
                      <a:lnTo>
                        <a:pt x="142" y="538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61" name="Freeform 139">
                  <a:extLst>
                    <a:ext uri="{FF2B5EF4-FFF2-40B4-BE49-F238E27FC236}">
                      <a16:creationId xmlns:a16="http://schemas.microsoft.com/office/drawing/2014/main" id="{C59603F4-4F66-47B0-9600-ADCB61F54C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60825" y="5475288"/>
                  <a:ext cx="360363" cy="360362"/>
                </a:xfrm>
                <a:custGeom>
                  <a:avLst/>
                  <a:gdLst>
                    <a:gd name="T0" fmla="*/ 0 w 227"/>
                    <a:gd name="T1" fmla="*/ 46037 h 227"/>
                    <a:gd name="T2" fmla="*/ 44450 w 227"/>
                    <a:gd name="T3" fmla="*/ 180975 h 227"/>
                    <a:gd name="T4" fmla="*/ 44450 w 227"/>
                    <a:gd name="T5" fmla="*/ 225425 h 227"/>
                    <a:gd name="T6" fmla="*/ 90488 w 227"/>
                    <a:gd name="T7" fmla="*/ 269875 h 227"/>
                    <a:gd name="T8" fmla="*/ 90488 w 227"/>
                    <a:gd name="T9" fmla="*/ 360362 h 227"/>
                    <a:gd name="T10" fmla="*/ 179388 w 227"/>
                    <a:gd name="T11" fmla="*/ 269875 h 227"/>
                    <a:gd name="T12" fmla="*/ 360363 w 227"/>
                    <a:gd name="T13" fmla="*/ 134937 h 227"/>
                    <a:gd name="T14" fmla="*/ 314325 w 227"/>
                    <a:gd name="T15" fmla="*/ 46037 h 227"/>
                    <a:gd name="T16" fmla="*/ 269875 w 227"/>
                    <a:gd name="T17" fmla="*/ 46037 h 227"/>
                    <a:gd name="T18" fmla="*/ 179388 w 227"/>
                    <a:gd name="T19" fmla="*/ 0 h 227"/>
                    <a:gd name="T20" fmla="*/ 44450 w 227"/>
                    <a:gd name="T21" fmla="*/ 0 h 227"/>
                    <a:gd name="T22" fmla="*/ 0 w 227"/>
                    <a:gd name="T23" fmla="*/ 46037 h 22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27" h="227">
                      <a:moveTo>
                        <a:pt x="0" y="29"/>
                      </a:moveTo>
                      <a:lnTo>
                        <a:pt x="28" y="114"/>
                      </a:lnTo>
                      <a:lnTo>
                        <a:pt x="28" y="142"/>
                      </a:lnTo>
                      <a:lnTo>
                        <a:pt x="57" y="170"/>
                      </a:lnTo>
                      <a:lnTo>
                        <a:pt x="57" y="227"/>
                      </a:lnTo>
                      <a:lnTo>
                        <a:pt x="113" y="170"/>
                      </a:lnTo>
                      <a:lnTo>
                        <a:pt x="227" y="85"/>
                      </a:lnTo>
                      <a:lnTo>
                        <a:pt x="198" y="29"/>
                      </a:lnTo>
                      <a:lnTo>
                        <a:pt x="170" y="29"/>
                      </a:lnTo>
                      <a:lnTo>
                        <a:pt x="113" y="0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62" name="Freeform 140">
                  <a:extLst>
                    <a:ext uri="{FF2B5EF4-FFF2-40B4-BE49-F238E27FC236}">
                      <a16:creationId xmlns:a16="http://schemas.microsoft.com/office/drawing/2014/main" id="{1C727B0C-28BC-4F1A-9511-385EC4DCCE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44913" y="4214813"/>
                  <a:ext cx="585787" cy="1306512"/>
                </a:xfrm>
                <a:custGeom>
                  <a:avLst/>
                  <a:gdLst>
                    <a:gd name="T0" fmla="*/ 134937 w 369"/>
                    <a:gd name="T1" fmla="*/ 0 h 823"/>
                    <a:gd name="T2" fmla="*/ 90487 w 369"/>
                    <a:gd name="T3" fmla="*/ 90487 h 823"/>
                    <a:gd name="T4" fmla="*/ 180975 w 369"/>
                    <a:gd name="T5" fmla="*/ 585787 h 823"/>
                    <a:gd name="T6" fmla="*/ 269875 w 369"/>
                    <a:gd name="T7" fmla="*/ 990600 h 823"/>
                    <a:gd name="T8" fmla="*/ 0 w 369"/>
                    <a:gd name="T9" fmla="*/ 1260475 h 823"/>
                    <a:gd name="T10" fmla="*/ 46037 w 369"/>
                    <a:gd name="T11" fmla="*/ 1306512 h 823"/>
                    <a:gd name="T12" fmla="*/ 269875 w 369"/>
                    <a:gd name="T13" fmla="*/ 1260475 h 823"/>
                    <a:gd name="T14" fmla="*/ 269875 w 369"/>
                    <a:gd name="T15" fmla="*/ 1125537 h 823"/>
                    <a:gd name="T16" fmla="*/ 360362 w 369"/>
                    <a:gd name="T17" fmla="*/ 1125537 h 823"/>
                    <a:gd name="T18" fmla="*/ 450850 w 369"/>
                    <a:gd name="T19" fmla="*/ 900112 h 823"/>
                    <a:gd name="T20" fmla="*/ 450850 w 369"/>
                    <a:gd name="T21" fmla="*/ 811212 h 823"/>
                    <a:gd name="T22" fmla="*/ 495300 w 369"/>
                    <a:gd name="T23" fmla="*/ 720725 h 823"/>
                    <a:gd name="T24" fmla="*/ 495300 w 369"/>
                    <a:gd name="T25" fmla="*/ 541337 h 823"/>
                    <a:gd name="T26" fmla="*/ 450850 w 369"/>
                    <a:gd name="T27" fmla="*/ 495300 h 823"/>
                    <a:gd name="T28" fmla="*/ 406400 w 369"/>
                    <a:gd name="T29" fmla="*/ 406400 h 823"/>
                    <a:gd name="T30" fmla="*/ 495300 w 369"/>
                    <a:gd name="T31" fmla="*/ 406400 h 823"/>
                    <a:gd name="T32" fmla="*/ 541337 w 369"/>
                    <a:gd name="T33" fmla="*/ 406400 h 823"/>
                    <a:gd name="T34" fmla="*/ 585787 w 369"/>
                    <a:gd name="T35" fmla="*/ 360362 h 823"/>
                    <a:gd name="T36" fmla="*/ 406400 w 369"/>
                    <a:gd name="T37" fmla="*/ 136525 h 823"/>
                    <a:gd name="T38" fmla="*/ 360362 w 369"/>
                    <a:gd name="T39" fmla="*/ 90487 h 823"/>
                    <a:gd name="T40" fmla="*/ 315912 w 369"/>
                    <a:gd name="T41" fmla="*/ 90487 h 823"/>
                    <a:gd name="T42" fmla="*/ 269875 w 369"/>
                    <a:gd name="T43" fmla="*/ 0 h 823"/>
                    <a:gd name="T44" fmla="*/ 225425 w 369"/>
                    <a:gd name="T45" fmla="*/ 46037 h 823"/>
                    <a:gd name="T46" fmla="*/ 134937 w 369"/>
                    <a:gd name="T47" fmla="*/ 0 h 823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369" h="823">
                      <a:moveTo>
                        <a:pt x="85" y="0"/>
                      </a:moveTo>
                      <a:lnTo>
                        <a:pt x="57" y="57"/>
                      </a:lnTo>
                      <a:lnTo>
                        <a:pt x="114" y="369"/>
                      </a:lnTo>
                      <a:lnTo>
                        <a:pt x="170" y="624"/>
                      </a:lnTo>
                      <a:lnTo>
                        <a:pt x="0" y="794"/>
                      </a:lnTo>
                      <a:lnTo>
                        <a:pt x="29" y="823"/>
                      </a:lnTo>
                      <a:lnTo>
                        <a:pt x="170" y="794"/>
                      </a:lnTo>
                      <a:lnTo>
                        <a:pt x="170" y="709"/>
                      </a:lnTo>
                      <a:lnTo>
                        <a:pt x="227" y="709"/>
                      </a:lnTo>
                      <a:lnTo>
                        <a:pt x="284" y="567"/>
                      </a:lnTo>
                      <a:lnTo>
                        <a:pt x="284" y="511"/>
                      </a:lnTo>
                      <a:lnTo>
                        <a:pt x="312" y="454"/>
                      </a:lnTo>
                      <a:lnTo>
                        <a:pt x="312" y="341"/>
                      </a:lnTo>
                      <a:lnTo>
                        <a:pt x="284" y="312"/>
                      </a:lnTo>
                      <a:lnTo>
                        <a:pt x="256" y="256"/>
                      </a:lnTo>
                      <a:lnTo>
                        <a:pt x="312" y="256"/>
                      </a:lnTo>
                      <a:lnTo>
                        <a:pt x="341" y="256"/>
                      </a:lnTo>
                      <a:lnTo>
                        <a:pt x="369" y="227"/>
                      </a:lnTo>
                      <a:lnTo>
                        <a:pt x="256" y="86"/>
                      </a:lnTo>
                      <a:lnTo>
                        <a:pt x="227" y="57"/>
                      </a:lnTo>
                      <a:lnTo>
                        <a:pt x="199" y="57"/>
                      </a:lnTo>
                      <a:lnTo>
                        <a:pt x="170" y="0"/>
                      </a:lnTo>
                      <a:lnTo>
                        <a:pt x="142" y="29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63" name="Freeform 141">
                  <a:extLst>
                    <a:ext uri="{FF2B5EF4-FFF2-40B4-BE49-F238E27FC236}">
                      <a16:creationId xmlns:a16="http://schemas.microsoft.com/office/drawing/2014/main" id="{1FD64897-5161-4E01-AA86-633E7886E3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14900" y="3495675"/>
                  <a:ext cx="406400" cy="990600"/>
                </a:xfrm>
                <a:custGeom>
                  <a:avLst/>
                  <a:gdLst>
                    <a:gd name="T0" fmla="*/ 360363 w 256"/>
                    <a:gd name="T1" fmla="*/ 944563 h 624"/>
                    <a:gd name="T2" fmla="*/ 315913 w 256"/>
                    <a:gd name="T3" fmla="*/ 765175 h 624"/>
                    <a:gd name="T4" fmla="*/ 406400 w 256"/>
                    <a:gd name="T5" fmla="*/ 630238 h 624"/>
                    <a:gd name="T6" fmla="*/ 406400 w 256"/>
                    <a:gd name="T7" fmla="*/ 495300 h 624"/>
                    <a:gd name="T8" fmla="*/ 271463 w 256"/>
                    <a:gd name="T9" fmla="*/ 449263 h 624"/>
                    <a:gd name="T10" fmla="*/ 271463 w 256"/>
                    <a:gd name="T11" fmla="*/ 360363 h 624"/>
                    <a:gd name="T12" fmla="*/ 180975 w 256"/>
                    <a:gd name="T13" fmla="*/ 44450 h 624"/>
                    <a:gd name="T14" fmla="*/ 136525 w 256"/>
                    <a:gd name="T15" fmla="*/ 0 h 624"/>
                    <a:gd name="T16" fmla="*/ 90488 w 256"/>
                    <a:gd name="T17" fmla="*/ 90488 h 624"/>
                    <a:gd name="T18" fmla="*/ 90488 w 256"/>
                    <a:gd name="T19" fmla="*/ 360363 h 624"/>
                    <a:gd name="T20" fmla="*/ 180975 w 256"/>
                    <a:gd name="T21" fmla="*/ 449263 h 624"/>
                    <a:gd name="T22" fmla="*/ 136525 w 256"/>
                    <a:gd name="T23" fmla="*/ 495300 h 624"/>
                    <a:gd name="T24" fmla="*/ 46038 w 256"/>
                    <a:gd name="T25" fmla="*/ 539750 h 624"/>
                    <a:gd name="T26" fmla="*/ 46038 w 256"/>
                    <a:gd name="T27" fmla="*/ 674688 h 624"/>
                    <a:gd name="T28" fmla="*/ 0 w 256"/>
                    <a:gd name="T29" fmla="*/ 765175 h 624"/>
                    <a:gd name="T30" fmla="*/ 0 w 256"/>
                    <a:gd name="T31" fmla="*/ 900113 h 624"/>
                    <a:gd name="T32" fmla="*/ 90488 w 256"/>
                    <a:gd name="T33" fmla="*/ 990600 h 624"/>
                    <a:gd name="T34" fmla="*/ 136525 w 256"/>
                    <a:gd name="T35" fmla="*/ 944563 h 624"/>
                    <a:gd name="T36" fmla="*/ 225425 w 256"/>
                    <a:gd name="T37" fmla="*/ 990600 h 624"/>
                    <a:gd name="T38" fmla="*/ 360363 w 256"/>
                    <a:gd name="T39" fmla="*/ 944563 h 624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256" h="624">
                      <a:moveTo>
                        <a:pt x="227" y="595"/>
                      </a:moveTo>
                      <a:lnTo>
                        <a:pt x="199" y="482"/>
                      </a:lnTo>
                      <a:lnTo>
                        <a:pt x="256" y="397"/>
                      </a:lnTo>
                      <a:lnTo>
                        <a:pt x="256" y="312"/>
                      </a:lnTo>
                      <a:lnTo>
                        <a:pt x="171" y="283"/>
                      </a:lnTo>
                      <a:lnTo>
                        <a:pt x="171" y="227"/>
                      </a:lnTo>
                      <a:lnTo>
                        <a:pt x="114" y="28"/>
                      </a:lnTo>
                      <a:lnTo>
                        <a:pt x="86" y="0"/>
                      </a:lnTo>
                      <a:lnTo>
                        <a:pt x="57" y="57"/>
                      </a:lnTo>
                      <a:lnTo>
                        <a:pt x="57" y="227"/>
                      </a:lnTo>
                      <a:lnTo>
                        <a:pt x="114" y="283"/>
                      </a:lnTo>
                      <a:lnTo>
                        <a:pt x="86" y="312"/>
                      </a:lnTo>
                      <a:lnTo>
                        <a:pt x="29" y="340"/>
                      </a:lnTo>
                      <a:lnTo>
                        <a:pt x="29" y="425"/>
                      </a:lnTo>
                      <a:lnTo>
                        <a:pt x="0" y="482"/>
                      </a:lnTo>
                      <a:lnTo>
                        <a:pt x="0" y="567"/>
                      </a:lnTo>
                      <a:lnTo>
                        <a:pt x="57" y="624"/>
                      </a:lnTo>
                      <a:lnTo>
                        <a:pt x="86" y="595"/>
                      </a:lnTo>
                      <a:lnTo>
                        <a:pt x="142" y="624"/>
                      </a:lnTo>
                      <a:lnTo>
                        <a:pt x="227" y="595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64" name="Freeform 142">
                  <a:extLst>
                    <a:ext uri="{FF2B5EF4-FFF2-40B4-BE49-F238E27FC236}">
                      <a16:creationId xmlns:a16="http://schemas.microsoft.com/office/drawing/2014/main" id="{F0052A66-4F54-4447-8941-2C356F3B09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80075" y="4214813"/>
                  <a:ext cx="720725" cy="315912"/>
                </a:xfrm>
                <a:custGeom>
                  <a:avLst/>
                  <a:gdLst>
                    <a:gd name="T0" fmla="*/ 720725 w 454"/>
                    <a:gd name="T1" fmla="*/ 180975 h 199"/>
                    <a:gd name="T2" fmla="*/ 676275 w 454"/>
                    <a:gd name="T3" fmla="*/ 271462 h 199"/>
                    <a:gd name="T4" fmla="*/ 495300 w 454"/>
                    <a:gd name="T5" fmla="*/ 315912 h 199"/>
                    <a:gd name="T6" fmla="*/ 315913 w 454"/>
                    <a:gd name="T7" fmla="*/ 271462 h 199"/>
                    <a:gd name="T8" fmla="*/ 0 w 454"/>
                    <a:gd name="T9" fmla="*/ 46037 h 199"/>
                    <a:gd name="T10" fmla="*/ 46038 w 454"/>
                    <a:gd name="T11" fmla="*/ 0 h 199"/>
                    <a:gd name="T12" fmla="*/ 315913 w 454"/>
                    <a:gd name="T13" fmla="*/ 90487 h 199"/>
                    <a:gd name="T14" fmla="*/ 406400 w 454"/>
                    <a:gd name="T15" fmla="*/ 136525 h 199"/>
                    <a:gd name="T16" fmla="*/ 450850 w 454"/>
                    <a:gd name="T17" fmla="*/ 90487 h 199"/>
                    <a:gd name="T18" fmla="*/ 450850 w 454"/>
                    <a:gd name="T19" fmla="*/ 46037 h 199"/>
                    <a:gd name="T20" fmla="*/ 720725 w 454"/>
                    <a:gd name="T21" fmla="*/ 180975 h 19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454" h="199">
                      <a:moveTo>
                        <a:pt x="454" y="114"/>
                      </a:moveTo>
                      <a:lnTo>
                        <a:pt x="426" y="171"/>
                      </a:lnTo>
                      <a:lnTo>
                        <a:pt x="312" y="199"/>
                      </a:lnTo>
                      <a:lnTo>
                        <a:pt x="199" y="171"/>
                      </a:lnTo>
                      <a:lnTo>
                        <a:pt x="0" y="29"/>
                      </a:lnTo>
                      <a:lnTo>
                        <a:pt x="29" y="0"/>
                      </a:lnTo>
                      <a:lnTo>
                        <a:pt x="199" y="57"/>
                      </a:lnTo>
                      <a:lnTo>
                        <a:pt x="256" y="86"/>
                      </a:lnTo>
                      <a:lnTo>
                        <a:pt x="284" y="57"/>
                      </a:lnTo>
                      <a:lnTo>
                        <a:pt x="284" y="29"/>
                      </a:lnTo>
                      <a:lnTo>
                        <a:pt x="454" y="114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65" name="Freeform 143">
                  <a:extLst>
                    <a:ext uri="{FF2B5EF4-FFF2-40B4-BE49-F238E27FC236}">
                      <a16:creationId xmlns:a16="http://schemas.microsoft.com/office/drawing/2014/main" id="{1DF4A534-5C73-46EA-9070-540C931AFC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86363" y="3721100"/>
                  <a:ext cx="944562" cy="944563"/>
                </a:xfrm>
                <a:custGeom>
                  <a:avLst/>
                  <a:gdLst>
                    <a:gd name="T0" fmla="*/ 900112 w 595"/>
                    <a:gd name="T1" fmla="*/ 449263 h 595"/>
                    <a:gd name="T2" fmla="*/ 944562 w 595"/>
                    <a:gd name="T3" fmla="*/ 539750 h 595"/>
                    <a:gd name="T4" fmla="*/ 944562 w 595"/>
                    <a:gd name="T5" fmla="*/ 584200 h 595"/>
                    <a:gd name="T6" fmla="*/ 900112 w 595"/>
                    <a:gd name="T7" fmla="*/ 630238 h 595"/>
                    <a:gd name="T8" fmla="*/ 809625 w 595"/>
                    <a:gd name="T9" fmla="*/ 584200 h 595"/>
                    <a:gd name="T10" fmla="*/ 539750 w 595"/>
                    <a:gd name="T11" fmla="*/ 493713 h 595"/>
                    <a:gd name="T12" fmla="*/ 493712 w 595"/>
                    <a:gd name="T13" fmla="*/ 539750 h 595"/>
                    <a:gd name="T14" fmla="*/ 404812 w 595"/>
                    <a:gd name="T15" fmla="*/ 539750 h 595"/>
                    <a:gd name="T16" fmla="*/ 404812 w 595"/>
                    <a:gd name="T17" fmla="*/ 584200 h 595"/>
                    <a:gd name="T18" fmla="*/ 539750 w 595"/>
                    <a:gd name="T19" fmla="*/ 719138 h 595"/>
                    <a:gd name="T20" fmla="*/ 628650 w 595"/>
                    <a:gd name="T21" fmla="*/ 719138 h 595"/>
                    <a:gd name="T22" fmla="*/ 628650 w 595"/>
                    <a:gd name="T23" fmla="*/ 765175 h 595"/>
                    <a:gd name="T24" fmla="*/ 539750 w 595"/>
                    <a:gd name="T25" fmla="*/ 809625 h 595"/>
                    <a:gd name="T26" fmla="*/ 404812 w 595"/>
                    <a:gd name="T27" fmla="*/ 719138 h 595"/>
                    <a:gd name="T28" fmla="*/ 404812 w 595"/>
                    <a:gd name="T29" fmla="*/ 765175 h 595"/>
                    <a:gd name="T30" fmla="*/ 314325 w 595"/>
                    <a:gd name="T31" fmla="*/ 809625 h 595"/>
                    <a:gd name="T32" fmla="*/ 269875 w 595"/>
                    <a:gd name="T33" fmla="*/ 944563 h 595"/>
                    <a:gd name="T34" fmla="*/ 269875 w 595"/>
                    <a:gd name="T35" fmla="*/ 765175 h 595"/>
                    <a:gd name="T36" fmla="*/ 179387 w 595"/>
                    <a:gd name="T37" fmla="*/ 674688 h 595"/>
                    <a:gd name="T38" fmla="*/ 134937 w 595"/>
                    <a:gd name="T39" fmla="*/ 765175 h 595"/>
                    <a:gd name="T40" fmla="*/ 88900 w 595"/>
                    <a:gd name="T41" fmla="*/ 719138 h 595"/>
                    <a:gd name="T42" fmla="*/ 44450 w 595"/>
                    <a:gd name="T43" fmla="*/ 539750 h 595"/>
                    <a:gd name="T44" fmla="*/ 134937 w 595"/>
                    <a:gd name="T45" fmla="*/ 404813 h 595"/>
                    <a:gd name="T46" fmla="*/ 134937 w 595"/>
                    <a:gd name="T47" fmla="*/ 269875 h 595"/>
                    <a:gd name="T48" fmla="*/ 0 w 595"/>
                    <a:gd name="T49" fmla="*/ 223838 h 595"/>
                    <a:gd name="T50" fmla="*/ 0 w 595"/>
                    <a:gd name="T51" fmla="*/ 134938 h 595"/>
                    <a:gd name="T52" fmla="*/ 179387 w 595"/>
                    <a:gd name="T53" fmla="*/ 44450 h 595"/>
                    <a:gd name="T54" fmla="*/ 223837 w 595"/>
                    <a:gd name="T55" fmla="*/ 44450 h 595"/>
                    <a:gd name="T56" fmla="*/ 179387 w 595"/>
                    <a:gd name="T57" fmla="*/ 269875 h 595"/>
                    <a:gd name="T58" fmla="*/ 223837 w 595"/>
                    <a:gd name="T59" fmla="*/ 269875 h 595"/>
                    <a:gd name="T60" fmla="*/ 223837 w 595"/>
                    <a:gd name="T61" fmla="*/ 358775 h 595"/>
                    <a:gd name="T62" fmla="*/ 223837 w 595"/>
                    <a:gd name="T63" fmla="*/ 404813 h 595"/>
                    <a:gd name="T64" fmla="*/ 358775 w 595"/>
                    <a:gd name="T65" fmla="*/ 269875 h 595"/>
                    <a:gd name="T66" fmla="*/ 358775 w 595"/>
                    <a:gd name="T67" fmla="*/ 179388 h 595"/>
                    <a:gd name="T68" fmla="*/ 449262 w 595"/>
                    <a:gd name="T69" fmla="*/ 0 h 595"/>
                    <a:gd name="T70" fmla="*/ 449262 w 595"/>
                    <a:gd name="T71" fmla="*/ 269875 h 595"/>
                    <a:gd name="T72" fmla="*/ 584200 w 595"/>
                    <a:gd name="T73" fmla="*/ 404813 h 595"/>
                    <a:gd name="T74" fmla="*/ 809625 w 595"/>
                    <a:gd name="T75" fmla="*/ 493713 h 595"/>
                    <a:gd name="T76" fmla="*/ 900112 w 595"/>
                    <a:gd name="T77" fmla="*/ 449263 h 595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0" t="0" r="r" b="b"/>
                  <a:pathLst>
                    <a:path w="595" h="595">
                      <a:moveTo>
                        <a:pt x="567" y="283"/>
                      </a:moveTo>
                      <a:lnTo>
                        <a:pt x="595" y="340"/>
                      </a:lnTo>
                      <a:lnTo>
                        <a:pt x="595" y="368"/>
                      </a:lnTo>
                      <a:lnTo>
                        <a:pt x="567" y="397"/>
                      </a:lnTo>
                      <a:lnTo>
                        <a:pt x="510" y="368"/>
                      </a:lnTo>
                      <a:lnTo>
                        <a:pt x="340" y="311"/>
                      </a:lnTo>
                      <a:lnTo>
                        <a:pt x="311" y="340"/>
                      </a:lnTo>
                      <a:lnTo>
                        <a:pt x="255" y="340"/>
                      </a:lnTo>
                      <a:lnTo>
                        <a:pt x="255" y="368"/>
                      </a:lnTo>
                      <a:lnTo>
                        <a:pt x="340" y="453"/>
                      </a:lnTo>
                      <a:lnTo>
                        <a:pt x="396" y="453"/>
                      </a:lnTo>
                      <a:lnTo>
                        <a:pt x="396" y="482"/>
                      </a:lnTo>
                      <a:lnTo>
                        <a:pt x="340" y="510"/>
                      </a:lnTo>
                      <a:lnTo>
                        <a:pt x="255" y="453"/>
                      </a:lnTo>
                      <a:lnTo>
                        <a:pt x="255" y="482"/>
                      </a:lnTo>
                      <a:lnTo>
                        <a:pt x="198" y="510"/>
                      </a:lnTo>
                      <a:lnTo>
                        <a:pt x="170" y="595"/>
                      </a:lnTo>
                      <a:lnTo>
                        <a:pt x="170" y="482"/>
                      </a:lnTo>
                      <a:lnTo>
                        <a:pt x="113" y="425"/>
                      </a:lnTo>
                      <a:lnTo>
                        <a:pt x="85" y="482"/>
                      </a:lnTo>
                      <a:lnTo>
                        <a:pt x="56" y="453"/>
                      </a:lnTo>
                      <a:lnTo>
                        <a:pt x="28" y="340"/>
                      </a:lnTo>
                      <a:lnTo>
                        <a:pt x="85" y="255"/>
                      </a:lnTo>
                      <a:lnTo>
                        <a:pt x="85" y="170"/>
                      </a:lnTo>
                      <a:lnTo>
                        <a:pt x="0" y="141"/>
                      </a:lnTo>
                      <a:lnTo>
                        <a:pt x="0" y="85"/>
                      </a:lnTo>
                      <a:lnTo>
                        <a:pt x="113" y="28"/>
                      </a:lnTo>
                      <a:lnTo>
                        <a:pt x="141" y="28"/>
                      </a:lnTo>
                      <a:lnTo>
                        <a:pt x="113" y="170"/>
                      </a:lnTo>
                      <a:lnTo>
                        <a:pt x="141" y="170"/>
                      </a:lnTo>
                      <a:lnTo>
                        <a:pt x="141" y="226"/>
                      </a:lnTo>
                      <a:lnTo>
                        <a:pt x="141" y="255"/>
                      </a:lnTo>
                      <a:lnTo>
                        <a:pt x="226" y="170"/>
                      </a:lnTo>
                      <a:lnTo>
                        <a:pt x="226" y="113"/>
                      </a:lnTo>
                      <a:lnTo>
                        <a:pt x="283" y="0"/>
                      </a:lnTo>
                      <a:lnTo>
                        <a:pt x="283" y="170"/>
                      </a:lnTo>
                      <a:lnTo>
                        <a:pt x="368" y="255"/>
                      </a:lnTo>
                      <a:lnTo>
                        <a:pt x="510" y="311"/>
                      </a:lnTo>
                      <a:lnTo>
                        <a:pt x="567" y="283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66" name="Freeform 144">
                  <a:extLst>
                    <a:ext uri="{FF2B5EF4-FFF2-40B4-BE49-F238E27FC236}">
                      <a16:creationId xmlns:a16="http://schemas.microsoft.com/office/drawing/2014/main" id="{F5BA30B9-B97F-49E5-9EEB-FE093E4214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91175" y="4260850"/>
                  <a:ext cx="404813" cy="225425"/>
                </a:xfrm>
                <a:custGeom>
                  <a:avLst/>
                  <a:gdLst>
                    <a:gd name="T0" fmla="*/ 360363 w 255"/>
                    <a:gd name="T1" fmla="*/ 225425 h 142"/>
                    <a:gd name="T2" fmla="*/ 223838 w 255"/>
                    <a:gd name="T3" fmla="*/ 225425 h 142"/>
                    <a:gd name="T4" fmla="*/ 223838 w 255"/>
                    <a:gd name="T5" fmla="*/ 179388 h 142"/>
                    <a:gd name="T6" fmla="*/ 134938 w 255"/>
                    <a:gd name="T7" fmla="*/ 179388 h 142"/>
                    <a:gd name="T8" fmla="*/ 0 w 255"/>
                    <a:gd name="T9" fmla="*/ 44450 h 142"/>
                    <a:gd name="T10" fmla="*/ 0 w 255"/>
                    <a:gd name="T11" fmla="*/ 0 h 142"/>
                    <a:gd name="T12" fmla="*/ 88900 w 255"/>
                    <a:gd name="T13" fmla="*/ 0 h 142"/>
                    <a:gd name="T14" fmla="*/ 404813 w 255"/>
                    <a:gd name="T15" fmla="*/ 225425 h 142"/>
                    <a:gd name="T16" fmla="*/ 360363 w 255"/>
                    <a:gd name="T17" fmla="*/ 225425 h 14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55" h="142">
                      <a:moveTo>
                        <a:pt x="227" y="142"/>
                      </a:moveTo>
                      <a:lnTo>
                        <a:pt x="141" y="142"/>
                      </a:lnTo>
                      <a:lnTo>
                        <a:pt x="141" y="113"/>
                      </a:lnTo>
                      <a:lnTo>
                        <a:pt x="85" y="113"/>
                      </a:lnTo>
                      <a:lnTo>
                        <a:pt x="0" y="28"/>
                      </a:lnTo>
                      <a:lnTo>
                        <a:pt x="0" y="0"/>
                      </a:lnTo>
                      <a:lnTo>
                        <a:pt x="56" y="0"/>
                      </a:lnTo>
                      <a:lnTo>
                        <a:pt x="255" y="142"/>
                      </a:lnTo>
                      <a:lnTo>
                        <a:pt x="227" y="142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67" name="Freeform 145">
                  <a:extLst>
                    <a:ext uri="{FF2B5EF4-FFF2-40B4-BE49-F238E27FC236}">
                      <a16:creationId xmlns:a16="http://schemas.microsoft.com/office/drawing/2014/main" id="{5D257891-8D39-40C8-BD91-2BACC89709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70563" y="3586163"/>
                  <a:ext cx="450850" cy="449262"/>
                </a:xfrm>
                <a:custGeom>
                  <a:avLst/>
                  <a:gdLst>
                    <a:gd name="T0" fmla="*/ 315913 w 284"/>
                    <a:gd name="T1" fmla="*/ 449262 h 283"/>
                    <a:gd name="T2" fmla="*/ 315913 w 284"/>
                    <a:gd name="T3" fmla="*/ 269875 h 283"/>
                    <a:gd name="T4" fmla="*/ 450850 w 284"/>
                    <a:gd name="T5" fmla="*/ 223837 h 283"/>
                    <a:gd name="T6" fmla="*/ 360363 w 284"/>
                    <a:gd name="T7" fmla="*/ 179387 h 283"/>
                    <a:gd name="T8" fmla="*/ 360363 w 284"/>
                    <a:gd name="T9" fmla="*/ 134937 h 283"/>
                    <a:gd name="T10" fmla="*/ 269875 w 284"/>
                    <a:gd name="T11" fmla="*/ 44450 h 283"/>
                    <a:gd name="T12" fmla="*/ 134938 w 284"/>
                    <a:gd name="T13" fmla="*/ 0 h 283"/>
                    <a:gd name="T14" fmla="*/ 90488 w 284"/>
                    <a:gd name="T15" fmla="*/ 88900 h 283"/>
                    <a:gd name="T16" fmla="*/ 44450 w 284"/>
                    <a:gd name="T17" fmla="*/ 88900 h 283"/>
                    <a:gd name="T18" fmla="*/ 0 w 284"/>
                    <a:gd name="T19" fmla="*/ 223837 h 283"/>
                    <a:gd name="T20" fmla="*/ 0 w 284"/>
                    <a:gd name="T21" fmla="*/ 314325 h 283"/>
                    <a:gd name="T22" fmla="*/ 225425 w 284"/>
                    <a:gd name="T23" fmla="*/ 314325 h 283"/>
                    <a:gd name="T24" fmla="*/ 315913 w 284"/>
                    <a:gd name="T25" fmla="*/ 449262 h 283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84" h="283">
                      <a:moveTo>
                        <a:pt x="199" y="283"/>
                      </a:moveTo>
                      <a:lnTo>
                        <a:pt x="199" y="170"/>
                      </a:lnTo>
                      <a:lnTo>
                        <a:pt x="284" y="141"/>
                      </a:lnTo>
                      <a:lnTo>
                        <a:pt x="227" y="113"/>
                      </a:lnTo>
                      <a:lnTo>
                        <a:pt x="227" y="85"/>
                      </a:lnTo>
                      <a:lnTo>
                        <a:pt x="170" y="28"/>
                      </a:lnTo>
                      <a:lnTo>
                        <a:pt x="85" y="0"/>
                      </a:lnTo>
                      <a:lnTo>
                        <a:pt x="57" y="56"/>
                      </a:lnTo>
                      <a:lnTo>
                        <a:pt x="28" y="56"/>
                      </a:lnTo>
                      <a:lnTo>
                        <a:pt x="0" y="141"/>
                      </a:lnTo>
                      <a:lnTo>
                        <a:pt x="0" y="198"/>
                      </a:lnTo>
                      <a:lnTo>
                        <a:pt x="142" y="198"/>
                      </a:lnTo>
                      <a:lnTo>
                        <a:pt x="199" y="283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68" name="Freeform 146">
                  <a:extLst>
                    <a:ext uri="{FF2B5EF4-FFF2-40B4-BE49-F238E27FC236}">
                      <a16:creationId xmlns:a16="http://schemas.microsoft.com/office/drawing/2014/main" id="{2C127462-B6CE-42B7-8307-D5B5140E25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65863" y="2595563"/>
                  <a:ext cx="674687" cy="495300"/>
                </a:xfrm>
                <a:custGeom>
                  <a:avLst/>
                  <a:gdLst>
                    <a:gd name="T0" fmla="*/ 404812 w 425"/>
                    <a:gd name="T1" fmla="*/ 0 h 312"/>
                    <a:gd name="T2" fmla="*/ 674687 w 425"/>
                    <a:gd name="T3" fmla="*/ 225425 h 312"/>
                    <a:gd name="T4" fmla="*/ 630237 w 425"/>
                    <a:gd name="T5" fmla="*/ 314325 h 312"/>
                    <a:gd name="T6" fmla="*/ 449262 w 425"/>
                    <a:gd name="T7" fmla="*/ 360363 h 312"/>
                    <a:gd name="T8" fmla="*/ 404812 w 425"/>
                    <a:gd name="T9" fmla="*/ 449263 h 312"/>
                    <a:gd name="T10" fmla="*/ 269875 w 425"/>
                    <a:gd name="T11" fmla="*/ 495300 h 312"/>
                    <a:gd name="T12" fmla="*/ 314325 w 425"/>
                    <a:gd name="T13" fmla="*/ 269875 h 312"/>
                    <a:gd name="T14" fmla="*/ 269875 w 425"/>
                    <a:gd name="T15" fmla="*/ 179388 h 312"/>
                    <a:gd name="T16" fmla="*/ 134937 w 425"/>
                    <a:gd name="T17" fmla="*/ 225425 h 312"/>
                    <a:gd name="T18" fmla="*/ 0 w 425"/>
                    <a:gd name="T19" fmla="*/ 90488 h 312"/>
                    <a:gd name="T20" fmla="*/ 90487 w 425"/>
                    <a:gd name="T21" fmla="*/ 90488 h 312"/>
                    <a:gd name="T22" fmla="*/ 134937 w 425"/>
                    <a:gd name="T23" fmla="*/ 44450 h 312"/>
                    <a:gd name="T24" fmla="*/ 225425 w 425"/>
                    <a:gd name="T25" fmla="*/ 90488 h 312"/>
                    <a:gd name="T26" fmla="*/ 404812 w 425"/>
                    <a:gd name="T27" fmla="*/ 0 h 312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425" h="312">
                      <a:moveTo>
                        <a:pt x="255" y="0"/>
                      </a:moveTo>
                      <a:lnTo>
                        <a:pt x="425" y="142"/>
                      </a:lnTo>
                      <a:lnTo>
                        <a:pt x="397" y="198"/>
                      </a:lnTo>
                      <a:lnTo>
                        <a:pt x="283" y="227"/>
                      </a:lnTo>
                      <a:lnTo>
                        <a:pt x="255" y="283"/>
                      </a:lnTo>
                      <a:lnTo>
                        <a:pt x="170" y="312"/>
                      </a:lnTo>
                      <a:lnTo>
                        <a:pt x="198" y="170"/>
                      </a:lnTo>
                      <a:lnTo>
                        <a:pt x="170" y="113"/>
                      </a:lnTo>
                      <a:lnTo>
                        <a:pt x="85" y="142"/>
                      </a:lnTo>
                      <a:lnTo>
                        <a:pt x="0" y="57"/>
                      </a:lnTo>
                      <a:lnTo>
                        <a:pt x="57" y="57"/>
                      </a:lnTo>
                      <a:lnTo>
                        <a:pt x="85" y="28"/>
                      </a:lnTo>
                      <a:lnTo>
                        <a:pt x="142" y="57"/>
                      </a:lnTo>
                      <a:lnTo>
                        <a:pt x="255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69" name="Freeform 147">
                  <a:extLst>
                    <a:ext uri="{FF2B5EF4-FFF2-40B4-BE49-F238E27FC236}">
                      <a16:creationId xmlns:a16="http://schemas.microsoft.com/office/drawing/2014/main" id="{DD61949C-5E53-46EE-9910-2A51D779A0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05500" y="2144713"/>
                  <a:ext cx="765175" cy="541337"/>
                </a:xfrm>
                <a:custGeom>
                  <a:avLst/>
                  <a:gdLst>
                    <a:gd name="T0" fmla="*/ 765175 w 482"/>
                    <a:gd name="T1" fmla="*/ 450850 h 341"/>
                    <a:gd name="T2" fmla="*/ 360363 w 482"/>
                    <a:gd name="T3" fmla="*/ 0 h 341"/>
                    <a:gd name="T4" fmla="*/ 269875 w 482"/>
                    <a:gd name="T5" fmla="*/ 90487 h 341"/>
                    <a:gd name="T6" fmla="*/ 134938 w 482"/>
                    <a:gd name="T7" fmla="*/ 90487 h 341"/>
                    <a:gd name="T8" fmla="*/ 134938 w 482"/>
                    <a:gd name="T9" fmla="*/ 180975 h 341"/>
                    <a:gd name="T10" fmla="*/ 46038 w 482"/>
                    <a:gd name="T11" fmla="*/ 180975 h 341"/>
                    <a:gd name="T12" fmla="*/ 90488 w 482"/>
                    <a:gd name="T13" fmla="*/ 269875 h 341"/>
                    <a:gd name="T14" fmla="*/ 0 w 482"/>
                    <a:gd name="T15" fmla="*/ 360362 h 341"/>
                    <a:gd name="T16" fmla="*/ 0 w 482"/>
                    <a:gd name="T17" fmla="*/ 541337 h 341"/>
                    <a:gd name="T18" fmla="*/ 90488 w 482"/>
                    <a:gd name="T19" fmla="*/ 541337 h 341"/>
                    <a:gd name="T20" fmla="*/ 134938 w 482"/>
                    <a:gd name="T21" fmla="*/ 406400 h 341"/>
                    <a:gd name="T22" fmla="*/ 225425 w 482"/>
                    <a:gd name="T23" fmla="*/ 495300 h 341"/>
                    <a:gd name="T24" fmla="*/ 360363 w 482"/>
                    <a:gd name="T25" fmla="*/ 495300 h 341"/>
                    <a:gd name="T26" fmla="*/ 360363 w 482"/>
                    <a:gd name="T27" fmla="*/ 541337 h 341"/>
                    <a:gd name="T28" fmla="*/ 450850 w 482"/>
                    <a:gd name="T29" fmla="*/ 541337 h 341"/>
                    <a:gd name="T30" fmla="*/ 495300 w 482"/>
                    <a:gd name="T31" fmla="*/ 495300 h 341"/>
                    <a:gd name="T32" fmla="*/ 585788 w 482"/>
                    <a:gd name="T33" fmla="*/ 541337 h 341"/>
                    <a:gd name="T34" fmla="*/ 765175 w 482"/>
                    <a:gd name="T35" fmla="*/ 450850 h 341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482" h="341">
                      <a:moveTo>
                        <a:pt x="482" y="284"/>
                      </a:moveTo>
                      <a:lnTo>
                        <a:pt x="227" y="0"/>
                      </a:lnTo>
                      <a:lnTo>
                        <a:pt x="170" y="57"/>
                      </a:lnTo>
                      <a:lnTo>
                        <a:pt x="85" y="57"/>
                      </a:lnTo>
                      <a:lnTo>
                        <a:pt x="85" y="114"/>
                      </a:lnTo>
                      <a:lnTo>
                        <a:pt x="29" y="114"/>
                      </a:lnTo>
                      <a:lnTo>
                        <a:pt x="57" y="170"/>
                      </a:lnTo>
                      <a:lnTo>
                        <a:pt x="0" y="227"/>
                      </a:lnTo>
                      <a:lnTo>
                        <a:pt x="0" y="341"/>
                      </a:lnTo>
                      <a:lnTo>
                        <a:pt x="57" y="341"/>
                      </a:lnTo>
                      <a:lnTo>
                        <a:pt x="85" y="256"/>
                      </a:lnTo>
                      <a:lnTo>
                        <a:pt x="142" y="312"/>
                      </a:lnTo>
                      <a:lnTo>
                        <a:pt x="227" y="312"/>
                      </a:lnTo>
                      <a:lnTo>
                        <a:pt x="227" y="341"/>
                      </a:lnTo>
                      <a:lnTo>
                        <a:pt x="284" y="341"/>
                      </a:lnTo>
                      <a:lnTo>
                        <a:pt x="312" y="312"/>
                      </a:lnTo>
                      <a:lnTo>
                        <a:pt x="369" y="341"/>
                      </a:lnTo>
                      <a:lnTo>
                        <a:pt x="482" y="284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70" name="Freeform 148">
                  <a:extLst>
                    <a:ext uri="{FF2B5EF4-FFF2-40B4-BE49-F238E27FC236}">
                      <a16:creationId xmlns:a16="http://schemas.microsoft.com/office/drawing/2014/main" id="{B61C7ED2-B5C2-4BC1-9450-2633C6636C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21413" y="2686050"/>
                  <a:ext cx="358775" cy="493713"/>
                </a:xfrm>
                <a:custGeom>
                  <a:avLst/>
                  <a:gdLst>
                    <a:gd name="T0" fmla="*/ 314325 w 226"/>
                    <a:gd name="T1" fmla="*/ 404813 h 311"/>
                    <a:gd name="T2" fmla="*/ 314325 w 226"/>
                    <a:gd name="T3" fmla="*/ 449263 h 311"/>
                    <a:gd name="T4" fmla="*/ 179388 w 226"/>
                    <a:gd name="T5" fmla="*/ 493713 h 311"/>
                    <a:gd name="T6" fmla="*/ 88900 w 226"/>
                    <a:gd name="T7" fmla="*/ 449263 h 311"/>
                    <a:gd name="T8" fmla="*/ 88900 w 226"/>
                    <a:gd name="T9" fmla="*/ 404813 h 311"/>
                    <a:gd name="T10" fmla="*/ 0 w 226"/>
                    <a:gd name="T11" fmla="*/ 314325 h 311"/>
                    <a:gd name="T12" fmla="*/ 0 w 226"/>
                    <a:gd name="T13" fmla="*/ 223838 h 311"/>
                    <a:gd name="T14" fmla="*/ 44450 w 226"/>
                    <a:gd name="T15" fmla="*/ 179388 h 311"/>
                    <a:gd name="T16" fmla="*/ 44450 w 226"/>
                    <a:gd name="T17" fmla="*/ 0 h 311"/>
                    <a:gd name="T18" fmla="*/ 179388 w 226"/>
                    <a:gd name="T19" fmla="*/ 134938 h 311"/>
                    <a:gd name="T20" fmla="*/ 314325 w 226"/>
                    <a:gd name="T21" fmla="*/ 88900 h 311"/>
                    <a:gd name="T22" fmla="*/ 358775 w 226"/>
                    <a:gd name="T23" fmla="*/ 179388 h 311"/>
                    <a:gd name="T24" fmla="*/ 314325 w 226"/>
                    <a:gd name="T25" fmla="*/ 404813 h 311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26" h="311">
                      <a:moveTo>
                        <a:pt x="198" y="255"/>
                      </a:moveTo>
                      <a:lnTo>
                        <a:pt x="198" y="283"/>
                      </a:lnTo>
                      <a:lnTo>
                        <a:pt x="113" y="311"/>
                      </a:lnTo>
                      <a:lnTo>
                        <a:pt x="56" y="283"/>
                      </a:lnTo>
                      <a:lnTo>
                        <a:pt x="56" y="255"/>
                      </a:lnTo>
                      <a:lnTo>
                        <a:pt x="0" y="198"/>
                      </a:lnTo>
                      <a:lnTo>
                        <a:pt x="0" y="141"/>
                      </a:lnTo>
                      <a:lnTo>
                        <a:pt x="28" y="113"/>
                      </a:lnTo>
                      <a:lnTo>
                        <a:pt x="28" y="0"/>
                      </a:lnTo>
                      <a:lnTo>
                        <a:pt x="113" y="85"/>
                      </a:lnTo>
                      <a:lnTo>
                        <a:pt x="198" y="56"/>
                      </a:lnTo>
                      <a:lnTo>
                        <a:pt x="226" y="113"/>
                      </a:lnTo>
                      <a:lnTo>
                        <a:pt x="198" y="255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71" name="Freeform 149">
                  <a:extLst>
                    <a:ext uri="{FF2B5EF4-FFF2-40B4-BE49-F238E27FC236}">
                      <a16:creationId xmlns:a16="http://schemas.microsoft.com/office/drawing/2014/main" id="{58753936-2F87-48D5-A150-E2132CC402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10200" y="1379538"/>
                  <a:ext cx="855663" cy="990600"/>
                </a:xfrm>
                <a:custGeom>
                  <a:avLst/>
                  <a:gdLst>
                    <a:gd name="T0" fmla="*/ 855663 w 539"/>
                    <a:gd name="T1" fmla="*/ 765175 h 624"/>
                    <a:gd name="T2" fmla="*/ 541338 w 539"/>
                    <a:gd name="T3" fmla="*/ 406400 h 624"/>
                    <a:gd name="T4" fmla="*/ 315913 w 539"/>
                    <a:gd name="T5" fmla="*/ 0 h 624"/>
                    <a:gd name="T6" fmla="*/ 269875 w 539"/>
                    <a:gd name="T7" fmla="*/ 90488 h 624"/>
                    <a:gd name="T8" fmla="*/ 225425 w 539"/>
                    <a:gd name="T9" fmla="*/ 46038 h 624"/>
                    <a:gd name="T10" fmla="*/ 180975 w 539"/>
                    <a:gd name="T11" fmla="*/ 134938 h 624"/>
                    <a:gd name="T12" fmla="*/ 225425 w 539"/>
                    <a:gd name="T13" fmla="*/ 180975 h 624"/>
                    <a:gd name="T14" fmla="*/ 180975 w 539"/>
                    <a:gd name="T15" fmla="*/ 360363 h 624"/>
                    <a:gd name="T16" fmla="*/ 90488 w 539"/>
                    <a:gd name="T17" fmla="*/ 360363 h 624"/>
                    <a:gd name="T18" fmla="*/ 46038 w 539"/>
                    <a:gd name="T19" fmla="*/ 450850 h 624"/>
                    <a:gd name="T20" fmla="*/ 46038 w 539"/>
                    <a:gd name="T21" fmla="*/ 541338 h 624"/>
                    <a:gd name="T22" fmla="*/ 0 w 539"/>
                    <a:gd name="T23" fmla="*/ 585788 h 624"/>
                    <a:gd name="T24" fmla="*/ 90488 w 539"/>
                    <a:gd name="T25" fmla="*/ 676275 h 624"/>
                    <a:gd name="T26" fmla="*/ 225425 w 539"/>
                    <a:gd name="T27" fmla="*/ 720725 h 624"/>
                    <a:gd name="T28" fmla="*/ 180975 w 539"/>
                    <a:gd name="T29" fmla="*/ 811213 h 624"/>
                    <a:gd name="T30" fmla="*/ 269875 w 539"/>
                    <a:gd name="T31" fmla="*/ 900113 h 624"/>
                    <a:gd name="T32" fmla="*/ 315913 w 539"/>
                    <a:gd name="T33" fmla="*/ 855663 h 624"/>
                    <a:gd name="T34" fmla="*/ 315913 w 539"/>
                    <a:gd name="T35" fmla="*/ 990600 h 624"/>
                    <a:gd name="T36" fmla="*/ 360363 w 539"/>
                    <a:gd name="T37" fmla="*/ 946150 h 624"/>
                    <a:gd name="T38" fmla="*/ 541338 w 539"/>
                    <a:gd name="T39" fmla="*/ 946150 h 624"/>
                    <a:gd name="T40" fmla="*/ 630238 w 539"/>
                    <a:gd name="T41" fmla="*/ 946150 h 624"/>
                    <a:gd name="T42" fmla="*/ 630238 w 539"/>
                    <a:gd name="T43" fmla="*/ 855663 h 624"/>
                    <a:gd name="T44" fmla="*/ 720725 w 539"/>
                    <a:gd name="T45" fmla="*/ 855663 h 624"/>
                    <a:gd name="T46" fmla="*/ 765175 w 539"/>
                    <a:gd name="T47" fmla="*/ 855663 h 624"/>
                    <a:gd name="T48" fmla="*/ 855663 w 539"/>
                    <a:gd name="T49" fmla="*/ 765175 h 624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39" h="624">
                      <a:moveTo>
                        <a:pt x="539" y="482"/>
                      </a:moveTo>
                      <a:lnTo>
                        <a:pt x="341" y="256"/>
                      </a:lnTo>
                      <a:lnTo>
                        <a:pt x="199" y="0"/>
                      </a:lnTo>
                      <a:lnTo>
                        <a:pt x="170" y="57"/>
                      </a:lnTo>
                      <a:lnTo>
                        <a:pt x="142" y="29"/>
                      </a:lnTo>
                      <a:lnTo>
                        <a:pt x="114" y="85"/>
                      </a:lnTo>
                      <a:lnTo>
                        <a:pt x="142" y="114"/>
                      </a:lnTo>
                      <a:lnTo>
                        <a:pt x="114" y="227"/>
                      </a:lnTo>
                      <a:lnTo>
                        <a:pt x="57" y="227"/>
                      </a:lnTo>
                      <a:lnTo>
                        <a:pt x="29" y="284"/>
                      </a:lnTo>
                      <a:lnTo>
                        <a:pt x="29" y="341"/>
                      </a:lnTo>
                      <a:lnTo>
                        <a:pt x="0" y="369"/>
                      </a:lnTo>
                      <a:lnTo>
                        <a:pt x="57" y="426"/>
                      </a:lnTo>
                      <a:lnTo>
                        <a:pt x="142" y="454"/>
                      </a:lnTo>
                      <a:lnTo>
                        <a:pt x="114" y="511"/>
                      </a:lnTo>
                      <a:lnTo>
                        <a:pt x="170" y="567"/>
                      </a:lnTo>
                      <a:lnTo>
                        <a:pt x="199" y="539"/>
                      </a:lnTo>
                      <a:lnTo>
                        <a:pt x="199" y="624"/>
                      </a:lnTo>
                      <a:lnTo>
                        <a:pt x="227" y="596"/>
                      </a:lnTo>
                      <a:lnTo>
                        <a:pt x="341" y="596"/>
                      </a:lnTo>
                      <a:lnTo>
                        <a:pt x="397" y="596"/>
                      </a:lnTo>
                      <a:lnTo>
                        <a:pt x="397" y="539"/>
                      </a:lnTo>
                      <a:lnTo>
                        <a:pt x="454" y="539"/>
                      </a:lnTo>
                      <a:lnTo>
                        <a:pt x="482" y="539"/>
                      </a:lnTo>
                      <a:lnTo>
                        <a:pt x="539" y="482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72" name="Freeform 150">
                  <a:extLst>
                    <a:ext uri="{FF2B5EF4-FFF2-40B4-BE49-F238E27FC236}">
                      <a16:creationId xmlns:a16="http://schemas.microsoft.com/office/drawing/2014/main" id="{41AFA253-0382-4141-B61C-9275E340EA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75150" y="1200150"/>
                  <a:ext cx="855663" cy="450850"/>
                </a:xfrm>
                <a:custGeom>
                  <a:avLst/>
                  <a:gdLst>
                    <a:gd name="T0" fmla="*/ 0 w 539"/>
                    <a:gd name="T1" fmla="*/ 179388 h 284"/>
                    <a:gd name="T2" fmla="*/ 180975 w 539"/>
                    <a:gd name="T3" fmla="*/ 44450 h 284"/>
                    <a:gd name="T4" fmla="*/ 315913 w 539"/>
                    <a:gd name="T5" fmla="*/ 134938 h 284"/>
                    <a:gd name="T6" fmla="*/ 360363 w 539"/>
                    <a:gd name="T7" fmla="*/ 44450 h 284"/>
                    <a:gd name="T8" fmla="*/ 539750 w 539"/>
                    <a:gd name="T9" fmla="*/ 44450 h 284"/>
                    <a:gd name="T10" fmla="*/ 630238 w 539"/>
                    <a:gd name="T11" fmla="*/ 0 h 284"/>
                    <a:gd name="T12" fmla="*/ 676275 w 539"/>
                    <a:gd name="T13" fmla="*/ 44450 h 284"/>
                    <a:gd name="T14" fmla="*/ 720725 w 539"/>
                    <a:gd name="T15" fmla="*/ 0 h 284"/>
                    <a:gd name="T16" fmla="*/ 855663 w 539"/>
                    <a:gd name="T17" fmla="*/ 90488 h 284"/>
                    <a:gd name="T18" fmla="*/ 855663 w 539"/>
                    <a:gd name="T19" fmla="*/ 269875 h 284"/>
                    <a:gd name="T20" fmla="*/ 765175 w 539"/>
                    <a:gd name="T21" fmla="*/ 404813 h 284"/>
                    <a:gd name="T22" fmla="*/ 811213 w 539"/>
                    <a:gd name="T23" fmla="*/ 450850 h 284"/>
                    <a:gd name="T24" fmla="*/ 630238 w 539"/>
                    <a:gd name="T25" fmla="*/ 450850 h 284"/>
                    <a:gd name="T26" fmla="*/ 404813 w 539"/>
                    <a:gd name="T27" fmla="*/ 404813 h 284"/>
                    <a:gd name="T28" fmla="*/ 360363 w 539"/>
                    <a:gd name="T29" fmla="*/ 269875 h 284"/>
                    <a:gd name="T30" fmla="*/ 90488 w 539"/>
                    <a:gd name="T31" fmla="*/ 360363 h 284"/>
                    <a:gd name="T32" fmla="*/ 0 w 539"/>
                    <a:gd name="T33" fmla="*/ 179388 h 284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539" h="284">
                      <a:moveTo>
                        <a:pt x="0" y="113"/>
                      </a:moveTo>
                      <a:lnTo>
                        <a:pt x="114" y="28"/>
                      </a:lnTo>
                      <a:lnTo>
                        <a:pt x="199" y="85"/>
                      </a:lnTo>
                      <a:lnTo>
                        <a:pt x="227" y="28"/>
                      </a:lnTo>
                      <a:lnTo>
                        <a:pt x="340" y="28"/>
                      </a:lnTo>
                      <a:lnTo>
                        <a:pt x="397" y="0"/>
                      </a:lnTo>
                      <a:lnTo>
                        <a:pt x="426" y="28"/>
                      </a:lnTo>
                      <a:lnTo>
                        <a:pt x="454" y="0"/>
                      </a:lnTo>
                      <a:lnTo>
                        <a:pt x="539" y="57"/>
                      </a:lnTo>
                      <a:lnTo>
                        <a:pt x="539" y="170"/>
                      </a:lnTo>
                      <a:lnTo>
                        <a:pt x="482" y="255"/>
                      </a:lnTo>
                      <a:lnTo>
                        <a:pt x="511" y="284"/>
                      </a:lnTo>
                      <a:lnTo>
                        <a:pt x="397" y="284"/>
                      </a:lnTo>
                      <a:lnTo>
                        <a:pt x="255" y="255"/>
                      </a:lnTo>
                      <a:lnTo>
                        <a:pt x="227" y="170"/>
                      </a:lnTo>
                      <a:lnTo>
                        <a:pt x="57" y="227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73" name="Freeform 151">
                  <a:extLst>
                    <a:ext uri="{FF2B5EF4-FFF2-40B4-BE49-F238E27FC236}">
                      <a16:creationId xmlns:a16="http://schemas.microsoft.com/office/drawing/2014/main" id="{C69B9F58-4F0B-498B-91F8-EE86B9D609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40325" y="1379538"/>
                  <a:ext cx="495300" cy="541337"/>
                </a:xfrm>
                <a:custGeom>
                  <a:avLst/>
                  <a:gdLst>
                    <a:gd name="T0" fmla="*/ 450850 w 312"/>
                    <a:gd name="T1" fmla="*/ 134937 h 341"/>
                    <a:gd name="T2" fmla="*/ 450850 w 312"/>
                    <a:gd name="T3" fmla="*/ 46037 h 341"/>
                    <a:gd name="T4" fmla="*/ 269875 w 312"/>
                    <a:gd name="T5" fmla="*/ 0 h 341"/>
                    <a:gd name="T6" fmla="*/ 180975 w 312"/>
                    <a:gd name="T7" fmla="*/ 90487 h 341"/>
                    <a:gd name="T8" fmla="*/ 90488 w 312"/>
                    <a:gd name="T9" fmla="*/ 90487 h 341"/>
                    <a:gd name="T10" fmla="*/ 0 w 312"/>
                    <a:gd name="T11" fmla="*/ 225425 h 341"/>
                    <a:gd name="T12" fmla="*/ 46038 w 312"/>
                    <a:gd name="T13" fmla="*/ 271462 h 341"/>
                    <a:gd name="T14" fmla="*/ 90488 w 312"/>
                    <a:gd name="T15" fmla="*/ 406400 h 341"/>
                    <a:gd name="T16" fmla="*/ 90488 w 312"/>
                    <a:gd name="T17" fmla="*/ 495300 h 341"/>
                    <a:gd name="T18" fmla="*/ 134938 w 312"/>
                    <a:gd name="T19" fmla="*/ 495300 h 341"/>
                    <a:gd name="T20" fmla="*/ 180975 w 312"/>
                    <a:gd name="T21" fmla="*/ 450850 h 341"/>
                    <a:gd name="T22" fmla="*/ 225425 w 312"/>
                    <a:gd name="T23" fmla="*/ 450850 h 341"/>
                    <a:gd name="T24" fmla="*/ 315913 w 312"/>
                    <a:gd name="T25" fmla="*/ 541337 h 341"/>
                    <a:gd name="T26" fmla="*/ 315913 w 312"/>
                    <a:gd name="T27" fmla="*/ 450850 h 341"/>
                    <a:gd name="T28" fmla="*/ 360363 w 312"/>
                    <a:gd name="T29" fmla="*/ 360362 h 341"/>
                    <a:gd name="T30" fmla="*/ 450850 w 312"/>
                    <a:gd name="T31" fmla="*/ 360362 h 341"/>
                    <a:gd name="T32" fmla="*/ 495300 w 312"/>
                    <a:gd name="T33" fmla="*/ 180975 h 341"/>
                    <a:gd name="T34" fmla="*/ 450850 w 312"/>
                    <a:gd name="T35" fmla="*/ 134937 h 341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312" h="341">
                      <a:moveTo>
                        <a:pt x="284" y="85"/>
                      </a:moveTo>
                      <a:lnTo>
                        <a:pt x="284" y="29"/>
                      </a:lnTo>
                      <a:lnTo>
                        <a:pt x="170" y="0"/>
                      </a:lnTo>
                      <a:lnTo>
                        <a:pt x="114" y="57"/>
                      </a:lnTo>
                      <a:lnTo>
                        <a:pt x="57" y="57"/>
                      </a:lnTo>
                      <a:lnTo>
                        <a:pt x="0" y="142"/>
                      </a:lnTo>
                      <a:lnTo>
                        <a:pt x="29" y="171"/>
                      </a:lnTo>
                      <a:lnTo>
                        <a:pt x="57" y="256"/>
                      </a:lnTo>
                      <a:lnTo>
                        <a:pt x="57" y="312"/>
                      </a:lnTo>
                      <a:lnTo>
                        <a:pt x="85" y="312"/>
                      </a:lnTo>
                      <a:lnTo>
                        <a:pt x="114" y="284"/>
                      </a:lnTo>
                      <a:lnTo>
                        <a:pt x="142" y="284"/>
                      </a:lnTo>
                      <a:lnTo>
                        <a:pt x="199" y="341"/>
                      </a:lnTo>
                      <a:lnTo>
                        <a:pt x="199" y="284"/>
                      </a:lnTo>
                      <a:lnTo>
                        <a:pt x="227" y="227"/>
                      </a:lnTo>
                      <a:lnTo>
                        <a:pt x="284" y="227"/>
                      </a:lnTo>
                      <a:lnTo>
                        <a:pt x="312" y="114"/>
                      </a:lnTo>
                      <a:lnTo>
                        <a:pt x="284" y="85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74" name="Freeform 152">
                  <a:extLst>
                    <a:ext uri="{FF2B5EF4-FFF2-40B4-BE49-F238E27FC236}">
                      <a16:creationId xmlns:a16="http://schemas.microsoft.com/office/drawing/2014/main" id="{6A2759BE-819A-4D08-B843-F4C5C4E45B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70563" y="2551113"/>
                  <a:ext cx="539750" cy="763587"/>
                </a:xfrm>
                <a:custGeom>
                  <a:avLst/>
                  <a:gdLst>
                    <a:gd name="T0" fmla="*/ 180975 w 340"/>
                    <a:gd name="T1" fmla="*/ 719137 h 481"/>
                    <a:gd name="T2" fmla="*/ 225425 w 340"/>
                    <a:gd name="T3" fmla="*/ 674687 h 481"/>
                    <a:gd name="T4" fmla="*/ 134938 w 340"/>
                    <a:gd name="T5" fmla="*/ 449262 h 481"/>
                    <a:gd name="T6" fmla="*/ 0 w 340"/>
                    <a:gd name="T7" fmla="*/ 449262 h 481"/>
                    <a:gd name="T8" fmla="*/ 90488 w 340"/>
                    <a:gd name="T9" fmla="*/ 358775 h 481"/>
                    <a:gd name="T10" fmla="*/ 90488 w 340"/>
                    <a:gd name="T11" fmla="*/ 179387 h 481"/>
                    <a:gd name="T12" fmla="*/ 134938 w 340"/>
                    <a:gd name="T13" fmla="*/ 134937 h 481"/>
                    <a:gd name="T14" fmla="*/ 225425 w 340"/>
                    <a:gd name="T15" fmla="*/ 134937 h 481"/>
                    <a:gd name="T16" fmla="*/ 269875 w 340"/>
                    <a:gd name="T17" fmla="*/ 0 h 481"/>
                    <a:gd name="T18" fmla="*/ 360363 w 340"/>
                    <a:gd name="T19" fmla="*/ 88900 h 481"/>
                    <a:gd name="T20" fmla="*/ 495300 w 340"/>
                    <a:gd name="T21" fmla="*/ 88900 h 481"/>
                    <a:gd name="T22" fmla="*/ 495300 w 340"/>
                    <a:gd name="T23" fmla="*/ 314325 h 481"/>
                    <a:gd name="T24" fmla="*/ 450850 w 340"/>
                    <a:gd name="T25" fmla="*/ 358775 h 481"/>
                    <a:gd name="T26" fmla="*/ 450850 w 340"/>
                    <a:gd name="T27" fmla="*/ 449262 h 481"/>
                    <a:gd name="T28" fmla="*/ 539750 w 340"/>
                    <a:gd name="T29" fmla="*/ 539750 h 481"/>
                    <a:gd name="T30" fmla="*/ 539750 w 340"/>
                    <a:gd name="T31" fmla="*/ 584200 h 481"/>
                    <a:gd name="T32" fmla="*/ 539750 w 340"/>
                    <a:gd name="T33" fmla="*/ 719137 h 481"/>
                    <a:gd name="T34" fmla="*/ 495300 w 340"/>
                    <a:gd name="T35" fmla="*/ 763587 h 481"/>
                    <a:gd name="T36" fmla="*/ 450850 w 340"/>
                    <a:gd name="T37" fmla="*/ 763587 h 481"/>
                    <a:gd name="T38" fmla="*/ 404813 w 340"/>
                    <a:gd name="T39" fmla="*/ 674687 h 481"/>
                    <a:gd name="T40" fmla="*/ 315913 w 340"/>
                    <a:gd name="T41" fmla="*/ 674687 h 481"/>
                    <a:gd name="T42" fmla="*/ 180975 w 340"/>
                    <a:gd name="T43" fmla="*/ 719137 h 481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340" h="481">
                      <a:moveTo>
                        <a:pt x="114" y="453"/>
                      </a:moveTo>
                      <a:lnTo>
                        <a:pt x="142" y="425"/>
                      </a:lnTo>
                      <a:lnTo>
                        <a:pt x="85" y="283"/>
                      </a:lnTo>
                      <a:lnTo>
                        <a:pt x="0" y="283"/>
                      </a:lnTo>
                      <a:lnTo>
                        <a:pt x="57" y="226"/>
                      </a:lnTo>
                      <a:lnTo>
                        <a:pt x="57" y="113"/>
                      </a:lnTo>
                      <a:lnTo>
                        <a:pt x="85" y="85"/>
                      </a:lnTo>
                      <a:lnTo>
                        <a:pt x="142" y="85"/>
                      </a:lnTo>
                      <a:lnTo>
                        <a:pt x="170" y="0"/>
                      </a:lnTo>
                      <a:lnTo>
                        <a:pt x="227" y="56"/>
                      </a:lnTo>
                      <a:lnTo>
                        <a:pt x="312" y="56"/>
                      </a:lnTo>
                      <a:lnTo>
                        <a:pt x="312" y="198"/>
                      </a:lnTo>
                      <a:lnTo>
                        <a:pt x="284" y="226"/>
                      </a:lnTo>
                      <a:lnTo>
                        <a:pt x="284" y="283"/>
                      </a:lnTo>
                      <a:lnTo>
                        <a:pt x="340" y="340"/>
                      </a:lnTo>
                      <a:lnTo>
                        <a:pt x="340" y="368"/>
                      </a:lnTo>
                      <a:lnTo>
                        <a:pt x="340" y="453"/>
                      </a:lnTo>
                      <a:lnTo>
                        <a:pt x="312" y="481"/>
                      </a:lnTo>
                      <a:lnTo>
                        <a:pt x="284" y="481"/>
                      </a:lnTo>
                      <a:lnTo>
                        <a:pt x="255" y="425"/>
                      </a:lnTo>
                      <a:lnTo>
                        <a:pt x="199" y="425"/>
                      </a:lnTo>
                      <a:lnTo>
                        <a:pt x="114" y="453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75" name="Freeform 153">
                  <a:extLst>
                    <a:ext uri="{FF2B5EF4-FFF2-40B4-BE49-F238E27FC236}">
                      <a16:creationId xmlns:a16="http://schemas.microsoft.com/office/drawing/2014/main" id="{C64E2C96-878C-4CFD-A3DE-A32CC7A699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75263" y="2190750"/>
                  <a:ext cx="720725" cy="584200"/>
                </a:xfrm>
                <a:custGeom>
                  <a:avLst/>
                  <a:gdLst>
                    <a:gd name="T0" fmla="*/ 134938 w 454"/>
                    <a:gd name="T1" fmla="*/ 584200 h 368"/>
                    <a:gd name="T2" fmla="*/ 46038 w 454"/>
                    <a:gd name="T3" fmla="*/ 539750 h 368"/>
                    <a:gd name="T4" fmla="*/ 0 w 454"/>
                    <a:gd name="T5" fmla="*/ 449263 h 368"/>
                    <a:gd name="T6" fmla="*/ 0 w 454"/>
                    <a:gd name="T7" fmla="*/ 314325 h 368"/>
                    <a:gd name="T8" fmla="*/ 46038 w 454"/>
                    <a:gd name="T9" fmla="*/ 269875 h 368"/>
                    <a:gd name="T10" fmla="*/ 0 w 454"/>
                    <a:gd name="T11" fmla="*/ 223838 h 368"/>
                    <a:gd name="T12" fmla="*/ 0 w 454"/>
                    <a:gd name="T13" fmla="*/ 134938 h 368"/>
                    <a:gd name="T14" fmla="*/ 134938 w 454"/>
                    <a:gd name="T15" fmla="*/ 0 h 368"/>
                    <a:gd name="T16" fmla="*/ 315913 w 454"/>
                    <a:gd name="T17" fmla="*/ 0 h 368"/>
                    <a:gd name="T18" fmla="*/ 404813 w 454"/>
                    <a:gd name="T19" fmla="*/ 88900 h 368"/>
                    <a:gd name="T20" fmla="*/ 450850 w 454"/>
                    <a:gd name="T21" fmla="*/ 44450 h 368"/>
                    <a:gd name="T22" fmla="*/ 450850 w 454"/>
                    <a:gd name="T23" fmla="*/ 179388 h 368"/>
                    <a:gd name="T24" fmla="*/ 495300 w 454"/>
                    <a:gd name="T25" fmla="*/ 134938 h 368"/>
                    <a:gd name="T26" fmla="*/ 676275 w 454"/>
                    <a:gd name="T27" fmla="*/ 134938 h 368"/>
                    <a:gd name="T28" fmla="*/ 720725 w 454"/>
                    <a:gd name="T29" fmla="*/ 223838 h 368"/>
                    <a:gd name="T30" fmla="*/ 630238 w 454"/>
                    <a:gd name="T31" fmla="*/ 314325 h 368"/>
                    <a:gd name="T32" fmla="*/ 630238 w 454"/>
                    <a:gd name="T33" fmla="*/ 495300 h 368"/>
                    <a:gd name="T34" fmla="*/ 495300 w 454"/>
                    <a:gd name="T35" fmla="*/ 495300 h 368"/>
                    <a:gd name="T36" fmla="*/ 404813 w 454"/>
                    <a:gd name="T37" fmla="*/ 404813 h 368"/>
                    <a:gd name="T38" fmla="*/ 315913 w 454"/>
                    <a:gd name="T39" fmla="*/ 404813 h 368"/>
                    <a:gd name="T40" fmla="*/ 269875 w 454"/>
                    <a:gd name="T41" fmla="*/ 449263 h 368"/>
                    <a:gd name="T42" fmla="*/ 134938 w 454"/>
                    <a:gd name="T43" fmla="*/ 495300 h 368"/>
                    <a:gd name="T44" fmla="*/ 180975 w 454"/>
                    <a:gd name="T45" fmla="*/ 539750 h 368"/>
                    <a:gd name="T46" fmla="*/ 134938 w 454"/>
                    <a:gd name="T47" fmla="*/ 584200 h 368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454" h="368">
                      <a:moveTo>
                        <a:pt x="85" y="368"/>
                      </a:moveTo>
                      <a:lnTo>
                        <a:pt x="29" y="340"/>
                      </a:lnTo>
                      <a:lnTo>
                        <a:pt x="0" y="283"/>
                      </a:lnTo>
                      <a:lnTo>
                        <a:pt x="0" y="198"/>
                      </a:lnTo>
                      <a:lnTo>
                        <a:pt x="29" y="170"/>
                      </a:lnTo>
                      <a:lnTo>
                        <a:pt x="0" y="141"/>
                      </a:lnTo>
                      <a:lnTo>
                        <a:pt x="0" y="85"/>
                      </a:lnTo>
                      <a:lnTo>
                        <a:pt x="85" y="0"/>
                      </a:lnTo>
                      <a:lnTo>
                        <a:pt x="199" y="0"/>
                      </a:lnTo>
                      <a:lnTo>
                        <a:pt x="255" y="56"/>
                      </a:lnTo>
                      <a:lnTo>
                        <a:pt x="284" y="28"/>
                      </a:lnTo>
                      <a:lnTo>
                        <a:pt x="284" y="113"/>
                      </a:lnTo>
                      <a:lnTo>
                        <a:pt x="312" y="85"/>
                      </a:lnTo>
                      <a:lnTo>
                        <a:pt x="426" y="85"/>
                      </a:lnTo>
                      <a:lnTo>
                        <a:pt x="454" y="141"/>
                      </a:lnTo>
                      <a:lnTo>
                        <a:pt x="397" y="198"/>
                      </a:lnTo>
                      <a:lnTo>
                        <a:pt x="397" y="312"/>
                      </a:lnTo>
                      <a:lnTo>
                        <a:pt x="312" y="312"/>
                      </a:lnTo>
                      <a:lnTo>
                        <a:pt x="255" y="255"/>
                      </a:lnTo>
                      <a:lnTo>
                        <a:pt x="199" y="255"/>
                      </a:lnTo>
                      <a:lnTo>
                        <a:pt x="170" y="283"/>
                      </a:lnTo>
                      <a:lnTo>
                        <a:pt x="85" y="312"/>
                      </a:lnTo>
                      <a:lnTo>
                        <a:pt x="114" y="340"/>
                      </a:lnTo>
                      <a:lnTo>
                        <a:pt x="85" y="368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76" name="Freeform 154">
                  <a:extLst>
                    <a:ext uri="{FF2B5EF4-FFF2-40B4-BE49-F238E27FC236}">
                      <a16:creationId xmlns:a16="http://schemas.microsoft.com/office/drawing/2014/main" id="{ECBAC1D2-6A0E-443C-8829-534F8D8E1F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5388" y="2551113"/>
                  <a:ext cx="450850" cy="1304925"/>
                </a:xfrm>
                <a:custGeom>
                  <a:avLst/>
                  <a:gdLst>
                    <a:gd name="T0" fmla="*/ 450850 w 284"/>
                    <a:gd name="T1" fmla="*/ 539750 h 822"/>
                    <a:gd name="T2" fmla="*/ 315913 w 284"/>
                    <a:gd name="T3" fmla="*/ 449263 h 822"/>
                    <a:gd name="T4" fmla="*/ 225425 w 284"/>
                    <a:gd name="T5" fmla="*/ 493713 h 822"/>
                    <a:gd name="T6" fmla="*/ 315913 w 284"/>
                    <a:gd name="T7" fmla="*/ 539750 h 822"/>
                    <a:gd name="T8" fmla="*/ 225425 w 284"/>
                    <a:gd name="T9" fmla="*/ 628650 h 822"/>
                    <a:gd name="T10" fmla="*/ 225425 w 284"/>
                    <a:gd name="T11" fmla="*/ 854075 h 822"/>
                    <a:gd name="T12" fmla="*/ 180975 w 284"/>
                    <a:gd name="T13" fmla="*/ 989013 h 822"/>
                    <a:gd name="T14" fmla="*/ 315913 w 284"/>
                    <a:gd name="T15" fmla="*/ 1035050 h 822"/>
                    <a:gd name="T16" fmla="*/ 360363 w 284"/>
                    <a:gd name="T17" fmla="*/ 1214438 h 822"/>
                    <a:gd name="T18" fmla="*/ 180975 w 284"/>
                    <a:gd name="T19" fmla="*/ 1304925 h 822"/>
                    <a:gd name="T20" fmla="*/ 90488 w 284"/>
                    <a:gd name="T21" fmla="*/ 989013 h 822"/>
                    <a:gd name="T22" fmla="*/ 46038 w 284"/>
                    <a:gd name="T23" fmla="*/ 944563 h 822"/>
                    <a:gd name="T24" fmla="*/ 46038 w 284"/>
                    <a:gd name="T25" fmla="*/ 809625 h 822"/>
                    <a:gd name="T26" fmla="*/ 90488 w 284"/>
                    <a:gd name="T27" fmla="*/ 674688 h 822"/>
                    <a:gd name="T28" fmla="*/ 0 w 284"/>
                    <a:gd name="T29" fmla="*/ 628650 h 822"/>
                    <a:gd name="T30" fmla="*/ 46038 w 284"/>
                    <a:gd name="T31" fmla="*/ 584200 h 822"/>
                    <a:gd name="T32" fmla="*/ 0 w 284"/>
                    <a:gd name="T33" fmla="*/ 493713 h 822"/>
                    <a:gd name="T34" fmla="*/ 46038 w 284"/>
                    <a:gd name="T35" fmla="*/ 449263 h 822"/>
                    <a:gd name="T36" fmla="*/ 46038 w 284"/>
                    <a:gd name="T37" fmla="*/ 358775 h 822"/>
                    <a:gd name="T38" fmla="*/ 0 w 284"/>
                    <a:gd name="T39" fmla="*/ 269875 h 822"/>
                    <a:gd name="T40" fmla="*/ 0 w 284"/>
                    <a:gd name="T41" fmla="*/ 179388 h 822"/>
                    <a:gd name="T42" fmla="*/ 90488 w 284"/>
                    <a:gd name="T43" fmla="*/ 134938 h 822"/>
                    <a:gd name="T44" fmla="*/ 134938 w 284"/>
                    <a:gd name="T45" fmla="*/ 0 h 822"/>
                    <a:gd name="T46" fmla="*/ 269875 w 284"/>
                    <a:gd name="T47" fmla="*/ 88900 h 822"/>
                    <a:gd name="T48" fmla="*/ 315913 w 284"/>
                    <a:gd name="T49" fmla="*/ 179388 h 822"/>
                    <a:gd name="T50" fmla="*/ 404813 w 284"/>
                    <a:gd name="T51" fmla="*/ 223838 h 822"/>
                    <a:gd name="T52" fmla="*/ 450850 w 284"/>
                    <a:gd name="T53" fmla="*/ 314325 h 822"/>
                    <a:gd name="T54" fmla="*/ 404813 w 284"/>
                    <a:gd name="T55" fmla="*/ 358775 h 822"/>
                    <a:gd name="T56" fmla="*/ 450850 w 284"/>
                    <a:gd name="T57" fmla="*/ 539750 h 822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284" h="822">
                      <a:moveTo>
                        <a:pt x="284" y="340"/>
                      </a:moveTo>
                      <a:lnTo>
                        <a:pt x="199" y="283"/>
                      </a:lnTo>
                      <a:lnTo>
                        <a:pt x="142" y="311"/>
                      </a:lnTo>
                      <a:lnTo>
                        <a:pt x="199" y="340"/>
                      </a:lnTo>
                      <a:lnTo>
                        <a:pt x="142" y="396"/>
                      </a:lnTo>
                      <a:lnTo>
                        <a:pt x="142" y="538"/>
                      </a:lnTo>
                      <a:lnTo>
                        <a:pt x="114" y="623"/>
                      </a:lnTo>
                      <a:lnTo>
                        <a:pt x="199" y="652"/>
                      </a:lnTo>
                      <a:lnTo>
                        <a:pt x="227" y="765"/>
                      </a:lnTo>
                      <a:lnTo>
                        <a:pt x="114" y="822"/>
                      </a:lnTo>
                      <a:lnTo>
                        <a:pt x="57" y="623"/>
                      </a:lnTo>
                      <a:lnTo>
                        <a:pt x="29" y="595"/>
                      </a:lnTo>
                      <a:lnTo>
                        <a:pt x="29" y="510"/>
                      </a:lnTo>
                      <a:lnTo>
                        <a:pt x="57" y="425"/>
                      </a:lnTo>
                      <a:lnTo>
                        <a:pt x="0" y="396"/>
                      </a:lnTo>
                      <a:lnTo>
                        <a:pt x="29" y="368"/>
                      </a:lnTo>
                      <a:lnTo>
                        <a:pt x="0" y="311"/>
                      </a:lnTo>
                      <a:lnTo>
                        <a:pt x="29" y="283"/>
                      </a:lnTo>
                      <a:lnTo>
                        <a:pt x="29" y="226"/>
                      </a:lnTo>
                      <a:lnTo>
                        <a:pt x="0" y="170"/>
                      </a:lnTo>
                      <a:lnTo>
                        <a:pt x="0" y="113"/>
                      </a:lnTo>
                      <a:lnTo>
                        <a:pt x="57" y="85"/>
                      </a:lnTo>
                      <a:lnTo>
                        <a:pt x="85" y="0"/>
                      </a:lnTo>
                      <a:lnTo>
                        <a:pt x="170" y="56"/>
                      </a:lnTo>
                      <a:lnTo>
                        <a:pt x="199" y="113"/>
                      </a:lnTo>
                      <a:lnTo>
                        <a:pt x="255" y="141"/>
                      </a:lnTo>
                      <a:lnTo>
                        <a:pt x="284" y="198"/>
                      </a:lnTo>
                      <a:lnTo>
                        <a:pt x="255" y="226"/>
                      </a:lnTo>
                      <a:lnTo>
                        <a:pt x="284" y="34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77" name="Freeform 155">
                  <a:extLst>
                    <a:ext uri="{FF2B5EF4-FFF2-40B4-BE49-F238E27FC236}">
                      <a16:creationId xmlns:a16="http://schemas.microsoft.com/office/drawing/2014/main" id="{EB35A6C8-A7B4-4FE7-8AB7-83AA6F7950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86363" y="1830388"/>
                  <a:ext cx="449262" cy="495300"/>
                </a:xfrm>
                <a:custGeom>
                  <a:avLst/>
                  <a:gdLst>
                    <a:gd name="T0" fmla="*/ 44450 w 283"/>
                    <a:gd name="T1" fmla="*/ 44450 h 312"/>
                    <a:gd name="T2" fmla="*/ 88900 w 283"/>
                    <a:gd name="T3" fmla="*/ 44450 h 312"/>
                    <a:gd name="T4" fmla="*/ 134937 w 283"/>
                    <a:gd name="T5" fmla="*/ 0 h 312"/>
                    <a:gd name="T6" fmla="*/ 179387 w 283"/>
                    <a:gd name="T7" fmla="*/ 0 h 312"/>
                    <a:gd name="T8" fmla="*/ 269875 w 283"/>
                    <a:gd name="T9" fmla="*/ 90488 h 312"/>
                    <a:gd name="T10" fmla="*/ 223837 w 283"/>
                    <a:gd name="T11" fmla="*/ 134938 h 312"/>
                    <a:gd name="T12" fmla="*/ 314325 w 283"/>
                    <a:gd name="T13" fmla="*/ 225425 h 312"/>
                    <a:gd name="T14" fmla="*/ 449262 w 283"/>
                    <a:gd name="T15" fmla="*/ 269875 h 312"/>
                    <a:gd name="T16" fmla="*/ 404812 w 283"/>
                    <a:gd name="T17" fmla="*/ 360363 h 312"/>
                    <a:gd name="T18" fmla="*/ 223837 w 283"/>
                    <a:gd name="T19" fmla="*/ 360363 h 312"/>
                    <a:gd name="T20" fmla="*/ 88900 w 283"/>
                    <a:gd name="T21" fmla="*/ 495300 h 312"/>
                    <a:gd name="T22" fmla="*/ 44450 w 283"/>
                    <a:gd name="T23" fmla="*/ 449263 h 312"/>
                    <a:gd name="T24" fmla="*/ 44450 w 283"/>
                    <a:gd name="T25" fmla="*/ 360363 h 312"/>
                    <a:gd name="T26" fmla="*/ 0 w 283"/>
                    <a:gd name="T27" fmla="*/ 269875 h 312"/>
                    <a:gd name="T28" fmla="*/ 44450 w 283"/>
                    <a:gd name="T29" fmla="*/ 44450 h 31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283" h="312">
                      <a:moveTo>
                        <a:pt x="28" y="28"/>
                      </a:moveTo>
                      <a:lnTo>
                        <a:pt x="56" y="28"/>
                      </a:lnTo>
                      <a:lnTo>
                        <a:pt x="85" y="0"/>
                      </a:lnTo>
                      <a:lnTo>
                        <a:pt x="113" y="0"/>
                      </a:lnTo>
                      <a:lnTo>
                        <a:pt x="170" y="57"/>
                      </a:lnTo>
                      <a:lnTo>
                        <a:pt x="141" y="85"/>
                      </a:lnTo>
                      <a:lnTo>
                        <a:pt x="198" y="142"/>
                      </a:lnTo>
                      <a:lnTo>
                        <a:pt x="283" y="170"/>
                      </a:lnTo>
                      <a:lnTo>
                        <a:pt x="255" y="227"/>
                      </a:lnTo>
                      <a:lnTo>
                        <a:pt x="141" y="227"/>
                      </a:lnTo>
                      <a:lnTo>
                        <a:pt x="56" y="312"/>
                      </a:lnTo>
                      <a:lnTo>
                        <a:pt x="28" y="283"/>
                      </a:lnTo>
                      <a:lnTo>
                        <a:pt x="28" y="227"/>
                      </a:lnTo>
                      <a:lnTo>
                        <a:pt x="0" y="170"/>
                      </a:lnTo>
                      <a:lnTo>
                        <a:pt x="28" y="28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78" name="Freeform 156">
                  <a:extLst>
                    <a:ext uri="{FF2B5EF4-FFF2-40B4-BE49-F238E27FC236}">
                      <a16:creationId xmlns:a16="http://schemas.microsoft.com/office/drawing/2014/main" id="{6AAC9254-1841-463E-9B68-AD63AA1D69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14900" y="1651000"/>
                  <a:ext cx="406400" cy="989013"/>
                </a:xfrm>
                <a:custGeom>
                  <a:avLst/>
                  <a:gdLst>
                    <a:gd name="T0" fmla="*/ 271463 w 256"/>
                    <a:gd name="T1" fmla="*/ 0 h 623"/>
                    <a:gd name="T2" fmla="*/ 90488 w 256"/>
                    <a:gd name="T3" fmla="*/ 0 h 623"/>
                    <a:gd name="T4" fmla="*/ 0 w 256"/>
                    <a:gd name="T5" fmla="*/ 44450 h 623"/>
                    <a:gd name="T6" fmla="*/ 46038 w 256"/>
                    <a:gd name="T7" fmla="*/ 88900 h 623"/>
                    <a:gd name="T8" fmla="*/ 46038 w 256"/>
                    <a:gd name="T9" fmla="*/ 223838 h 623"/>
                    <a:gd name="T10" fmla="*/ 46038 w 256"/>
                    <a:gd name="T11" fmla="*/ 493713 h 623"/>
                    <a:gd name="T12" fmla="*/ 90488 w 256"/>
                    <a:gd name="T13" fmla="*/ 674688 h 623"/>
                    <a:gd name="T14" fmla="*/ 136525 w 256"/>
                    <a:gd name="T15" fmla="*/ 763588 h 623"/>
                    <a:gd name="T16" fmla="*/ 136525 w 256"/>
                    <a:gd name="T17" fmla="*/ 809625 h 623"/>
                    <a:gd name="T18" fmla="*/ 225425 w 256"/>
                    <a:gd name="T19" fmla="*/ 900113 h 623"/>
                    <a:gd name="T20" fmla="*/ 360363 w 256"/>
                    <a:gd name="T21" fmla="*/ 989013 h 623"/>
                    <a:gd name="T22" fmla="*/ 360363 w 256"/>
                    <a:gd name="T23" fmla="*/ 854075 h 623"/>
                    <a:gd name="T24" fmla="*/ 406400 w 256"/>
                    <a:gd name="T25" fmla="*/ 809625 h 623"/>
                    <a:gd name="T26" fmla="*/ 360363 w 256"/>
                    <a:gd name="T27" fmla="*/ 763588 h 623"/>
                    <a:gd name="T28" fmla="*/ 360363 w 256"/>
                    <a:gd name="T29" fmla="*/ 674688 h 623"/>
                    <a:gd name="T30" fmla="*/ 315913 w 256"/>
                    <a:gd name="T31" fmla="*/ 628650 h 623"/>
                    <a:gd name="T32" fmla="*/ 315913 w 256"/>
                    <a:gd name="T33" fmla="*/ 539750 h 623"/>
                    <a:gd name="T34" fmla="*/ 271463 w 256"/>
                    <a:gd name="T35" fmla="*/ 449263 h 623"/>
                    <a:gd name="T36" fmla="*/ 315913 w 256"/>
                    <a:gd name="T37" fmla="*/ 223838 h 623"/>
                    <a:gd name="T38" fmla="*/ 315913 w 256"/>
                    <a:gd name="T39" fmla="*/ 134938 h 623"/>
                    <a:gd name="T40" fmla="*/ 271463 w 256"/>
                    <a:gd name="T41" fmla="*/ 0 h 623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256" h="623">
                      <a:moveTo>
                        <a:pt x="171" y="0"/>
                      </a:moveTo>
                      <a:lnTo>
                        <a:pt x="57" y="0"/>
                      </a:lnTo>
                      <a:lnTo>
                        <a:pt x="0" y="28"/>
                      </a:lnTo>
                      <a:lnTo>
                        <a:pt x="29" y="56"/>
                      </a:lnTo>
                      <a:lnTo>
                        <a:pt x="29" y="141"/>
                      </a:lnTo>
                      <a:lnTo>
                        <a:pt x="29" y="311"/>
                      </a:lnTo>
                      <a:lnTo>
                        <a:pt x="57" y="425"/>
                      </a:lnTo>
                      <a:lnTo>
                        <a:pt x="86" y="481"/>
                      </a:lnTo>
                      <a:lnTo>
                        <a:pt x="86" y="510"/>
                      </a:lnTo>
                      <a:lnTo>
                        <a:pt x="142" y="567"/>
                      </a:lnTo>
                      <a:lnTo>
                        <a:pt x="227" y="623"/>
                      </a:lnTo>
                      <a:lnTo>
                        <a:pt x="227" y="538"/>
                      </a:lnTo>
                      <a:lnTo>
                        <a:pt x="256" y="510"/>
                      </a:lnTo>
                      <a:lnTo>
                        <a:pt x="227" y="481"/>
                      </a:lnTo>
                      <a:lnTo>
                        <a:pt x="227" y="425"/>
                      </a:lnTo>
                      <a:lnTo>
                        <a:pt x="199" y="396"/>
                      </a:lnTo>
                      <a:lnTo>
                        <a:pt x="199" y="340"/>
                      </a:lnTo>
                      <a:lnTo>
                        <a:pt x="171" y="283"/>
                      </a:lnTo>
                      <a:lnTo>
                        <a:pt x="199" y="141"/>
                      </a:lnTo>
                      <a:lnTo>
                        <a:pt x="199" y="85"/>
                      </a:lnTo>
                      <a:lnTo>
                        <a:pt x="171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79" name="Freeform 157">
                  <a:extLst>
                    <a:ext uri="{FF2B5EF4-FFF2-40B4-BE49-F238E27FC236}">
                      <a16:creationId xmlns:a16="http://schemas.microsoft.com/office/drawing/2014/main" id="{E8EE89FD-9EB5-4F35-9199-1EF96723D8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65638" y="1470025"/>
                  <a:ext cx="539750" cy="495300"/>
                </a:xfrm>
                <a:custGeom>
                  <a:avLst/>
                  <a:gdLst>
                    <a:gd name="T0" fmla="*/ 495300 w 340"/>
                    <a:gd name="T1" fmla="*/ 404813 h 312"/>
                    <a:gd name="T2" fmla="*/ 404813 w 340"/>
                    <a:gd name="T3" fmla="*/ 495300 h 312"/>
                    <a:gd name="T4" fmla="*/ 314325 w 340"/>
                    <a:gd name="T5" fmla="*/ 450850 h 312"/>
                    <a:gd name="T6" fmla="*/ 314325 w 340"/>
                    <a:gd name="T7" fmla="*/ 315913 h 312"/>
                    <a:gd name="T8" fmla="*/ 269875 w 340"/>
                    <a:gd name="T9" fmla="*/ 360363 h 312"/>
                    <a:gd name="T10" fmla="*/ 90488 w 340"/>
                    <a:gd name="T11" fmla="*/ 404813 h 312"/>
                    <a:gd name="T12" fmla="*/ 0 w 340"/>
                    <a:gd name="T13" fmla="*/ 90488 h 312"/>
                    <a:gd name="T14" fmla="*/ 269875 w 340"/>
                    <a:gd name="T15" fmla="*/ 0 h 312"/>
                    <a:gd name="T16" fmla="*/ 314325 w 340"/>
                    <a:gd name="T17" fmla="*/ 134938 h 312"/>
                    <a:gd name="T18" fmla="*/ 539750 w 340"/>
                    <a:gd name="T19" fmla="*/ 180975 h 312"/>
                    <a:gd name="T20" fmla="*/ 449263 w 340"/>
                    <a:gd name="T21" fmla="*/ 225425 h 312"/>
                    <a:gd name="T22" fmla="*/ 495300 w 340"/>
                    <a:gd name="T23" fmla="*/ 269875 h 312"/>
                    <a:gd name="T24" fmla="*/ 495300 w 340"/>
                    <a:gd name="T25" fmla="*/ 404813 h 31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40" h="312">
                      <a:moveTo>
                        <a:pt x="312" y="255"/>
                      </a:moveTo>
                      <a:lnTo>
                        <a:pt x="255" y="312"/>
                      </a:lnTo>
                      <a:lnTo>
                        <a:pt x="198" y="284"/>
                      </a:lnTo>
                      <a:lnTo>
                        <a:pt x="198" y="199"/>
                      </a:lnTo>
                      <a:lnTo>
                        <a:pt x="170" y="227"/>
                      </a:lnTo>
                      <a:lnTo>
                        <a:pt x="57" y="255"/>
                      </a:lnTo>
                      <a:lnTo>
                        <a:pt x="0" y="57"/>
                      </a:lnTo>
                      <a:lnTo>
                        <a:pt x="170" y="0"/>
                      </a:lnTo>
                      <a:lnTo>
                        <a:pt x="198" y="85"/>
                      </a:lnTo>
                      <a:lnTo>
                        <a:pt x="340" y="114"/>
                      </a:lnTo>
                      <a:lnTo>
                        <a:pt x="283" y="142"/>
                      </a:lnTo>
                      <a:lnTo>
                        <a:pt x="312" y="170"/>
                      </a:lnTo>
                      <a:lnTo>
                        <a:pt x="312" y="255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80" name="Freeform 158">
                  <a:extLst>
                    <a:ext uri="{FF2B5EF4-FFF2-40B4-BE49-F238E27FC236}">
                      <a16:creationId xmlns:a16="http://schemas.microsoft.com/office/drawing/2014/main" id="{025ACF9B-EFB5-4DD7-949E-46C733CAD9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30813" y="1020763"/>
                  <a:ext cx="495300" cy="493712"/>
                </a:xfrm>
                <a:custGeom>
                  <a:avLst/>
                  <a:gdLst>
                    <a:gd name="T0" fmla="*/ 0 w 312"/>
                    <a:gd name="T1" fmla="*/ 269875 h 311"/>
                    <a:gd name="T2" fmla="*/ 44450 w 312"/>
                    <a:gd name="T3" fmla="*/ 134937 h 311"/>
                    <a:gd name="T4" fmla="*/ 0 w 312"/>
                    <a:gd name="T5" fmla="*/ 88900 h 311"/>
                    <a:gd name="T6" fmla="*/ 44450 w 312"/>
                    <a:gd name="T7" fmla="*/ 0 h 311"/>
                    <a:gd name="T8" fmla="*/ 225425 w 312"/>
                    <a:gd name="T9" fmla="*/ 0 h 311"/>
                    <a:gd name="T10" fmla="*/ 449263 w 312"/>
                    <a:gd name="T11" fmla="*/ 223837 h 311"/>
                    <a:gd name="T12" fmla="*/ 495300 w 312"/>
                    <a:gd name="T13" fmla="*/ 358775 h 311"/>
                    <a:gd name="T14" fmla="*/ 449263 w 312"/>
                    <a:gd name="T15" fmla="*/ 449262 h 311"/>
                    <a:gd name="T16" fmla="*/ 404813 w 312"/>
                    <a:gd name="T17" fmla="*/ 404812 h 311"/>
                    <a:gd name="T18" fmla="*/ 360363 w 312"/>
                    <a:gd name="T19" fmla="*/ 493712 h 311"/>
                    <a:gd name="T20" fmla="*/ 360363 w 312"/>
                    <a:gd name="T21" fmla="*/ 404812 h 311"/>
                    <a:gd name="T22" fmla="*/ 179388 w 312"/>
                    <a:gd name="T23" fmla="*/ 358775 h 311"/>
                    <a:gd name="T24" fmla="*/ 90488 w 312"/>
                    <a:gd name="T25" fmla="*/ 449262 h 311"/>
                    <a:gd name="T26" fmla="*/ 0 w 312"/>
                    <a:gd name="T27" fmla="*/ 449262 h 311"/>
                    <a:gd name="T28" fmla="*/ 0 w 312"/>
                    <a:gd name="T29" fmla="*/ 269875 h 311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312" h="311">
                      <a:moveTo>
                        <a:pt x="0" y="170"/>
                      </a:moveTo>
                      <a:lnTo>
                        <a:pt x="28" y="85"/>
                      </a:lnTo>
                      <a:lnTo>
                        <a:pt x="0" y="56"/>
                      </a:lnTo>
                      <a:lnTo>
                        <a:pt x="28" y="0"/>
                      </a:lnTo>
                      <a:lnTo>
                        <a:pt x="142" y="0"/>
                      </a:lnTo>
                      <a:lnTo>
                        <a:pt x="283" y="141"/>
                      </a:lnTo>
                      <a:lnTo>
                        <a:pt x="312" y="226"/>
                      </a:lnTo>
                      <a:lnTo>
                        <a:pt x="283" y="283"/>
                      </a:lnTo>
                      <a:lnTo>
                        <a:pt x="255" y="255"/>
                      </a:lnTo>
                      <a:lnTo>
                        <a:pt x="227" y="311"/>
                      </a:lnTo>
                      <a:lnTo>
                        <a:pt x="227" y="255"/>
                      </a:lnTo>
                      <a:lnTo>
                        <a:pt x="113" y="226"/>
                      </a:lnTo>
                      <a:lnTo>
                        <a:pt x="57" y="283"/>
                      </a:lnTo>
                      <a:lnTo>
                        <a:pt x="0" y="283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81" name="Freeform 159">
                  <a:extLst>
                    <a:ext uri="{FF2B5EF4-FFF2-40B4-BE49-F238E27FC236}">
                      <a16:creationId xmlns:a16="http://schemas.microsoft.com/office/drawing/2014/main" id="{302B2314-9B91-4B08-A6A5-873F672040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14900" y="569913"/>
                  <a:ext cx="541338" cy="720725"/>
                </a:xfrm>
                <a:custGeom>
                  <a:avLst/>
                  <a:gdLst>
                    <a:gd name="T0" fmla="*/ 541338 w 341"/>
                    <a:gd name="T1" fmla="*/ 450850 h 454"/>
                    <a:gd name="T2" fmla="*/ 360363 w 341"/>
                    <a:gd name="T3" fmla="*/ 450850 h 454"/>
                    <a:gd name="T4" fmla="*/ 315913 w 341"/>
                    <a:gd name="T5" fmla="*/ 539750 h 454"/>
                    <a:gd name="T6" fmla="*/ 360363 w 341"/>
                    <a:gd name="T7" fmla="*/ 585788 h 454"/>
                    <a:gd name="T8" fmla="*/ 315913 w 341"/>
                    <a:gd name="T9" fmla="*/ 720725 h 454"/>
                    <a:gd name="T10" fmla="*/ 180975 w 341"/>
                    <a:gd name="T11" fmla="*/ 630238 h 454"/>
                    <a:gd name="T12" fmla="*/ 136525 w 341"/>
                    <a:gd name="T13" fmla="*/ 674688 h 454"/>
                    <a:gd name="T14" fmla="*/ 90488 w 341"/>
                    <a:gd name="T15" fmla="*/ 630238 h 454"/>
                    <a:gd name="T16" fmla="*/ 0 w 341"/>
                    <a:gd name="T17" fmla="*/ 585788 h 454"/>
                    <a:gd name="T18" fmla="*/ 90488 w 341"/>
                    <a:gd name="T19" fmla="*/ 539750 h 454"/>
                    <a:gd name="T20" fmla="*/ 90488 w 341"/>
                    <a:gd name="T21" fmla="*/ 450850 h 454"/>
                    <a:gd name="T22" fmla="*/ 46038 w 341"/>
                    <a:gd name="T23" fmla="*/ 404813 h 454"/>
                    <a:gd name="T24" fmla="*/ 90488 w 341"/>
                    <a:gd name="T25" fmla="*/ 315913 h 454"/>
                    <a:gd name="T26" fmla="*/ 46038 w 341"/>
                    <a:gd name="T27" fmla="*/ 180975 h 454"/>
                    <a:gd name="T28" fmla="*/ 0 w 341"/>
                    <a:gd name="T29" fmla="*/ 180975 h 454"/>
                    <a:gd name="T30" fmla="*/ 0 w 341"/>
                    <a:gd name="T31" fmla="*/ 44450 h 454"/>
                    <a:gd name="T32" fmla="*/ 90488 w 341"/>
                    <a:gd name="T33" fmla="*/ 44450 h 454"/>
                    <a:gd name="T34" fmla="*/ 136525 w 341"/>
                    <a:gd name="T35" fmla="*/ 0 h 454"/>
                    <a:gd name="T36" fmla="*/ 541338 w 341"/>
                    <a:gd name="T37" fmla="*/ 450850 h 45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341" h="454">
                      <a:moveTo>
                        <a:pt x="341" y="284"/>
                      </a:moveTo>
                      <a:lnTo>
                        <a:pt x="227" y="284"/>
                      </a:lnTo>
                      <a:lnTo>
                        <a:pt x="199" y="340"/>
                      </a:lnTo>
                      <a:lnTo>
                        <a:pt x="227" y="369"/>
                      </a:lnTo>
                      <a:lnTo>
                        <a:pt x="199" y="454"/>
                      </a:lnTo>
                      <a:lnTo>
                        <a:pt x="114" y="397"/>
                      </a:lnTo>
                      <a:lnTo>
                        <a:pt x="86" y="425"/>
                      </a:lnTo>
                      <a:lnTo>
                        <a:pt x="57" y="397"/>
                      </a:lnTo>
                      <a:lnTo>
                        <a:pt x="0" y="369"/>
                      </a:lnTo>
                      <a:lnTo>
                        <a:pt x="57" y="340"/>
                      </a:lnTo>
                      <a:lnTo>
                        <a:pt x="57" y="284"/>
                      </a:lnTo>
                      <a:lnTo>
                        <a:pt x="29" y="255"/>
                      </a:lnTo>
                      <a:lnTo>
                        <a:pt x="57" y="199"/>
                      </a:lnTo>
                      <a:lnTo>
                        <a:pt x="29" y="114"/>
                      </a:lnTo>
                      <a:lnTo>
                        <a:pt x="0" y="114"/>
                      </a:lnTo>
                      <a:lnTo>
                        <a:pt x="0" y="28"/>
                      </a:lnTo>
                      <a:lnTo>
                        <a:pt x="57" y="28"/>
                      </a:lnTo>
                      <a:lnTo>
                        <a:pt x="86" y="0"/>
                      </a:lnTo>
                      <a:lnTo>
                        <a:pt x="341" y="284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82" name="Freeform 160">
                  <a:extLst>
                    <a:ext uri="{FF2B5EF4-FFF2-40B4-BE49-F238E27FC236}">
                      <a16:creationId xmlns:a16="http://schemas.microsoft.com/office/drawing/2014/main" id="{4840F2B2-3248-4F9B-8BEA-A4E973EA51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40213" y="795338"/>
                  <a:ext cx="765175" cy="584200"/>
                </a:xfrm>
                <a:custGeom>
                  <a:avLst/>
                  <a:gdLst>
                    <a:gd name="T0" fmla="*/ 765175 w 482"/>
                    <a:gd name="T1" fmla="*/ 90488 h 368"/>
                    <a:gd name="T2" fmla="*/ 585788 w 482"/>
                    <a:gd name="T3" fmla="*/ 134938 h 368"/>
                    <a:gd name="T4" fmla="*/ 585788 w 482"/>
                    <a:gd name="T5" fmla="*/ 225425 h 368"/>
                    <a:gd name="T6" fmla="*/ 495300 w 482"/>
                    <a:gd name="T7" fmla="*/ 179388 h 368"/>
                    <a:gd name="T8" fmla="*/ 450850 w 482"/>
                    <a:gd name="T9" fmla="*/ 134938 h 368"/>
                    <a:gd name="T10" fmla="*/ 404813 w 482"/>
                    <a:gd name="T11" fmla="*/ 179388 h 368"/>
                    <a:gd name="T12" fmla="*/ 360363 w 482"/>
                    <a:gd name="T13" fmla="*/ 0 h 368"/>
                    <a:gd name="T14" fmla="*/ 315913 w 482"/>
                    <a:gd name="T15" fmla="*/ 0 h 368"/>
                    <a:gd name="T16" fmla="*/ 315913 w 482"/>
                    <a:gd name="T17" fmla="*/ 90488 h 368"/>
                    <a:gd name="T18" fmla="*/ 269875 w 482"/>
                    <a:gd name="T19" fmla="*/ 90488 h 368"/>
                    <a:gd name="T20" fmla="*/ 134938 w 482"/>
                    <a:gd name="T21" fmla="*/ 179388 h 368"/>
                    <a:gd name="T22" fmla="*/ 134938 w 482"/>
                    <a:gd name="T23" fmla="*/ 225425 h 368"/>
                    <a:gd name="T24" fmla="*/ 0 w 482"/>
                    <a:gd name="T25" fmla="*/ 225425 h 368"/>
                    <a:gd name="T26" fmla="*/ 134938 w 482"/>
                    <a:gd name="T27" fmla="*/ 584200 h 368"/>
                    <a:gd name="T28" fmla="*/ 315913 w 482"/>
                    <a:gd name="T29" fmla="*/ 449263 h 368"/>
                    <a:gd name="T30" fmla="*/ 450850 w 482"/>
                    <a:gd name="T31" fmla="*/ 539750 h 368"/>
                    <a:gd name="T32" fmla="*/ 495300 w 482"/>
                    <a:gd name="T33" fmla="*/ 449263 h 368"/>
                    <a:gd name="T34" fmla="*/ 674688 w 482"/>
                    <a:gd name="T35" fmla="*/ 449263 h 368"/>
                    <a:gd name="T36" fmla="*/ 765175 w 482"/>
                    <a:gd name="T37" fmla="*/ 404813 h 368"/>
                    <a:gd name="T38" fmla="*/ 674688 w 482"/>
                    <a:gd name="T39" fmla="*/ 360363 h 368"/>
                    <a:gd name="T40" fmla="*/ 765175 w 482"/>
                    <a:gd name="T41" fmla="*/ 314325 h 368"/>
                    <a:gd name="T42" fmla="*/ 765175 w 482"/>
                    <a:gd name="T43" fmla="*/ 225425 h 368"/>
                    <a:gd name="T44" fmla="*/ 720725 w 482"/>
                    <a:gd name="T45" fmla="*/ 179388 h 368"/>
                    <a:gd name="T46" fmla="*/ 765175 w 482"/>
                    <a:gd name="T47" fmla="*/ 90488 h 368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482" h="368">
                      <a:moveTo>
                        <a:pt x="482" y="57"/>
                      </a:moveTo>
                      <a:lnTo>
                        <a:pt x="369" y="85"/>
                      </a:lnTo>
                      <a:lnTo>
                        <a:pt x="369" y="142"/>
                      </a:lnTo>
                      <a:lnTo>
                        <a:pt x="312" y="113"/>
                      </a:lnTo>
                      <a:lnTo>
                        <a:pt x="284" y="85"/>
                      </a:lnTo>
                      <a:lnTo>
                        <a:pt x="255" y="113"/>
                      </a:lnTo>
                      <a:lnTo>
                        <a:pt x="227" y="0"/>
                      </a:lnTo>
                      <a:lnTo>
                        <a:pt x="199" y="0"/>
                      </a:lnTo>
                      <a:lnTo>
                        <a:pt x="199" y="57"/>
                      </a:lnTo>
                      <a:lnTo>
                        <a:pt x="170" y="57"/>
                      </a:lnTo>
                      <a:lnTo>
                        <a:pt x="85" y="113"/>
                      </a:lnTo>
                      <a:lnTo>
                        <a:pt x="85" y="142"/>
                      </a:lnTo>
                      <a:lnTo>
                        <a:pt x="0" y="142"/>
                      </a:lnTo>
                      <a:lnTo>
                        <a:pt x="85" y="368"/>
                      </a:lnTo>
                      <a:lnTo>
                        <a:pt x="199" y="283"/>
                      </a:lnTo>
                      <a:lnTo>
                        <a:pt x="284" y="340"/>
                      </a:lnTo>
                      <a:lnTo>
                        <a:pt x="312" y="283"/>
                      </a:lnTo>
                      <a:lnTo>
                        <a:pt x="425" y="283"/>
                      </a:lnTo>
                      <a:lnTo>
                        <a:pt x="482" y="255"/>
                      </a:lnTo>
                      <a:lnTo>
                        <a:pt x="425" y="227"/>
                      </a:lnTo>
                      <a:lnTo>
                        <a:pt x="482" y="198"/>
                      </a:lnTo>
                      <a:lnTo>
                        <a:pt x="482" y="142"/>
                      </a:lnTo>
                      <a:lnTo>
                        <a:pt x="454" y="113"/>
                      </a:lnTo>
                      <a:lnTo>
                        <a:pt x="482" y="57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83" name="Freeform 161">
                  <a:extLst>
                    <a:ext uri="{FF2B5EF4-FFF2-40B4-BE49-F238E27FC236}">
                      <a16:creationId xmlns:a16="http://schemas.microsoft.com/office/drawing/2014/main" id="{D6FDB1EA-BC39-4D42-AD97-306F336B19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38625" y="254000"/>
                  <a:ext cx="809625" cy="766763"/>
                </a:xfrm>
                <a:custGeom>
                  <a:avLst/>
                  <a:gdLst>
                    <a:gd name="T0" fmla="*/ 0 w 511"/>
                    <a:gd name="T1" fmla="*/ 766763 h 482"/>
                    <a:gd name="T2" fmla="*/ 134673 w 511"/>
                    <a:gd name="T3" fmla="*/ 766763 h 482"/>
                    <a:gd name="T4" fmla="*/ 134673 w 511"/>
                    <a:gd name="T5" fmla="*/ 720630 h 482"/>
                    <a:gd name="T6" fmla="*/ 269347 w 511"/>
                    <a:gd name="T7" fmla="*/ 631545 h 482"/>
                    <a:gd name="T8" fmla="*/ 315294 w 511"/>
                    <a:gd name="T9" fmla="*/ 631545 h 482"/>
                    <a:gd name="T10" fmla="*/ 315294 w 511"/>
                    <a:gd name="T11" fmla="*/ 540870 h 482"/>
                    <a:gd name="T12" fmla="*/ 359657 w 511"/>
                    <a:gd name="T13" fmla="*/ 540870 h 482"/>
                    <a:gd name="T14" fmla="*/ 404020 w 511"/>
                    <a:gd name="T15" fmla="*/ 720630 h 482"/>
                    <a:gd name="T16" fmla="*/ 449968 w 511"/>
                    <a:gd name="T17" fmla="*/ 676088 h 482"/>
                    <a:gd name="T18" fmla="*/ 494331 w 511"/>
                    <a:gd name="T19" fmla="*/ 720630 h 482"/>
                    <a:gd name="T20" fmla="*/ 584641 w 511"/>
                    <a:gd name="T21" fmla="*/ 766763 h 482"/>
                    <a:gd name="T22" fmla="*/ 584641 w 511"/>
                    <a:gd name="T23" fmla="*/ 676088 h 482"/>
                    <a:gd name="T24" fmla="*/ 763678 w 511"/>
                    <a:gd name="T25" fmla="*/ 631545 h 482"/>
                    <a:gd name="T26" fmla="*/ 719315 w 511"/>
                    <a:gd name="T27" fmla="*/ 496328 h 482"/>
                    <a:gd name="T28" fmla="*/ 673367 w 511"/>
                    <a:gd name="T29" fmla="*/ 496328 h 482"/>
                    <a:gd name="T30" fmla="*/ 673367 w 511"/>
                    <a:gd name="T31" fmla="*/ 359520 h 482"/>
                    <a:gd name="T32" fmla="*/ 763678 w 511"/>
                    <a:gd name="T33" fmla="*/ 359520 h 482"/>
                    <a:gd name="T34" fmla="*/ 809625 w 511"/>
                    <a:gd name="T35" fmla="*/ 314977 h 482"/>
                    <a:gd name="T36" fmla="*/ 673367 w 511"/>
                    <a:gd name="T37" fmla="*/ 179760 h 482"/>
                    <a:gd name="T38" fmla="*/ 584641 w 511"/>
                    <a:gd name="T39" fmla="*/ 0 h 482"/>
                    <a:gd name="T40" fmla="*/ 404020 w 511"/>
                    <a:gd name="T41" fmla="*/ 179760 h 482"/>
                    <a:gd name="T42" fmla="*/ 269347 w 511"/>
                    <a:gd name="T43" fmla="*/ 224302 h 482"/>
                    <a:gd name="T44" fmla="*/ 134673 w 511"/>
                    <a:gd name="T45" fmla="*/ 89084 h 482"/>
                    <a:gd name="T46" fmla="*/ 90310 w 511"/>
                    <a:gd name="T47" fmla="*/ 179760 h 482"/>
                    <a:gd name="T48" fmla="*/ 134673 w 511"/>
                    <a:gd name="T49" fmla="*/ 359520 h 482"/>
                    <a:gd name="T50" fmla="*/ 0 w 511"/>
                    <a:gd name="T51" fmla="*/ 766763 h 482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511" h="482">
                      <a:moveTo>
                        <a:pt x="0" y="482"/>
                      </a:moveTo>
                      <a:lnTo>
                        <a:pt x="85" y="482"/>
                      </a:lnTo>
                      <a:lnTo>
                        <a:pt x="85" y="453"/>
                      </a:lnTo>
                      <a:lnTo>
                        <a:pt x="170" y="397"/>
                      </a:lnTo>
                      <a:lnTo>
                        <a:pt x="199" y="397"/>
                      </a:lnTo>
                      <a:lnTo>
                        <a:pt x="199" y="340"/>
                      </a:lnTo>
                      <a:lnTo>
                        <a:pt x="227" y="340"/>
                      </a:lnTo>
                      <a:lnTo>
                        <a:pt x="255" y="453"/>
                      </a:lnTo>
                      <a:lnTo>
                        <a:pt x="284" y="425"/>
                      </a:lnTo>
                      <a:lnTo>
                        <a:pt x="312" y="453"/>
                      </a:lnTo>
                      <a:lnTo>
                        <a:pt x="369" y="482"/>
                      </a:lnTo>
                      <a:lnTo>
                        <a:pt x="369" y="425"/>
                      </a:lnTo>
                      <a:lnTo>
                        <a:pt x="482" y="397"/>
                      </a:lnTo>
                      <a:lnTo>
                        <a:pt x="454" y="312"/>
                      </a:lnTo>
                      <a:lnTo>
                        <a:pt x="425" y="312"/>
                      </a:lnTo>
                      <a:lnTo>
                        <a:pt x="425" y="226"/>
                      </a:lnTo>
                      <a:lnTo>
                        <a:pt x="482" y="226"/>
                      </a:lnTo>
                      <a:lnTo>
                        <a:pt x="511" y="198"/>
                      </a:lnTo>
                      <a:lnTo>
                        <a:pt x="425" y="113"/>
                      </a:lnTo>
                      <a:lnTo>
                        <a:pt x="369" y="0"/>
                      </a:lnTo>
                      <a:lnTo>
                        <a:pt x="255" y="113"/>
                      </a:lnTo>
                      <a:lnTo>
                        <a:pt x="170" y="141"/>
                      </a:lnTo>
                      <a:lnTo>
                        <a:pt x="85" y="56"/>
                      </a:lnTo>
                      <a:lnTo>
                        <a:pt x="57" y="113"/>
                      </a:lnTo>
                      <a:lnTo>
                        <a:pt x="85" y="226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84" name="Freeform 162">
                  <a:extLst>
                    <a:ext uri="{FF2B5EF4-FFF2-40B4-BE49-F238E27FC236}">
                      <a16:creationId xmlns:a16="http://schemas.microsoft.com/office/drawing/2014/main" id="{E97F8B26-CF81-4290-B32E-8EDB280AD1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6125" y="1785938"/>
                  <a:ext cx="584200" cy="1035050"/>
                </a:xfrm>
                <a:custGeom>
                  <a:avLst/>
                  <a:gdLst>
                    <a:gd name="T0" fmla="*/ 0 w 368"/>
                    <a:gd name="T1" fmla="*/ 88900 h 652"/>
                    <a:gd name="T2" fmla="*/ 44450 w 368"/>
                    <a:gd name="T3" fmla="*/ 179388 h 652"/>
                    <a:gd name="T4" fmla="*/ 0 w 368"/>
                    <a:gd name="T5" fmla="*/ 404813 h 652"/>
                    <a:gd name="T6" fmla="*/ 134938 w 368"/>
                    <a:gd name="T7" fmla="*/ 493713 h 652"/>
                    <a:gd name="T8" fmla="*/ 314325 w 368"/>
                    <a:gd name="T9" fmla="*/ 539750 h 652"/>
                    <a:gd name="T10" fmla="*/ 314325 w 368"/>
                    <a:gd name="T11" fmla="*/ 674688 h 652"/>
                    <a:gd name="T12" fmla="*/ 269875 w 368"/>
                    <a:gd name="T13" fmla="*/ 719138 h 652"/>
                    <a:gd name="T14" fmla="*/ 314325 w 368"/>
                    <a:gd name="T15" fmla="*/ 854075 h 652"/>
                    <a:gd name="T16" fmla="*/ 404813 w 368"/>
                    <a:gd name="T17" fmla="*/ 900113 h 652"/>
                    <a:gd name="T18" fmla="*/ 404813 w 368"/>
                    <a:gd name="T19" fmla="*/ 989013 h 652"/>
                    <a:gd name="T20" fmla="*/ 449263 w 368"/>
                    <a:gd name="T21" fmla="*/ 1035050 h 652"/>
                    <a:gd name="T22" fmla="*/ 449263 w 368"/>
                    <a:gd name="T23" fmla="*/ 944563 h 652"/>
                    <a:gd name="T24" fmla="*/ 539750 w 368"/>
                    <a:gd name="T25" fmla="*/ 900113 h 652"/>
                    <a:gd name="T26" fmla="*/ 584200 w 368"/>
                    <a:gd name="T27" fmla="*/ 765175 h 652"/>
                    <a:gd name="T28" fmla="*/ 495300 w 368"/>
                    <a:gd name="T29" fmla="*/ 674688 h 652"/>
                    <a:gd name="T30" fmla="*/ 495300 w 368"/>
                    <a:gd name="T31" fmla="*/ 628650 h 652"/>
                    <a:gd name="T32" fmla="*/ 449263 w 368"/>
                    <a:gd name="T33" fmla="*/ 539750 h 652"/>
                    <a:gd name="T34" fmla="*/ 404813 w 368"/>
                    <a:gd name="T35" fmla="*/ 358775 h 652"/>
                    <a:gd name="T36" fmla="*/ 404813 w 368"/>
                    <a:gd name="T37" fmla="*/ 88900 h 652"/>
                    <a:gd name="T38" fmla="*/ 314325 w 368"/>
                    <a:gd name="T39" fmla="*/ 179388 h 652"/>
                    <a:gd name="T40" fmla="*/ 223838 w 368"/>
                    <a:gd name="T41" fmla="*/ 134938 h 652"/>
                    <a:gd name="T42" fmla="*/ 223838 w 368"/>
                    <a:gd name="T43" fmla="*/ 0 h 652"/>
                    <a:gd name="T44" fmla="*/ 179388 w 368"/>
                    <a:gd name="T45" fmla="*/ 44450 h 652"/>
                    <a:gd name="T46" fmla="*/ 0 w 368"/>
                    <a:gd name="T47" fmla="*/ 88900 h 652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368" h="652">
                      <a:moveTo>
                        <a:pt x="0" y="56"/>
                      </a:moveTo>
                      <a:lnTo>
                        <a:pt x="28" y="113"/>
                      </a:lnTo>
                      <a:lnTo>
                        <a:pt x="0" y="255"/>
                      </a:lnTo>
                      <a:lnTo>
                        <a:pt x="85" y="311"/>
                      </a:lnTo>
                      <a:lnTo>
                        <a:pt x="198" y="340"/>
                      </a:lnTo>
                      <a:lnTo>
                        <a:pt x="198" y="425"/>
                      </a:lnTo>
                      <a:lnTo>
                        <a:pt x="170" y="453"/>
                      </a:lnTo>
                      <a:lnTo>
                        <a:pt x="198" y="538"/>
                      </a:lnTo>
                      <a:lnTo>
                        <a:pt x="255" y="567"/>
                      </a:lnTo>
                      <a:lnTo>
                        <a:pt x="255" y="623"/>
                      </a:lnTo>
                      <a:lnTo>
                        <a:pt x="283" y="652"/>
                      </a:lnTo>
                      <a:lnTo>
                        <a:pt x="283" y="595"/>
                      </a:lnTo>
                      <a:lnTo>
                        <a:pt x="340" y="567"/>
                      </a:lnTo>
                      <a:lnTo>
                        <a:pt x="368" y="482"/>
                      </a:lnTo>
                      <a:lnTo>
                        <a:pt x="312" y="425"/>
                      </a:lnTo>
                      <a:lnTo>
                        <a:pt x="312" y="396"/>
                      </a:lnTo>
                      <a:lnTo>
                        <a:pt x="283" y="340"/>
                      </a:lnTo>
                      <a:lnTo>
                        <a:pt x="255" y="226"/>
                      </a:lnTo>
                      <a:lnTo>
                        <a:pt x="255" y="56"/>
                      </a:lnTo>
                      <a:lnTo>
                        <a:pt x="198" y="113"/>
                      </a:lnTo>
                      <a:lnTo>
                        <a:pt x="141" y="85"/>
                      </a:lnTo>
                      <a:lnTo>
                        <a:pt x="141" y="0"/>
                      </a:lnTo>
                      <a:lnTo>
                        <a:pt x="113" y="28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85" name="Freeform 163">
                  <a:extLst>
                    <a:ext uri="{FF2B5EF4-FFF2-40B4-BE49-F238E27FC236}">
                      <a16:creationId xmlns:a16="http://schemas.microsoft.com/office/drawing/2014/main" id="{57D3D1FD-0CE3-4414-8FAB-3B37F74224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10088" y="2190750"/>
                  <a:ext cx="360362" cy="584200"/>
                </a:xfrm>
                <a:custGeom>
                  <a:avLst/>
                  <a:gdLst>
                    <a:gd name="T0" fmla="*/ 46037 w 227"/>
                    <a:gd name="T1" fmla="*/ 0 h 368"/>
                    <a:gd name="T2" fmla="*/ 46037 w 227"/>
                    <a:gd name="T3" fmla="*/ 269875 h 368"/>
                    <a:gd name="T4" fmla="*/ 0 w 227"/>
                    <a:gd name="T5" fmla="*/ 449263 h 368"/>
                    <a:gd name="T6" fmla="*/ 90487 w 227"/>
                    <a:gd name="T7" fmla="*/ 539750 h 368"/>
                    <a:gd name="T8" fmla="*/ 225425 w 227"/>
                    <a:gd name="T9" fmla="*/ 584200 h 368"/>
                    <a:gd name="T10" fmla="*/ 225425 w 227"/>
                    <a:gd name="T11" fmla="*/ 495300 h 368"/>
                    <a:gd name="T12" fmla="*/ 315912 w 227"/>
                    <a:gd name="T13" fmla="*/ 495300 h 368"/>
                    <a:gd name="T14" fmla="*/ 360362 w 227"/>
                    <a:gd name="T15" fmla="*/ 449263 h 368"/>
                    <a:gd name="T16" fmla="*/ 315912 w 227"/>
                    <a:gd name="T17" fmla="*/ 314325 h 368"/>
                    <a:gd name="T18" fmla="*/ 360362 w 227"/>
                    <a:gd name="T19" fmla="*/ 269875 h 368"/>
                    <a:gd name="T20" fmla="*/ 360362 w 227"/>
                    <a:gd name="T21" fmla="*/ 134938 h 368"/>
                    <a:gd name="T22" fmla="*/ 180975 w 227"/>
                    <a:gd name="T23" fmla="*/ 88900 h 368"/>
                    <a:gd name="T24" fmla="*/ 46037 w 227"/>
                    <a:gd name="T25" fmla="*/ 0 h 36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27" h="368">
                      <a:moveTo>
                        <a:pt x="29" y="0"/>
                      </a:moveTo>
                      <a:lnTo>
                        <a:pt x="29" y="170"/>
                      </a:lnTo>
                      <a:lnTo>
                        <a:pt x="0" y="283"/>
                      </a:lnTo>
                      <a:lnTo>
                        <a:pt x="57" y="340"/>
                      </a:lnTo>
                      <a:lnTo>
                        <a:pt x="142" y="368"/>
                      </a:lnTo>
                      <a:lnTo>
                        <a:pt x="142" y="312"/>
                      </a:lnTo>
                      <a:lnTo>
                        <a:pt x="199" y="312"/>
                      </a:lnTo>
                      <a:lnTo>
                        <a:pt x="227" y="283"/>
                      </a:lnTo>
                      <a:lnTo>
                        <a:pt x="199" y="198"/>
                      </a:lnTo>
                      <a:lnTo>
                        <a:pt x="227" y="170"/>
                      </a:lnTo>
                      <a:lnTo>
                        <a:pt x="227" y="85"/>
                      </a:lnTo>
                      <a:lnTo>
                        <a:pt x="114" y="56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86" name="Freeform 164">
                  <a:extLst>
                    <a:ext uri="{FF2B5EF4-FFF2-40B4-BE49-F238E27FC236}">
                      <a16:creationId xmlns:a16="http://schemas.microsoft.com/office/drawing/2014/main" id="{0BF2D89F-888C-40AC-869D-FAED1AC49A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1188" y="2640013"/>
                  <a:ext cx="630237" cy="539750"/>
                </a:xfrm>
                <a:custGeom>
                  <a:avLst/>
                  <a:gdLst>
                    <a:gd name="T0" fmla="*/ 88900 w 397"/>
                    <a:gd name="T1" fmla="*/ 0 h 340"/>
                    <a:gd name="T2" fmla="*/ 0 w 397"/>
                    <a:gd name="T3" fmla="*/ 180975 h 340"/>
                    <a:gd name="T4" fmla="*/ 179387 w 397"/>
                    <a:gd name="T5" fmla="*/ 360363 h 340"/>
                    <a:gd name="T6" fmla="*/ 404812 w 397"/>
                    <a:gd name="T7" fmla="*/ 450850 h 340"/>
                    <a:gd name="T8" fmla="*/ 449262 w 397"/>
                    <a:gd name="T9" fmla="*/ 539750 h 340"/>
                    <a:gd name="T10" fmla="*/ 584200 w 397"/>
                    <a:gd name="T11" fmla="*/ 539750 h 340"/>
                    <a:gd name="T12" fmla="*/ 630237 w 397"/>
                    <a:gd name="T13" fmla="*/ 495300 h 340"/>
                    <a:gd name="T14" fmla="*/ 584200 w 397"/>
                    <a:gd name="T15" fmla="*/ 404813 h 340"/>
                    <a:gd name="T16" fmla="*/ 630237 w 397"/>
                    <a:gd name="T17" fmla="*/ 360363 h 340"/>
                    <a:gd name="T18" fmla="*/ 630237 w 397"/>
                    <a:gd name="T19" fmla="*/ 269875 h 340"/>
                    <a:gd name="T20" fmla="*/ 584200 w 397"/>
                    <a:gd name="T21" fmla="*/ 180975 h 340"/>
                    <a:gd name="T22" fmla="*/ 539750 w 397"/>
                    <a:gd name="T23" fmla="*/ 134938 h 340"/>
                    <a:gd name="T24" fmla="*/ 539750 w 397"/>
                    <a:gd name="T25" fmla="*/ 46038 h 340"/>
                    <a:gd name="T26" fmla="*/ 449262 w 397"/>
                    <a:gd name="T27" fmla="*/ 0 h 340"/>
                    <a:gd name="T28" fmla="*/ 404812 w 397"/>
                    <a:gd name="T29" fmla="*/ 46038 h 340"/>
                    <a:gd name="T30" fmla="*/ 314325 w 397"/>
                    <a:gd name="T31" fmla="*/ 46038 h 340"/>
                    <a:gd name="T32" fmla="*/ 314325 w 397"/>
                    <a:gd name="T33" fmla="*/ 134938 h 340"/>
                    <a:gd name="T34" fmla="*/ 179387 w 397"/>
                    <a:gd name="T35" fmla="*/ 90488 h 340"/>
                    <a:gd name="T36" fmla="*/ 88900 w 397"/>
                    <a:gd name="T37" fmla="*/ 0 h 340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397" h="340">
                      <a:moveTo>
                        <a:pt x="56" y="0"/>
                      </a:moveTo>
                      <a:lnTo>
                        <a:pt x="0" y="114"/>
                      </a:lnTo>
                      <a:lnTo>
                        <a:pt x="113" y="227"/>
                      </a:lnTo>
                      <a:lnTo>
                        <a:pt x="255" y="284"/>
                      </a:lnTo>
                      <a:lnTo>
                        <a:pt x="283" y="340"/>
                      </a:lnTo>
                      <a:lnTo>
                        <a:pt x="368" y="340"/>
                      </a:lnTo>
                      <a:lnTo>
                        <a:pt x="397" y="312"/>
                      </a:lnTo>
                      <a:lnTo>
                        <a:pt x="368" y="255"/>
                      </a:lnTo>
                      <a:lnTo>
                        <a:pt x="397" y="227"/>
                      </a:lnTo>
                      <a:lnTo>
                        <a:pt x="397" y="170"/>
                      </a:lnTo>
                      <a:lnTo>
                        <a:pt x="368" y="114"/>
                      </a:lnTo>
                      <a:lnTo>
                        <a:pt x="340" y="85"/>
                      </a:lnTo>
                      <a:lnTo>
                        <a:pt x="340" y="29"/>
                      </a:lnTo>
                      <a:lnTo>
                        <a:pt x="283" y="0"/>
                      </a:lnTo>
                      <a:lnTo>
                        <a:pt x="255" y="29"/>
                      </a:lnTo>
                      <a:lnTo>
                        <a:pt x="198" y="29"/>
                      </a:lnTo>
                      <a:lnTo>
                        <a:pt x="198" y="85"/>
                      </a:lnTo>
                      <a:lnTo>
                        <a:pt x="113" y="57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87" name="Freeform 165">
                  <a:extLst>
                    <a:ext uri="{FF2B5EF4-FFF2-40B4-BE49-F238E27FC236}">
                      <a16:creationId xmlns:a16="http://schemas.microsoft.com/office/drawing/2014/main" id="{966538FC-3CEB-4520-BA6B-39EC2C561C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10425" y="3090863"/>
                  <a:ext cx="539750" cy="584200"/>
                </a:xfrm>
                <a:custGeom>
                  <a:avLst/>
                  <a:gdLst>
                    <a:gd name="T0" fmla="*/ 539750 w 340"/>
                    <a:gd name="T1" fmla="*/ 223838 h 368"/>
                    <a:gd name="T2" fmla="*/ 495300 w 340"/>
                    <a:gd name="T3" fmla="*/ 495300 h 368"/>
                    <a:gd name="T4" fmla="*/ 360363 w 340"/>
                    <a:gd name="T5" fmla="*/ 584200 h 368"/>
                    <a:gd name="T6" fmla="*/ 269875 w 340"/>
                    <a:gd name="T7" fmla="*/ 584200 h 368"/>
                    <a:gd name="T8" fmla="*/ 225425 w 340"/>
                    <a:gd name="T9" fmla="*/ 584200 h 368"/>
                    <a:gd name="T10" fmla="*/ 225425 w 340"/>
                    <a:gd name="T11" fmla="*/ 360363 h 368"/>
                    <a:gd name="T12" fmla="*/ 0 w 340"/>
                    <a:gd name="T13" fmla="*/ 404813 h 368"/>
                    <a:gd name="T14" fmla="*/ 0 w 340"/>
                    <a:gd name="T15" fmla="*/ 314325 h 368"/>
                    <a:gd name="T16" fmla="*/ 0 w 340"/>
                    <a:gd name="T17" fmla="*/ 179388 h 368"/>
                    <a:gd name="T18" fmla="*/ 90488 w 340"/>
                    <a:gd name="T19" fmla="*/ 88900 h 368"/>
                    <a:gd name="T20" fmla="*/ 90488 w 340"/>
                    <a:gd name="T21" fmla="*/ 44450 h 368"/>
                    <a:gd name="T22" fmla="*/ 134938 w 340"/>
                    <a:gd name="T23" fmla="*/ 0 h 368"/>
                    <a:gd name="T24" fmla="*/ 539750 w 340"/>
                    <a:gd name="T25" fmla="*/ 223838 h 36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40" h="368">
                      <a:moveTo>
                        <a:pt x="340" y="141"/>
                      </a:moveTo>
                      <a:lnTo>
                        <a:pt x="312" y="312"/>
                      </a:lnTo>
                      <a:lnTo>
                        <a:pt x="227" y="368"/>
                      </a:lnTo>
                      <a:lnTo>
                        <a:pt x="170" y="368"/>
                      </a:lnTo>
                      <a:lnTo>
                        <a:pt x="142" y="368"/>
                      </a:lnTo>
                      <a:lnTo>
                        <a:pt x="142" y="227"/>
                      </a:lnTo>
                      <a:lnTo>
                        <a:pt x="0" y="255"/>
                      </a:lnTo>
                      <a:lnTo>
                        <a:pt x="0" y="198"/>
                      </a:lnTo>
                      <a:lnTo>
                        <a:pt x="0" y="113"/>
                      </a:lnTo>
                      <a:lnTo>
                        <a:pt x="57" y="56"/>
                      </a:lnTo>
                      <a:lnTo>
                        <a:pt x="57" y="28"/>
                      </a:lnTo>
                      <a:lnTo>
                        <a:pt x="85" y="0"/>
                      </a:lnTo>
                      <a:lnTo>
                        <a:pt x="340" y="141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88" name="Freeform 166">
                  <a:extLst>
                    <a:ext uri="{FF2B5EF4-FFF2-40B4-BE49-F238E27FC236}">
                      <a16:creationId xmlns:a16="http://schemas.microsoft.com/office/drawing/2014/main" id="{57DE005E-BC34-4D5C-BCF9-4D014C0E97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70675" y="2820988"/>
                  <a:ext cx="674688" cy="854075"/>
                </a:xfrm>
                <a:custGeom>
                  <a:avLst/>
                  <a:gdLst>
                    <a:gd name="T0" fmla="*/ 674688 w 425"/>
                    <a:gd name="T1" fmla="*/ 269875 h 538"/>
                    <a:gd name="T2" fmla="*/ 630238 w 425"/>
                    <a:gd name="T3" fmla="*/ 314325 h 538"/>
                    <a:gd name="T4" fmla="*/ 630238 w 425"/>
                    <a:gd name="T5" fmla="*/ 358775 h 538"/>
                    <a:gd name="T6" fmla="*/ 539750 w 425"/>
                    <a:gd name="T7" fmla="*/ 449263 h 538"/>
                    <a:gd name="T8" fmla="*/ 539750 w 425"/>
                    <a:gd name="T9" fmla="*/ 584200 h 538"/>
                    <a:gd name="T10" fmla="*/ 450850 w 425"/>
                    <a:gd name="T11" fmla="*/ 584200 h 538"/>
                    <a:gd name="T12" fmla="*/ 315913 w 425"/>
                    <a:gd name="T13" fmla="*/ 765175 h 538"/>
                    <a:gd name="T14" fmla="*/ 134938 w 425"/>
                    <a:gd name="T15" fmla="*/ 809625 h 538"/>
                    <a:gd name="T16" fmla="*/ 90488 w 425"/>
                    <a:gd name="T17" fmla="*/ 854075 h 538"/>
                    <a:gd name="T18" fmla="*/ 44450 w 425"/>
                    <a:gd name="T19" fmla="*/ 809625 h 538"/>
                    <a:gd name="T20" fmla="*/ 44450 w 425"/>
                    <a:gd name="T21" fmla="*/ 674688 h 538"/>
                    <a:gd name="T22" fmla="*/ 90488 w 425"/>
                    <a:gd name="T23" fmla="*/ 630238 h 538"/>
                    <a:gd name="T24" fmla="*/ 90488 w 425"/>
                    <a:gd name="T25" fmla="*/ 493713 h 538"/>
                    <a:gd name="T26" fmla="*/ 179388 w 425"/>
                    <a:gd name="T27" fmla="*/ 404813 h 538"/>
                    <a:gd name="T28" fmla="*/ 179388 w 425"/>
                    <a:gd name="T29" fmla="*/ 358775 h 538"/>
                    <a:gd name="T30" fmla="*/ 90488 w 425"/>
                    <a:gd name="T31" fmla="*/ 314325 h 538"/>
                    <a:gd name="T32" fmla="*/ 0 w 425"/>
                    <a:gd name="T33" fmla="*/ 223838 h 538"/>
                    <a:gd name="T34" fmla="*/ 44450 w 425"/>
                    <a:gd name="T35" fmla="*/ 134938 h 538"/>
                    <a:gd name="T36" fmla="*/ 225425 w 425"/>
                    <a:gd name="T37" fmla="*/ 88900 h 538"/>
                    <a:gd name="T38" fmla="*/ 269875 w 425"/>
                    <a:gd name="T39" fmla="*/ 0 h 538"/>
                    <a:gd name="T40" fmla="*/ 674688 w 425"/>
                    <a:gd name="T41" fmla="*/ 269875 h 538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425" h="538">
                      <a:moveTo>
                        <a:pt x="425" y="170"/>
                      </a:moveTo>
                      <a:lnTo>
                        <a:pt x="397" y="198"/>
                      </a:lnTo>
                      <a:lnTo>
                        <a:pt x="397" y="226"/>
                      </a:lnTo>
                      <a:lnTo>
                        <a:pt x="340" y="283"/>
                      </a:lnTo>
                      <a:lnTo>
                        <a:pt x="340" y="368"/>
                      </a:lnTo>
                      <a:lnTo>
                        <a:pt x="284" y="368"/>
                      </a:lnTo>
                      <a:lnTo>
                        <a:pt x="199" y="482"/>
                      </a:lnTo>
                      <a:lnTo>
                        <a:pt x="85" y="510"/>
                      </a:lnTo>
                      <a:lnTo>
                        <a:pt x="57" y="538"/>
                      </a:lnTo>
                      <a:lnTo>
                        <a:pt x="28" y="510"/>
                      </a:lnTo>
                      <a:lnTo>
                        <a:pt x="28" y="425"/>
                      </a:lnTo>
                      <a:lnTo>
                        <a:pt x="57" y="397"/>
                      </a:lnTo>
                      <a:lnTo>
                        <a:pt x="57" y="311"/>
                      </a:lnTo>
                      <a:lnTo>
                        <a:pt x="113" y="255"/>
                      </a:lnTo>
                      <a:lnTo>
                        <a:pt x="113" y="226"/>
                      </a:lnTo>
                      <a:lnTo>
                        <a:pt x="57" y="198"/>
                      </a:lnTo>
                      <a:lnTo>
                        <a:pt x="0" y="141"/>
                      </a:lnTo>
                      <a:lnTo>
                        <a:pt x="28" y="85"/>
                      </a:lnTo>
                      <a:lnTo>
                        <a:pt x="142" y="56"/>
                      </a:lnTo>
                      <a:lnTo>
                        <a:pt x="170" y="0"/>
                      </a:lnTo>
                      <a:lnTo>
                        <a:pt x="425" y="17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89" name="Freeform 167">
                  <a:extLst>
                    <a:ext uri="{FF2B5EF4-FFF2-40B4-BE49-F238E27FC236}">
                      <a16:creationId xmlns:a16="http://schemas.microsoft.com/office/drawing/2014/main" id="{7B3C69E9-607F-4B9B-A5C3-CF4E504B37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65863" y="3044825"/>
                  <a:ext cx="584200" cy="765175"/>
                </a:xfrm>
                <a:custGeom>
                  <a:avLst/>
                  <a:gdLst>
                    <a:gd name="T0" fmla="*/ 0 w 368"/>
                    <a:gd name="T1" fmla="*/ 269875 h 482"/>
                    <a:gd name="T2" fmla="*/ 44450 w 368"/>
                    <a:gd name="T3" fmla="*/ 360363 h 482"/>
                    <a:gd name="T4" fmla="*/ 0 w 368"/>
                    <a:gd name="T5" fmla="*/ 450850 h 482"/>
                    <a:gd name="T6" fmla="*/ 90488 w 368"/>
                    <a:gd name="T7" fmla="*/ 495300 h 482"/>
                    <a:gd name="T8" fmla="*/ 44450 w 368"/>
                    <a:gd name="T9" fmla="*/ 541338 h 482"/>
                    <a:gd name="T10" fmla="*/ 90488 w 368"/>
                    <a:gd name="T11" fmla="*/ 630238 h 482"/>
                    <a:gd name="T12" fmla="*/ 44450 w 368"/>
                    <a:gd name="T13" fmla="*/ 720725 h 482"/>
                    <a:gd name="T14" fmla="*/ 90488 w 368"/>
                    <a:gd name="T15" fmla="*/ 765175 h 482"/>
                    <a:gd name="T16" fmla="*/ 225425 w 368"/>
                    <a:gd name="T17" fmla="*/ 720725 h 482"/>
                    <a:gd name="T18" fmla="*/ 360363 w 368"/>
                    <a:gd name="T19" fmla="*/ 765175 h 482"/>
                    <a:gd name="T20" fmla="*/ 449263 w 368"/>
                    <a:gd name="T21" fmla="*/ 720725 h 482"/>
                    <a:gd name="T22" fmla="*/ 360363 w 368"/>
                    <a:gd name="T23" fmla="*/ 720725 h 482"/>
                    <a:gd name="T24" fmla="*/ 449263 w 368"/>
                    <a:gd name="T25" fmla="*/ 585788 h 482"/>
                    <a:gd name="T26" fmla="*/ 449263 w 368"/>
                    <a:gd name="T27" fmla="*/ 450850 h 482"/>
                    <a:gd name="T28" fmla="*/ 495300 w 368"/>
                    <a:gd name="T29" fmla="*/ 406400 h 482"/>
                    <a:gd name="T30" fmla="*/ 495300 w 368"/>
                    <a:gd name="T31" fmla="*/ 269875 h 482"/>
                    <a:gd name="T32" fmla="*/ 584200 w 368"/>
                    <a:gd name="T33" fmla="*/ 180975 h 482"/>
                    <a:gd name="T34" fmla="*/ 584200 w 368"/>
                    <a:gd name="T35" fmla="*/ 134938 h 482"/>
                    <a:gd name="T36" fmla="*/ 495300 w 368"/>
                    <a:gd name="T37" fmla="*/ 90488 h 482"/>
                    <a:gd name="T38" fmla="*/ 404813 w 368"/>
                    <a:gd name="T39" fmla="*/ 0 h 482"/>
                    <a:gd name="T40" fmla="*/ 269875 w 368"/>
                    <a:gd name="T41" fmla="*/ 46038 h 482"/>
                    <a:gd name="T42" fmla="*/ 269875 w 368"/>
                    <a:gd name="T43" fmla="*/ 90488 h 482"/>
                    <a:gd name="T44" fmla="*/ 134938 w 368"/>
                    <a:gd name="T45" fmla="*/ 134938 h 482"/>
                    <a:gd name="T46" fmla="*/ 44450 w 368"/>
                    <a:gd name="T47" fmla="*/ 90488 h 482"/>
                    <a:gd name="T48" fmla="*/ 44450 w 368"/>
                    <a:gd name="T49" fmla="*/ 225425 h 482"/>
                    <a:gd name="T50" fmla="*/ 0 w 368"/>
                    <a:gd name="T51" fmla="*/ 269875 h 482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368" h="482">
                      <a:moveTo>
                        <a:pt x="0" y="170"/>
                      </a:moveTo>
                      <a:lnTo>
                        <a:pt x="28" y="227"/>
                      </a:lnTo>
                      <a:lnTo>
                        <a:pt x="0" y="284"/>
                      </a:lnTo>
                      <a:lnTo>
                        <a:pt x="57" y="312"/>
                      </a:lnTo>
                      <a:lnTo>
                        <a:pt x="28" y="341"/>
                      </a:lnTo>
                      <a:lnTo>
                        <a:pt x="57" y="397"/>
                      </a:lnTo>
                      <a:lnTo>
                        <a:pt x="28" y="454"/>
                      </a:lnTo>
                      <a:lnTo>
                        <a:pt x="57" y="482"/>
                      </a:lnTo>
                      <a:lnTo>
                        <a:pt x="142" y="454"/>
                      </a:lnTo>
                      <a:lnTo>
                        <a:pt x="227" y="482"/>
                      </a:lnTo>
                      <a:lnTo>
                        <a:pt x="283" y="454"/>
                      </a:lnTo>
                      <a:lnTo>
                        <a:pt x="227" y="454"/>
                      </a:lnTo>
                      <a:lnTo>
                        <a:pt x="283" y="369"/>
                      </a:lnTo>
                      <a:lnTo>
                        <a:pt x="283" y="284"/>
                      </a:lnTo>
                      <a:lnTo>
                        <a:pt x="312" y="256"/>
                      </a:lnTo>
                      <a:lnTo>
                        <a:pt x="312" y="170"/>
                      </a:lnTo>
                      <a:lnTo>
                        <a:pt x="368" y="114"/>
                      </a:lnTo>
                      <a:lnTo>
                        <a:pt x="368" y="85"/>
                      </a:lnTo>
                      <a:lnTo>
                        <a:pt x="312" y="57"/>
                      </a:lnTo>
                      <a:lnTo>
                        <a:pt x="255" y="0"/>
                      </a:lnTo>
                      <a:lnTo>
                        <a:pt x="170" y="29"/>
                      </a:lnTo>
                      <a:lnTo>
                        <a:pt x="170" y="57"/>
                      </a:lnTo>
                      <a:lnTo>
                        <a:pt x="85" y="85"/>
                      </a:lnTo>
                      <a:lnTo>
                        <a:pt x="28" y="57"/>
                      </a:lnTo>
                      <a:lnTo>
                        <a:pt x="28" y="142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90" name="Freeform 168">
                  <a:extLst>
                    <a:ext uri="{FF2B5EF4-FFF2-40B4-BE49-F238E27FC236}">
                      <a16:creationId xmlns:a16="http://schemas.microsoft.com/office/drawing/2014/main" id="{08988CC2-7FE5-4834-A73A-CF8BD4DF93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86363" y="3000375"/>
                  <a:ext cx="1169987" cy="855663"/>
                </a:xfrm>
                <a:custGeom>
                  <a:avLst/>
                  <a:gdLst>
                    <a:gd name="T0" fmla="*/ 1123950 w 737"/>
                    <a:gd name="T1" fmla="*/ 765175 h 539"/>
                    <a:gd name="T2" fmla="*/ 1079500 w 737"/>
                    <a:gd name="T3" fmla="*/ 855663 h 539"/>
                    <a:gd name="T4" fmla="*/ 1035050 w 737"/>
                    <a:gd name="T5" fmla="*/ 809625 h 539"/>
                    <a:gd name="T6" fmla="*/ 944562 w 737"/>
                    <a:gd name="T7" fmla="*/ 765175 h 539"/>
                    <a:gd name="T8" fmla="*/ 944562 w 737"/>
                    <a:gd name="T9" fmla="*/ 720725 h 539"/>
                    <a:gd name="T10" fmla="*/ 854075 w 737"/>
                    <a:gd name="T11" fmla="*/ 630238 h 539"/>
                    <a:gd name="T12" fmla="*/ 719137 w 737"/>
                    <a:gd name="T13" fmla="*/ 585788 h 539"/>
                    <a:gd name="T14" fmla="*/ 674687 w 737"/>
                    <a:gd name="T15" fmla="*/ 674688 h 539"/>
                    <a:gd name="T16" fmla="*/ 539750 w 737"/>
                    <a:gd name="T17" fmla="*/ 674688 h 539"/>
                    <a:gd name="T18" fmla="*/ 539750 w 737"/>
                    <a:gd name="T19" fmla="*/ 539750 h 539"/>
                    <a:gd name="T20" fmla="*/ 493712 w 737"/>
                    <a:gd name="T21" fmla="*/ 404813 h 539"/>
                    <a:gd name="T22" fmla="*/ 449262 w 737"/>
                    <a:gd name="T23" fmla="*/ 404813 h 539"/>
                    <a:gd name="T24" fmla="*/ 404812 w 737"/>
                    <a:gd name="T25" fmla="*/ 314325 h 539"/>
                    <a:gd name="T26" fmla="*/ 314325 w 737"/>
                    <a:gd name="T27" fmla="*/ 314325 h 539"/>
                    <a:gd name="T28" fmla="*/ 269875 w 737"/>
                    <a:gd name="T29" fmla="*/ 225425 h 539"/>
                    <a:gd name="T30" fmla="*/ 223837 w 737"/>
                    <a:gd name="T31" fmla="*/ 450850 h 539"/>
                    <a:gd name="T32" fmla="*/ 179387 w 737"/>
                    <a:gd name="T33" fmla="*/ 495300 h 539"/>
                    <a:gd name="T34" fmla="*/ 179387 w 737"/>
                    <a:gd name="T35" fmla="*/ 539750 h 539"/>
                    <a:gd name="T36" fmla="*/ 134937 w 737"/>
                    <a:gd name="T37" fmla="*/ 585788 h 539"/>
                    <a:gd name="T38" fmla="*/ 0 w 737"/>
                    <a:gd name="T39" fmla="*/ 539750 h 539"/>
                    <a:gd name="T40" fmla="*/ 44450 w 737"/>
                    <a:gd name="T41" fmla="*/ 404813 h 539"/>
                    <a:gd name="T42" fmla="*/ 44450 w 737"/>
                    <a:gd name="T43" fmla="*/ 179388 h 539"/>
                    <a:gd name="T44" fmla="*/ 134937 w 737"/>
                    <a:gd name="T45" fmla="*/ 90488 h 539"/>
                    <a:gd name="T46" fmla="*/ 44450 w 737"/>
                    <a:gd name="T47" fmla="*/ 44450 h 539"/>
                    <a:gd name="T48" fmla="*/ 134937 w 737"/>
                    <a:gd name="T49" fmla="*/ 0 h 539"/>
                    <a:gd name="T50" fmla="*/ 269875 w 737"/>
                    <a:gd name="T51" fmla="*/ 90488 h 539"/>
                    <a:gd name="T52" fmla="*/ 449262 w 737"/>
                    <a:gd name="T53" fmla="*/ 44450 h 539"/>
                    <a:gd name="T54" fmla="*/ 584200 w 737"/>
                    <a:gd name="T55" fmla="*/ 225425 h 539"/>
                    <a:gd name="T56" fmla="*/ 765175 w 737"/>
                    <a:gd name="T57" fmla="*/ 269875 h 539"/>
                    <a:gd name="T58" fmla="*/ 900112 w 737"/>
                    <a:gd name="T59" fmla="*/ 225425 h 539"/>
                    <a:gd name="T60" fmla="*/ 989012 w 737"/>
                    <a:gd name="T61" fmla="*/ 225425 h 539"/>
                    <a:gd name="T62" fmla="*/ 1035050 w 737"/>
                    <a:gd name="T63" fmla="*/ 314325 h 539"/>
                    <a:gd name="T64" fmla="*/ 1079500 w 737"/>
                    <a:gd name="T65" fmla="*/ 314325 h 539"/>
                    <a:gd name="T66" fmla="*/ 1123950 w 737"/>
                    <a:gd name="T67" fmla="*/ 404813 h 539"/>
                    <a:gd name="T68" fmla="*/ 1079500 w 737"/>
                    <a:gd name="T69" fmla="*/ 495300 h 539"/>
                    <a:gd name="T70" fmla="*/ 1169987 w 737"/>
                    <a:gd name="T71" fmla="*/ 539750 h 539"/>
                    <a:gd name="T72" fmla="*/ 1123950 w 737"/>
                    <a:gd name="T73" fmla="*/ 585788 h 539"/>
                    <a:gd name="T74" fmla="*/ 1169987 w 737"/>
                    <a:gd name="T75" fmla="*/ 674688 h 539"/>
                    <a:gd name="T76" fmla="*/ 1123950 w 737"/>
                    <a:gd name="T77" fmla="*/ 765175 h 539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0" t="0" r="r" b="b"/>
                  <a:pathLst>
                    <a:path w="737" h="539">
                      <a:moveTo>
                        <a:pt x="708" y="482"/>
                      </a:moveTo>
                      <a:lnTo>
                        <a:pt x="680" y="539"/>
                      </a:lnTo>
                      <a:lnTo>
                        <a:pt x="652" y="510"/>
                      </a:lnTo>
                      <a:lnTo>
                        <a:pt x="595" y="482"/>
                      </a:lnTo>
                      <a:lnTo>
                        <a:pt x="595" y="454"/>
                      </a:lnTo>
                      <a:lnTo>
                        <a:pt x="538" y="397"/>
                      </a:lnTo>
                      <a:lnTo>
                        <a:pt x="453" y="369"/>
                      </a:lnTo>
                      <a:lnTo>
                        <a:pt x="425" y="425"/>
                      </a:lnTo>
                      <a:lnTo>
                        <a:pt x="340" y="425"/>
                      </a:lnTo>
                      <a:lnTo>
                        <a:pt x="340" y="340"/>
                      </a:lnTo>
                      <a:lnTo>
                        <a:pt x="311" y="255"/>
                      </a:lnTo>
                      <a:lnTo>
                        <a:pt x="283" y="255"/>
                      </a:lnTo>
                      <a:lnTo>
                        <a:pt x="255" y="198"/>
                      </a:lnTo>
                      <a:lnTo>
                        <a:pt x="198" y="198"/>
                      </a:lnTo>
                      <a:lnTo>
                        <a:pt x="170" y="142"/>
                      </a:lnTo>
                      <a:lnTo>
                        <a:pt x="141" y="284"/>
                      </a:lnTo>
                      <a:lnTo>
                        <a:pt x="113" y="312"/>
                      </a:lnTo>
                      <a:lnTo>
                        <a:pt x="113" y="340"/>
                      </a:lnTo>
                      <a:lnTo>
                        <a:pt x="85" y="369"/>
                      </a:lnTo>
                      <a:lnTo>
                        <a:pt x="0" y="340"/>
                      </a:lnTo>
                      <a:lnTo>
                        <a:pt x="28" y="255"/>
                      </a:lnTo>
                      <a:lnTo>
                        <a:pt x="28" y="113"/>
                      </a:lnTo>
                      <a:lnTo>
                        <a:pt x="85" y="57"/>
                      </a:lnTo>
                      <a:lnTo>
                        <a:pt x="28" y="28"/>
                      </a:lnTo>
                      <a:lnTo>
                        <a:pt x="85" y="0"/>
                      </a:lnTo>
                      <a:lnTo>
                        <a:pt x="170" y="57"/>
                      </a:lnTo>
                      <a:lnTo>
                        <a:pt x="283" y="28"/>
                      </a:lnTo>
                      <a:lnTo>
                        <a:pt x="368" y="142"/>
                      </a:lnTo>
                      <a:lnTo>
                        <a:pt x="482" y="170"/>
                      </a:lnTo>
                      <a:lnTo>
                        <a:pt x="567" y="142"/>
                      </a:lnTo>
                      <a:lnTo>
                        <a:pt x="623" y="142"/>
                      </a:lnTo>
                      <a:lnTo>
                        <a:pt x="652" y="198"/>
                      </a:lnTo>
                      <a:lnTo>
                        <a:pt x="680" y="198"/>
                      </a:lnTo>
                      <a:lnTo>
                        <a:pt x="708" y="255"/>
                      </a:lnTo>
                      <a:lnTo>
                        <a:pt x="680" y="312"/>
                      </a:lnTo>
                      <a:lnTo>
                        <a:pt x="737" y="340"/>
                      </a:lnTo>
                      <a:lnTo>
                        <a:pt x="708" y="369"/>
                      </a:lnTo>
                      <a:lnTo>
                        <a:pt x="737" y="425"/>
                      </a:lnTo>
                      <a:lnTo>
                        <a:pt x="708" y="482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91" name="Freeform 169">
                  <a:extLst>
                    <a:ext uri="{FF2B5EF4-FFF2-40B4-BE49-F238E27FC236}">
                      <a16:creationId xmlns:a16="http://schemas.microsoft.com/office/drawing/2014/main" id="{339FF00B-CE3E-4596-B9B6-C2B9FDC8F8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86475" y="3765550"/>
                  <a:ext cx="763588" cy="944563"/>
                </a:xfrm>
                <a:custGeom>
                  <a:avLst/>
                  <a:gdLst>
                    <a:gd name="T0" fmla="*/ 449263 w 481"/>
                    <a:gd name="T1" fmla="*/ 944563 h 595"/>
                    <a:gd name="T2" fmla="*/ 404813 w 481"/>
                    <a:gd name="T3" fmla="*/ 900113 h 595"/>
                    <a:gd name="T4" fmla="*/ 358775 w 481"/>
                    <a:gd name="T5" fmla="*/ 900113 h 595"/>
                    <a:gd name="T6" fmla="*/ 314325 w 481"/>
                    <a:gd name="T7" fmla="*/ 855663 h 595"/>
                    <a:gd name="T8" fmla="*/ 314325 w 481"/>
                    <a:gd name="T9" fmla="*/ 630238 h 595"/>
                    <a:gd name="T10" fmla="*/ 44450 w 481"/>
                    <a:gd name="T11" fmla="*/ 495300 h 595"/>
                    <a:gd name="T12" fmla="*/ 0 w 481"/>
                    <a:gd name="T13" fmla="*/ 404813 h 595"/>
                    <a:gd name="T14" fmla="*/ 0 w 481"/>
                    <a:gd name="T15" fmla="*/ 90488 h 595"/>
                    <a:gd name="T16" fmla="*/ 134938 w 481"/>
                    <a:gd name="T17" fmla="*/ 44450 h 595"/>
                    <a:gd name="T18" fmla="*/ 179388 w 481"/>
                    <a:gd name="T19" fmla="*/ 90488 h 595"/>
                    <a:gd name="T20" fmla="*/ 223838 w 481"/>
                    <a:gd name="T21" fmla="*/ 0 h 595"/>
                    <a:gd name="T22" fmla="*/ 269875 w 481"/>
                    <a:gd name="T23" fmla="*/ 44450 h 595"/>
                    <a:gd name="T24" fmla="*/ 404813 w 481"/>
                    <a:gd name="T25" fmla="*/ 0 h 595"/>
                    <a:gd name="T26" fmla="*/ 539750 w 481"/>
                    <a:gd name="T27" fmla="*/ 44450 h 595"/>
                    <a:gd name="T28" fmla="*/ 449263 w 481"/>
                    <a:gd name="T29" fmla="*/ 179388 h 595"/>
                    <a:gd name="T30" fmla="*/ 449263 w 481"/>
                    <a:gd name="T31" fmla="*/ 269875 h 595"/>
                    <a:gd name="T32" fmla="*/ 539750 w 481"/>
                    <a:gd name="T33" fmla="*/ 314325 h 595"/>
                    <a:gd name="T34" fmla="*/ 449263 w 481"/>
                    <a:gd name="T35" fmla="*/ 360363 h 595"/>
                    <a:gd name="T36" fmla="*/ 449263 w 481"/>
                    <a:gd name="T37" fmla="*/ 404813 h 595"/>
                    <a:gd name="T38" fmla="*/ 584200 w 481"/>
                    <a:gd name="T39" fmla="*/ 449263 h 595"/>
                    <a:gd name="T40" fmla="*/ 719138 w 481"/>
                    <a:gd name="T41" fmla="*/ 404813 h 595"/>
                    <a:gd name="T42" fmla="*/ 763588 w 481"/>
                    <a:gd name="T43" fmla="*/ 495300 h 595"/>
                    <a:gd name="T44" fmla="*/ 674688 w 481"/>
                    <a:gd name="T45" fmla="*/ 539750 h 595"/>
                    <a:gd name="T46" fmla="*/ 674688 w 481"/>
                    <a:gd name="T47" fmla="*/ 585788 h 595"/>
                    <a:gd name="T48" fmla="*/ 719138 w 481"/>
                    <a:gd name="T49" fmla="*/ 674688 h 595"/>
                    <a:gd name="T50" fmla="*/ 674688 w 481"/>
                    <a:gd name="T51" fmla="*/ 765175 h 595"/>
                    <a:gd name="T52" fmla="*/ 539750 w 481"/>
                    <a:gd name="T53" fmla="*/ 855663 h 595"/>
                    <a:gd name="T54" fmla="*/ 493713 w 481"/>
                    <a:gd name="T55" fmla="*/ 855663 h 595"/>
                    <a:gd name="T56" fmla="*/ 449263 w 481"/>
                    <a:gd name="T57" fmla="*/ 944563 h 595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481" h="595">
                      <a:moveTo>
                        <a:pt x="283" y="595"/>
                      </a:moveTo>
                      <a:lnTo>
                        <a:pt x="255" y="567"/>
                      </a:lnTo>
                      <a:lnTo>
                        <a:pt x="226" y="567"/>
                      </a:lnTo>
                      <a:lnTo>
                        <a:pt x="198" y="539"/>
                      </a:lnTo>
                      <a:lnTo>
                        <a:pt x="198" y="397"/>
                      </a:lnTo>
                      <a:lnTo>
                        <a:pt x="28" y="312"/>
                      </a:lnTo>
                      <a:lnTo>
                        <a:pt x="0" y="255"/>
                      </a:lnTo>
                      <a:lnTo>
                        <a:pt x="0" y="57"/>
                      </a:lnTo>
                      <a:lnTo>
                        <a:pt x="85" y="28"/>
                      </a:lnTo>
                      <a:lnTo>
                        <a:pt x="113" y="57"/>
                      </a:lnTo>
                      <a:lnTo>
                        <a:pt x="141" y="0"/>
                      </a:lnTo>
                      <a:lnTo>
                        <a:pt x="170" y="28"/>
                      </a:lnTo>
                      <a:lnTo>
                        <a:pt x="255" y="0"/>
                      </a:lnTo>
                      <a:lnTo>
                        <a:pt x="340" y="28"/>
                      </a:lnTo>
                      <a:lnTo>
                        <a:pt x="283" y="113"/>
                      </a:lnTo>
                      <a:lnTo>
                        <a:pt x="283" y="170"/>
                      </a:lnTo>
                      <a:lnTo>
                        <a:pt x="340" y="198"/>
                      </a:lnTo>
                      <a:lnTo>
                        <a:pt x="283" y="227"/>
                      </a:lnTo>
                      <a:lnTo>
                        <a:pt x="283" y="255"/>
                      </a:lnTo>
                      <a:lnTo>
                        <a:pt x="368" y="283"/>
                      </a:lnTo>
                      <a:lnTo>
                        <a:pt x="453" y="255"/>
                      </a:lnTo>
                      <a:lnTo>
                        <a:pt x="481" y="312"/>
                      </a:lnTo>
                      <a:lnTo>
                        <a:pt x="425" y="340"/>
                      </a:lnTo>
                      <a:lnTo>
                        <a:pt x="425" y="369"/>
                      </a:lnTo>
                      <a:lnTo>
                        <a:pt x="453" y="425"/>
                      </a:lnTo>
                      <a:lnTo>
                        <a:pt x="425" y="482"/>
                      </a:lnTo>
                      <a:lnTo>
                        <a:pt x="340" y="539"/>
                      </a:lnTo>
                      <a:lnTo>
                        <a:pt x="311" y="539"/>
                      </a:lnTo>
                      <a:lnTo>
                        <a:pt x="283" y="595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92" name="Freeform 170">
                  <a:extLst>
                    <a:ext uri="{FF2B5EF4-FFF2-40B4-BE49-F238E27FC236}">
                      <a16:creationId xmlns:a16="http://schemas.microsoft.com/office/drawing/2014/main" id="{95C56042-250C-443B-A122-B7343E3D68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40438" y="4575175"/>
                  <a:ext cx="585787" cy="1260475"/>
                </a:xfrm>
                <a:custGeom>
                  <a:avLst/>
                  <a:gdLst>
                    <a:gd name="T0" fmla="*/ 90487 w 369"/>
                    <a:gd name="T1" fmla="*/ 1260475 h 794"/>
                    <a:gd name="T2" fmla="*/ 134937 w 369"/>
                    <a:gd name="T3" fmla="*/ 1169988 h 794"/>
                    <a:gd name="T4" fmla="*/ 90487 w 369"/>
                    <a:gd name="T5" fmla="*/ 1125538 h 794"/>
                    <a:gd name="T6" fmla="*/ 90487 w 369"/>
                    <a:gd name="T7" fmla="*/ 1035050 h 794"/>
                    <a:gd name="T8" fmla="*/ 134937 w 369"/>
                    <a:gd name="T9" fmla="*/ 900113 h 794"/>
                    <a:gd name="T10" fmla="*/ 90487 w 369"/>
                    <a:gd name="T11" fmla="*/ 811213 h 794"/>
                    <a:gd name="T12" fmla="*/ 90487 w 369"/>
                    <a:gd name="T13" fmla="*/ 539750 h 794"/>
                    <a:gd name="T14" fmla="*/ 0 w 369"/>
                    <a:gd name="T15" fmla="*/ 360363 h 794"/>
                    <a:gd name="T16" fmla="*/ 180975 w 369"/>
                    <a:gd name="T17" fmla="*/ 90488 h 794"/>
                    <a:gd name="T18" fmla="*/ 269875 w 369"/>
                    <a:gd name="T19" fmla="*/ 134938 h 794"/>
                    <a:gd name="T20" fmla="*/ 269875 w 369"/>
                    <a:gd name="T21" fmla="*/ 0 h 794"/>
                    <a:gd name="T22" fmla="*/ 360362 w 369"/>
                    <a:gd name="T23" fmla="*/ 46038 h 794"/>
                    <a:gd name="T24" fmla="*/ 404812 w 369"/>
                    <a:gd name="T25" fmla="*/ 90488 h 794"/>
                    <a:gd name="T26" fmla="*/ 450850 w 369"/>
                    <a:gd name="T27" fmla="*/ 90488 h 794"/>
                    <a:gd name="T28" fmla="*/ 495300 w 369"/>
                    <a:gd name="T29" fmla="*/ 134938 h 794"/>
                    <a:gd name="T30" fmla="*/ 539750 w 369"/>
                    <a:gd name="T31" fmla="*/ 134938 h 794"/>
                    <a:gd name="T32" fmla="*/ 585787 w 369"/>
                    <a:gd name="T33" fmla="*/ 225425 h 794"/>
                    <a:gd name="T34" fmla="*/ 539750 w 369"/>
                    <a:gd name="T35" fmla="*/ 315913 h 794"/>
                    <a:gd name="T36" fmla="*/ 539750 w 369"/>
                    <a:gd name="T37" fmla="*/ 450850 h 794"/>
                    <a:gd name="T38" fmla="*/ 495300 w 369"/>
                    <a:gd name="T39" fmla="*/ 539750 h 794"/>
                    <a:gd name="T40" fmla="*/ 539750 w 369"/>
                    <a:gd name="T41" fmla="*/ 585788 h 794"/>
                    <a:gd name="T42" fmla="*/ 495300 w 369"/>
                    <a:gd name="T43" fmla="*/ 630238 h 794"/>
                    <a:gd name="T44" fmla="*/ 539750 w 369"/>
                    <a:gd name="T45" fmla="*/ 720725 h 794"/>
                    <a:gd name="T46" fmla="*/ 360362 w 369"/>
                    <a:gd name="T47" fmla="*/ 946150 h 794"/>
                    <a:gd name="T48" fmla="*/ 404812 w 369"/>
                    <a:gd name="T49" fmla="*/ 1035050 h 794"/>
                    <a:gd name="T50" fmla="*/ 269875 w 369"/>
                    <a:gd name="T51" fmla="*/ 1216025 h 794"/>
                    <a:gd name="T52" fmla="*/ 90487 w 369"/>
                    <a:gd name="T53" fmla="*/ 1260475 h 794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369" h="794">
                      <a:moveTo>
                        <a:pt x="57" y="794"/>
                      </a:moveTo>
                      <a:lnTo>
                        <a:pt x="85" y="737"/>
                      </a:lnTo>
                      <a:lnTo>
                        <a:pt x="57" y="709"/>
                      </a:lnTo>
                      <a:lnTo>
                        <a:pt x="57" y="652"/>
                      </a:lnTo>
                      <a:lnTo>
                        <a:pt x="85" y="567"/>
                      </a:lnTo>
                      <a:lnTo>
                        <a:pt x="57" y="511"/>
                      </a:lnTo>
                      <a:lnTo>
                        <a:pt x="57" y="340"/>
                      </a:lnTo>
                      <a:lnTo>
                        <a:pt x="0" y="227"/>
                      </a:lnTo>
                      <a:lnTo>
                        <a:pt x="114" y="57"/>
                      </a:lnTo>
                      <a:lnTo>
                        <a:pt x="170" y="85"/>
                      </a:lnTo>
                      <a:lnTo>
                        <a:pt x="170" y="0"/>
                      </a:lnTo>
                      <a:lnTo>
                        <a:pt x="227" y="29"/>
                      </a:lnTo>
                      <a:lnTo>
                        <a:pt x="255" y="57"/>
                      </a:lnTo>
                      <a:lnTo>
                        <a:pt x="284" y="57"/>
                      </a:lnTo>
                      <a:lnTo>
                        <a:pt x="312" y="85"/>
                      </a:lnTo>
                      <a:lnTo>
                        <a:pt x="340" y="85"/>
                      </a:lnTo>
                      <a:lnTo>
                        <a:pt x="369" y="142"/>
                      </a:lnTo>
                      <a:lnTo>
                        <a:pt x="340" y="199"/>
                      </a:lnTo>
                      <a:lnTo>
                        <a:pt x="340" y="284"/>
                      </a:lnTo>
                      <a:lnTo>
                        <a:pt x="312" y="340"/>
                      </a:lnTo>
                      <a:lnTo>
                        <a:pt x="340" y="369"/>
                      </a:lnTo>
                      <a:lnTo>
                        <a:pt x="312" y="397"/>
                      </a:lnTo>
                      <a:lnTo>
                        <a:pt x="340" y="454"/>
                      </a:lnTo>
                      <a:lnTo>
                        <a:pt x="227" y="596"/>
                      </a:lnTo>
                      <a:lnTo>
                        <a:pt x="255" y="652"/>
                      </a:lnTo>
                      <a:lnTo>
                        <a:pt x="170" y="766"/>
                      </a:lnTo>
                      <a:lnTo>
                        <a:pt x="57" y="794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93" name="Freeform 171">
                  <a:extLst>
                    <a:ext uri="{FF2B5EF4-FFF2-40B4-BE49-F238E27FC236}">
                      <a16:creationId xmlns:a16="http://schemas.microsoft.com/office/drawing/2014/main" id="{E6407633-14B1-443F-A7D9-8DFB0E7703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96213" y="5026025"/>
                  <a:ext cx="765175" cy="1035050"/>
                </a:xfrm>
                <a:custGeom>
                  <a:avLst/>
                  <a:gdLst>
                    <a:gd name="T0" fmla="*/ 360363 w 482"/>
                    <a:gd name="T1" fmla="*/ 0 h 652"/>
                    <a:gd name="T2" fmla="*/ 404813 w 482"/>
                    <a:gd name="T3" fmla="*/ 44450 h 652"/>
                    <a:gd name="T4" fmla="*/ 269875 w 482"/>
                    <a:gd name="T5" fmla="*/ 269875 h 652"/>
                    <a:gd name="T6" fmla="*/ 314325 w 482"/>
                    <a:gd name="T7" fmla="*/ 269875 h 652"/>
                    <a:gd name="T8" fmla="*/ 314325 w 482"/>
                    <a:gd name="T9" fmla="*/ 404813 h 652"/>
                    <a:gd name="T10" fmla="*/ 404813 w 482"/>
                    <a:gd name="T11" fmla="*/ 449263 h 652"/>
                    <a:gd name="T12" fmla="*/ 404813 w 482"/>
                    <a:gd name="T13" fmla="*/ 495300 h 652"/>
                    <a:gd name="T14" fmla="*/ 495300 w 482"/>
                    <a:gd name="T15" fmla="*/ 584200 h 652"/>
                    <a:gd name="T16" fmla="*/ 495300 w 482"/>
                    <a:gd name="T17" fmla="*/ 674688 h 652"/>
                    <a:gd name="T18" fmla="*/ 584200 w 482"/>
                    <a:gd name="T19" fmla="*/ 674688 h 652"/>
                    <a:gd name="T20" fmla="*/ 630238 w 482"/>
                    <a:gd name="T21" fmla="*/ 719138 h 652"/>
                    <a:gd name="T22" fmla="*/ 719138 w 482"/>
                    <a:gd name="T23" fmla="*/ 719138 h 652"/>
                    <a:gd name="T24" fmla="*/ 719138 w 482"/>
                    <a:gd name="T25" fmla="*/ 765175 h 652"/>
                    <a:gd name="T26" fmla="*/ 765175 w 482"/>
                    <a:gd name="T27" fmla="*/ 854075 h 652"/>
                    <a:gd name="T28" fmla="*/ 360363 w 482"/>
                    <a:gd name="T29" fmla="*/ 1035050 h 652"/>
                    <a:gd name="T30" fmla="*/ 314325 w 482"/>
                    <a:gd name="T31" fmla="*/ 944563 h 652"/>
                    <a:gd name="T32" fmla="*/ 179388 w 482"/>
                    <a:gd name="T33" fmla="*/ 854075 h 652"/>
                    <a:gd name="T34" fmla="*/ 225425 w 482"/>
                    <a:gd name="T35" fmla="*/ 674688 h 652"/>
                    <a:gd name="T36" fmla="*/ 179388 w 482"/>
                    <a:gd name="T37" fmla="*/ 630238 h 652"/>
                    <a:gd name="T38" fmla="*/ 90488 w 482"/>
                    <a:gd name="T39" fmla="*/ 630238 h 652"/>
                    <a:gd name="T40" fmla="*/ 44450 w 482"/>
                    <a:gd name="T41" fmla="*/ 539750 h 652"/>
                    <a:gd name="T42" fmla="*/ 0 w 482"/>
                    <a:gd name="T43" fmla="*/ 539750 h 652"/>
                    <a:gd name="T44" fmla="*/ 0 w 482"/>
                    <a:gd name="T45" fmla="*/ 449263 h 652"/>
                    <a:gd name="T46" fmla="*/ 44450 w 482"/>
                    <a:gd name="T47" fmla="*/ 360363 h 652"/>
                    <a:gd name="T48" fmla="*/ 90488 w 482"/>
                    <a:gd name="T49" fmla="*/ 179388 h 652"/>
                    <a:gd name="T50" fmla="*/ 360363 w 482"/>
                    <a:gd name="T51" fmla="*/ 0 h 652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482" h="652">
                      <a:moveTo>
                        <a:pt x="227" y="0"/>
                      </a:moveTo>
                      <a:lnTo>
                        <a:pt x="255" y="28"/>
                      </a:lnTo>
                      <a:lnTo>
                        <a:pt x="170" y="170"/>
                      </a:lnTo>
                      <a:lnTo>
                        <a:pt x="198" y="170"/>
                      </a:lnTo>
                      <a:lnTo>
                        <a:pt x="198" y="255"/>
                      </a:lnTo>
                      <a:lnTo>
                        <a:pt x="255" y="283"/>
                      </a:lnTo>
                      <a:lnTo>
                        <a:pt x="255" y="312"/>
                      </a:lnTo>
                      <a:lnTo>
                        <a:pt x="312" y="368"/>
                      </a:lnTo>
                      <a:lnTo>
                        <a:pt x="312" y="425"/>
                      </a:lnTo>
                      <a:lnTo>
                        <a:pt x="368" y="425"/>
                      </a:lnTo>
                      <a:lnTo>
                        <a:pt x="397" y="453"/>
                      </a:lnTo>
                      <a:lnTo>
                        <a:pt x="453" y="453"/>
                      </a:lnTo>
                      <a:lnTo>
                        <a:pt x="453" y="482"/>
                      </a:lnTo>
                      <a:lnTo>
                        <a:pt x="482" y="538"/>
                      </a:lnTo>
                      <a:lnTo>
                        <a:pt x="227" y="652"/>
                      </a:lnTo>
                      <a:lnTo>
                        <a:pt x="198" y="595"/>
                      </a:lnTo>
                      <a:lnTo>
                        <a:pt x="113" y="538"/>
                      </a:lnTo>
                      <a:lnTo>
                        <a:pt x="142" y="425"/>
                      </a:lnTo>
                      <a:lnTo>
                        <a:pt x="113" y="397"/>
                      </a:lnTo>
                      <a:lnTo>
                        <a:pt x="57" y="397"/>
                      </a:lnTo>
                      <a:lnTo>
                        <a:pt x="28" y="340"/>
                      </a:lnTo>
                      <a:lnTo>
                        <a:pt x="0" y="340"/>
                      </a:lnTo>
                      <a:lnTo>
                        <a:pt x="0" y="283"/>
                      </a:lnTo>
                      <a:lnTo>
                        <a:pt x="28" y="227"/>
                      </a:lnTo>
                      <a:lnTo>
                        <a:pt x="57" y="113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94" name="Freeform 172">
                  <a:extLst>
                    <a:ext uri="{FF2B5EF4-FFF2-40B4-BE49-F238E27FC236}">
                      <a16:creationId xmlns:a16="http://schemas.microsoft.com/office/drawing/2014/main" id="{E116C507-7FA4-421D-9EBC-39ACB35024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96438" y="5249863"/>
                  <a:ext cx="674687" cy="585787"/>
                </a:xfrm>
                <a:custGeom>
                  <a:avLst/>
                  <a:gdLst>
                    <a:gd name="T0" fmla="*/ 449262 w 425"/>
                    <a:gd name="T1" fmla="*/ 0 h 369"/>
                    <a:gd name="T2" fmla="*/ 360362 w 425"/>
                    <a:gd name="T3" fmla="*/ 46037 h 369"/>
                    <a:gd name="T4" fmla="*/ 225425 w 425"/>
                    <a:gd name="T5" fmla="*/ 0 h 369"/>
                    <a:gd name="T6" fmla="*/ 225425 w 425"/>
                    <a:gd name="T7" fmla="*/ 90487 h 369"/>
                    <a:gd name="T8" fmla="*/ 44450 w 425"/>
                    <a:gd name="T9" fmla="*/ 0 h 369"/>
                    <a:gd name="T10" fmla="*/ 0 w 425"/>
                    <a:gd name="T11" fmla="*/ 46037 h 369"/>
                    <a:gd name="T12" fmla="*/ 44450 w 425"/>
                    <a:gd name="T13" fmla="*/ 90487 h 369"/>
                    <a:gd name="T14" fmla="*/ 0 w 425"/>
                    <a:gd name="T15" fmla="*/ 225425 h 369"/>
                    <a:gd name="T16" fmla="*/ 134937 w 425"/>
                    <a:gd name="T17" fmla="*/ 315912 h 369"/>
                    <a:gd name="T18" fmla="*/ 90487 w 425"/>
                    <a:gd name="T19" fmla="*/ 450850 h 369"/>
                    <a:gd name="T20" fmla="*/ 179387 w 425"/>
                    <a:gd name="T21" fmla="*/ 585787 h 369"/>
                    <a:gd name="T22" fmla="*/ 225425 w 425"/>
                    <a:gd name="T23" fmla="*/ 450850 h 369"/>
                    <a:gd name="T24" fmla="*/ 360362 w 425"/>
                    <a:gd name="T25" fmla="*/ 360362 h 369"/>
                    <a:gd name="T26" fmla="*/ 674687 w 425"/>
                    <a:gd name="T27" fmla="*/ 315912 h 369"/>
                    <a:gd name="T28" fmla="*/ 674687 w 425"/>
                    <a:gd name="T29" fmla="*/ 136525 h 369"/>
                    <a:gd name="T30" fmla="*/ 584200 w 425"/>
                    <a:gd name="T31" fmla="*/ 46037 h 369"/>
                    <a:gd name="T32" fmla="*/ 539750 w 425"/>
                    <a:gd name="T33" fmla="*/ 136525 h 369"/>
                    <a:gd name="T34" fmla="*/ 449262 w 425"/>
                    <a:gd name="T35" fmla="*/ 46037 h 369"/>
                    <a:gd name="T36" fmla="*/ 449262 w 425"/>
                    <a:gd name="T37" fmla="*/ 0 h 369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425" h="369">
                      <a:moveTo>
                        <a:pt x="283" y="0"/>
                      </a:moveTo>
                      <a:lnTo>
                        <a:pt x="227" y="29"/>
                      </a:lnTo>
                      <a:lnTo>
                        <a:pt x="142" y="0"/>
                      </a:lnTo>
                      <a:lnTo>
                        <a:pt x="142" y="57"/>
                      </a:lnTo>
                      <a:lnTo>
                        <a:pt x="28" y="0"/>
                      </a:lnTo>
                      <a:lnTo>
                        <a:pt x="0" y="29"/>
                      </a:lnTo>
                      <a:lnTo>
                        <a:pt x="28" y="57"/>
                      </a:lnTo>
                      <a:lnTo>
                        <a:pt x="0" y="142"/>
                      </a:lnTo>
                      <a:lnTo>
                        <a:pt x="85" y="199"/>
                      </a:lnTo>
                      <a:lnTo>
                        <a:pt x="57" y="284"/>
                      </a:lnTo>
                      <a:lnTo>
                        <a:pt x="113" y="369"/>
                      </a:lnTo>
                      <a:lnTo>
                        <a:pt x="142" y="284"/>
                      </a:lnTo>
                      <a:lnTo>
                        <a:pt x="227" y="227"/>
                      </a:lnTo>
                      <a:lnTo>
                        <a:pt x="425" y="199"/>
                      </a:lnTo>
                      <a:lnTo>
                        <a:pt x="425" y="86"/>
                      </a:lnTo>
                      <a:lnTo>
                        <a:pt x="368" y="29"/>
                      </a:lnTo>
                      <a:lnTo>
                        <a:pt x="340" y="86"/>
                      </a:lnTo>
                      <a:lnTo>
                        <a:pt x="283" y="29"/>
                      </a:lnTo>
                      <a:lnTo>
                        <a:pt x="283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95" name="Freeform 173">
                  <a:extLst>
                    <a:ext uri="{FF2B5EF4-FFF2-40B4-BE49-F238E27FC236}">
                      <a16:creationId xmlns:a16="http://schemas.microsoft.com/office/drawing/2014/main" id="{33B6CB17-E7C8-468B-9287-702E6C6E70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056688" y="5070475"/>
                  <a:ext cx="719137" cy="900113"/>
                </a:xfrm>
                <a:custGeom>
                  <a:avLst/>
                  <a:gdLst>
                    <a:gd name="T0" fmla="*/ 719137 w 453"/>
                    <a:gd name="T1" fmla="*/ 765175 h 567"/>
                    <a:gd name="T2" fmla="*/ 674687 w 453"/>
                    <a:gd name="T3" fmla="*/ 900113 h 567"/>
                    <a:gd name="T4" fmla="*/ 539750 w 453"/>
                    <a:gd name="T5" fmla="*/ 809625 h 567"/>
                    <a:gd name="T6" fmla="*/ 539750 w 453"/>
                    <a:gd name="T7" fmla="*/ 674688 h 567"/>
                    <a:gd name="T8" fmla="*/ 314325 w 453"/>
                    <a:gd name="T9" fmla="*/ 674688 h 567"/>
                    <a:gd name="T10" fmla="*/ 223837 w 453"/>
                    <a:gd name="T11" fmla="*/ 855663 h 567"/>
                    <a:gd name="T12" fmla="*/ 44450 w 453"/>
                    <a:gd name="T13" fmla="*/ 809625 h 567"/>
                    <a:gd name="T14" fmla="*/ 0 w 453"/>
                    <a:gd name="T15" fmla="*/ 720725 h 567"/>
                    <a:gd name="T16" fmla="*/ 179387 w 453"/>
                    <a:gd name="T17" fmla="*/ 539750 h 567"/>
                    <a:gd name="T18" fmla="*/ 179387 w 453"/>
                    <a:gd name="T19" fmla="*/ 450850 h 567"/>
                    <a:gd name="T20" fmla="*/ 269875 w 453"/>
                    <a:gd name="T21" fmla="*/ 360363 h 567"/>
                    <a:gd name="T22" fmla="*/ 404812 w 453"/>
                    <a:gd name="T23" fmla="*/ 404813 h 567"/>
                    <a:gd name="T24" fmla="*/ 358775 w 453"/>
                    <a:gd name="T25" fmla="*/ 315913 h 567"/>
                    <a:gd name="T26" fmla="*/ 269875 w 453"/>
                    <a:gd name="T27" fmla="*/ 269875 h 567"/>
                    <a:gd name="T28" fmla="*/ 269875 w 453"/>
                    <a:gd name="T29" fmla="*/ 179388 h 567"/>
                    <a:gd name="T30" fmla="*/ 179387 w 453"/>
                    <a:gd name="T31" fmla="*/ 90488 h 567"/>
                    <a:gd name="T32" fmla="*/ 134937 w 453"/>
                    <a:gd name="T33" fmla="*/ 0 h 567"/>
                    <a:gd name="T34" fmla="*/ 404812 w 453"/>
                    <a:gd name="T35" fmla="*/ 134938 h 567"/>
                    <a:gd name="T36" fmla="*/ 449262 w 453"/>
                    <a:gd name="T37" fmla="*/ 134938 h 567"/>
                    <a:gd name="T38" fmla="*/ 539750 w 453"/>
                    <a:gd name="T39" fmla="*/ 225425 h 567"/>
                    <a:gd name="T40" fmla="*/ 584200 w 453"/>
                    <a:gd name="T41" fmla="*/ 269875 h 567"/>
                    <a:gd name="T42" fmla="*/ 539750 w 453"/>
                    <a:gd name="T43" fmla="*/ 404813 h 567"/>
                    <a:gd name="T44" fmla="*/ 674687 w 453"/>
                    <a:gd name="T45" fmla="*/ 495300 h 567"/>
                    <a:gd name="T46" fmla="*/ 630237 w 453"/>
                    <a:gd name="T47" fmla="*/ 630238 h 567"/>
                    <a:gd name="T48" fmla="*/ 719137 w 453"/>
                    <a:gd name="T49" fmla="*/ 765175 h 567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453" h="567">
                      <a:moveTo>
                        <a:pt x="453" y="482"/>
                      </a:moveTo>
                      <a:lnTo>
                        <a:pt x="425" y="567"/>
                      </a:lnTo>
                      <a:lnTo>
                        <a:pt x="340" y="510"/>
                      </a:lnTo>
                      <a:lnTo>
                        <a:pt x="340" y="425"/>
                      </a:lnTo>
                      <a:lnTo>
                        <a:pt x="198" y="425"/>
                      </a:lnTo>
                      <a:lnTo>
                        <a:pt x="141" y="539"/>
                      </a:lnTo>
                      <a:lnTo>
                        <a:pt x="28" y="510"/>
                      </a:lnTo>
                      <a:lnTo>
                        <a:pt x="0" y="454"/>
                      </a:lnTo>
                      <a:lnTo>
                        <a:pt x="113" y="340"/>
                      </a:lnTo>
                      <a:lnTo>
                        <a:pt x="113" y="284"/>
                      </a:lnTo>
                      <a:lnTo>
                        <a:pt x="170" y="227"/>
                      </a:lnTo>
                      <a:lnTo>
                        <a:pt x="255" y="255"/>
                      </a:lnTo>
                      <a:lnTo>
                        <a:pt x="226" y="199"/>
                      </a:lnTo>
                      <a:lnTo>
                        <a:pt x="170" y="170"/>
                      </a:lnTo>
                      <a:lnTo>
                        <a:pt x="170" y="113"/>
                      </a:lnTo>
                      <a:lnTo>
                        <a:pt x="113" y="57"/>
                      </a:lnTo>
                      <a:lnTo>
                        <a:pt x="85" y="0"/>
                      </a:lnTo>
                      <a:lnTo>
                        <a:pt x="255" y="85"/>
                      </a:lnTo>
                      <a:lnTo>
                        <a:pt x="283" y="85"/>
                      </a:lnTo>
                      <a:lnTo>
                        <a:pt x="340" y="142"/>
                      </a:lnTo>
                      <a:lnTo>
                        <a:pt x="368" y="170"/>
                      </a:lnTo>
                      <a:lnTo>
                        <a:pt x="340" y="255"/>
                      </a:lnTo>
                      <a:lnTo>
                        <a:pt x="425" y="312"/>
                      </a:lnTo>
                      <a:lnTo>
                        <a:pt x="397" y="397"/>
                      </a:lnTo>
                      <a:lnTo>
                        <a:pt x="453" y="482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96" name="Freeform 174">
                  <a:extLst>
                    <a:ext uri="{FF2B5EF4-FFF2-40B4-BE49-F238E27FC236}">
                      <a16:creationId xmlns:a16="http://schemas.microsoft.com/office/drawing/2014/main" id="{EDAFF577-38CE-4F24-B022-0EEF1BD1A6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35963" y="4845050"/>
                  <a:ext cx="539750" cy="855663"/>
                </a:xfrm>
                <a:custGeom>
                  <a:avLst/>
                  <a:gdLst>
                    <a:gd name="T0" fmla="*/ 179388 w 340"/>
                    <a:gd name="T1" fmla="*/ 0 h 539"/>
                    <a:gd name="T2" fmla="*/ 44450 w 340"/>
                    <a:gd name="T3" fmla="*/ 225425 h 539"/>
                    <a:gd name="T4" fmla="*/ 0 w 340"/>
                    <a:gd name="T5" fmla="*/ 360363 h 539"/>
                    <a:gd name="T6" fmla="*/ 134938 w 340"/>
                    <a:gd name="T7" fmla="*/ 495300 h 539"/>
                    <a:gd name="T8" fmla="*/ 269875 w 340"/>
                    <a:gd name="T9" fmla="*/ 855663 h 539"/>
                    <a:gd name="T10" fmla="*/ 314325 w 340"/>
                    <a:gd name="T11" fmla="*/ 811213 h 539"/>
                    <a:gd name="T12" fmla="*/ 450850 w 340"/>
                    <a:gd name="T13" fmla="*/ 855663 h 539"/>
                    <a:gd name="T14" fmla="*/ 450850 w 340"/>
                    <a:gd name="T15" fmla="*/ 765175 h 539"/>
                    <a:gd name="T16" fmla="*/ 539750 w 340"/>
                    <a:gd name="T17" fmla="*/ 676275 h 539"/>
                    <a:gd name="T18" fmla="*/ 450850 w 340"/>
                    <a:gd name="T19" fmla="*/ 585788 h 539"/>
                    <a:gd name="T20" fmla="*/ 495300 w 340"/>
                    <a:gd name="T21" fmla="*/ 495300 h 539"/>
                    <a:gd name="T22" fmla="*/ 404813 w 340"/>
                    <a:gd name="T23" fmla="*/ 404813 h 539"/>
                    <a:gd name="T24" fmla="*/ 404813 w 340"/>
                    <a:gd name="T25" fmla="*/ 360363 h 539"/>
                    <a:gd name="T26" fmla="*/ 314325 w 340"/>
                    <a:gd name="T27" fmla="*/ 225425 h 539"/>
                    <a:gd name="T28" fmla="*/ 225425 w 340"/>
                    <a:gd name="T29" fmla="*/ 180975 h 539"/>
                    <a:gd name="T30" fmla="*/ 314325 w 340"/>
                    <a:gd name="T31" fmla="*/ 134938 h 539"/>
                    <a:gd name="T32" fmla="*/ 179388 w 340"/>
                    <a:gd name="T33" fmla="*/ 0 h 53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40" h="539">
                      <a:moveTo>
                        <a:pt x="113" y="0"/>
                      </a:moveTo>
                      <a:lnTo>
                        <a:pt x="28" y="142"/>
                      </a:lnTo>
                      <a:lnTo>
                        <a:pt x="0" y="227"/>
                      </a:lnTo>
                      <a:lnTo>
                        <a:pt x="85" y="312"/>
                      </a:lnTo>
                      <a:lnTo>
                        <a:pt x="170" y="539"/>
                      </a:lnTo>
                      <a:lnTo>
                        <a:pt x="198" y="511"/>
                      </a:lnTo>
                      <a:lnTo>
                        <a:pt x="284" y="539"/>
                      </a:lnTo>
                      <a:lnTo>
                        <a:pt x="284" y="482"/>
                      </a:lnTo>
                      <a:lnTo>
                        <a:pt x="340" y="426"/>
                      </a:lnTo>
                      <a:lnTo>
                        <a:pt x="284" y="369"/>
                      </a:lnTo>
                      <a:lnTo>
                        <a:pt x="312" y="312"/>
                      </a:lnTo>
                      <a:lnTo>
                        <a:pt x="255" y="255"/>
                      </a:lnTo>
                      <a:lnTo>
                        <a:pt x="255" y="227"/>
                      </a:lnTo>
                      <a:lnTo>
                        <a:pt x="198" y="142"/>
                      </a:lnTo>
                      <a:lnTo>
                        <a:pt x="142" y="114"/>
                      </a:lnTo>
                      <a:lnTo>
                        <a:pt x="198" y="85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97" name="Freeform 175">
                  <a:extLst>
                    <a:ext uri="{FF2B5EF4-FFF2-40B4-BE49-F238E27FC236}">
                      <a16:creationId xmlns:a16="http://schemas.microsoft.com/office/drawing/2014/main" id="{10C3C938-8326-44D7-B6AC-33D74C189A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696325" y="3810000"/>
                  <a:ext cx="269875" cy="541338"/>
                </a:xfrm>
                <a:custGeom>
                  <a:avLst/>
                  <a:gdLst>
                    <a:gd name="T0" fmla="*/ 0 w 170"/>
                    <a:gd name="T1" fmla="*/ 450850 h 341"/>
                    <a:gd name="T2" fmla="*/ 44450 w 170"/>
                    <a:gd name="T3" fmla="*/ 360363 h 341"/>
                    <a:gd name="T4" fmla="*/ 90488 w 170"/>
                    <a:gd name="T5" fmla="*/ 0 h 341"/>
                    <a:gd name="T6" fmla="*/ 269875 w 170"/>
                    <a:gd name="T7" fmla="*/ 46038 h 341"/>
                    <a:gd name="T8" fmla="*/ 269875 w 170"/>
                    <a:gd name="T9" fmla="*/ 180975 h 341"/>
                    <a:gd name="T10" fmla="*/ 179388 w 170"/>
                    <a:gd name="T11" fmla="*/ 225425 h 341"/>
                    <a:gd name="T12" fmla="*/ 269875 w 170"/>
                    <a:gd name="T13" fmla="*/ 315913 h 341"/>
                    <a:gd name="T14" fmla="*/ 179388 w 170"/>
                    <a:gd name="T15" fmla="*/ 404813 h 341"/>
                    <a:gd name="T16" fmla="*/ 225425 w 170"/>
                    <a:gd name="T17" fmla="*/ 495300 h 341"/>
                    <a:gd name="T18" fmla="*/ 179388 w 170"/>
                    <a:gd name="T19" fmla="*/ 541338 h 341"/>
                    <a:gd name="T20" fmla="*/ 90488 w 170"/>
                    <a:gd name="T21" fmla="*/ 450850 h 341"/>
                    <a:gd name="T22" fmla="*/ 44450 w 170"/>
                    <a:gd name="T23" fmla="*/ 495300 h 341"/>
                    <a:gd name="T24" fmla="*/ 0 w 170"/>
                    <a:gd name="T25" fmla="*/ 450850 h 341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170" h="341">
                      <a:moveTo>
                        <a:pt x="0" y="284"/>
                      </a:moveTo>
                      <a:lnTo>
                        <a:pt x="28" y="227"/>
                      </a:lnTo>
                      <a:lnTo>
                        <a:pt x="57" y="0"/>
                      </a:lnTo>
                      <a:lnTo>
                        <a:pt x="170" y="29"/>
                      </a:lnTo>
                      <a:lnTo>
                        <a:pt x="170" y="114"/>
                      </a:lnTo>
                      <a:lnTo>
                        <a:pt x="113" y="142"/>
                      </a:lnTo>
                      <a:lnTo>
                        <a:pt x="170" y="199"/>
                      </a:lnTo>
                      <a:lnTo>
                        <a:pt x="113" y="255"/>
                      </a:lnTo>
                      <a:lnTo>
                        <a:pt x="142" y="312"/>
                      </a:lnTo>
                      <a:lnTo>
                        <a:pt x="113" y="341"/>
                      </a:lnTo>
                      <a:lnTo>
                        <a:pt x="57" y="284"/>
                      </a:lnTo>
                      <a:lnTo>
                        <a:pt x="28" y="312"/>
                      </a:lnTo>
                      <a:lnTo>
                        <a:pt x="0" y="284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98" name="Freeform 176">
                  <a:extLst>
                    <a:ext uri="{FF2B5EF4-FFF2-40B4-BE49-F238E27FC236}">
                      <a16:creationId xmlns:a16="http://schemas.microsoft.com/office/drawing/2014/main" id="{5A18B5B9-D50B-4E98-9EAE-A5314B3CBB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75713" y="3856038"/>
                  <a:ext cx="404812" cy="630237"/>
                </a:xfrm>
                <a:custGeom>
                  <a:avLst/>
                  <a:gdLst>
                    <a:gd name="T0" fmla="*/ 90487 w 255"/>
                    <a:gd name="T1" fmla="*/ 0 h 397"/>
                    <a:gd name="T2" fmla="*/ 269875 w 255"/>
                    <a:gd name="T3" fmla="*/ 0 h 397"/>
                    <a:gd name="T4" fmla="*/ 225425 w 255"/>
                    <a:gd name="T5" fmla="*/ 134937 h 397"/>
                    <a:gd name="T6" fmla="*/ 404812 w 255"/>
                    <a:gd name="T7" fmla="*/ 314325 h 397"/>
                    <a:gd name="T8" fmla="*/ 404812 w 255"/>
                    <a:gd name="T9" fmla="*/ 495300 h 397"/>
                    <a:gd name="T10" fmla="*/ 225425 w 255"/>
                    <a:gd name="T11" fmla="*/ 630237 h 397"/>
                    <a:gd name="T12" fmla="*/ 225425 w 255"/>
                    <a:gd name="T13" fmla="*/ 584200 h 397"/>
                    <a:gd name="T14" fmla="*/ 180975 w 255"/>
                    <a:gd name="T15" fmla="*/ 630237 h 397"/>
                    <a:gd name="T16" fmla="*/ 90487 w 255"/>
                    <a:gd name="T17" fmla="*/ 630237 h 397"/>
                    <a:gd name="T18" fmla="*/ 46037 w 255"/>
                    <a:gd name="T19" fmla="*/ 495300 h 397"/>
                    <a:gd name="T20" fmla="*/ 0 w 255"/>
                    <a:gd name="T21" fmla="*/ 495300 h 397"/>
                    <a:gd name="T22" fmla="*/ 46037 w 255"/>
                    <a:gd name="T23" fmla="*/ 449262 h 397"/>
                    <a:gd name="T24" fmla="*/ 0 w 255"/>
                    <a:gd name="T25" fmla="*/ 358775 h 397"/>
                    <a:gd name="T26" fmla="*/ 90487 w 255"/>
                    <a:gd name="T27" fmla="*/ 269875 h 397"/>
                    <a:gd name="T28" fmla="*/ 0 w 255"/>
                    <a:gd name="T29" fmla="*/ 179387 h 397"/>
                    <a:gd name="T30" fmla="*/ 90487 w 255"/>
                    <a:gd name="T31" fmla="*/ 134937 h 397"/>
                    <a:gd name="T32" fmla="*/ 90487 w 255"/>
                    <a:gd name="T33" fmla="*/ 44450 h 397"/>
                    <a:gd name="T34" fmla="*/ 90487 w 255"/>
                    <a:gd name="T35" fmla="*/ 0 h 39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255" h="397">
                      <a:moveTo>
                        <a:pt x="57" y="0"/>
                      </a:moveTo>
                      <a:lnTo>
                        <a:pt x="170" y="0"/>
                      </a:lnTo>
                      <a:lnTo>
                        <a:pt x="142" y="85"/>
                      </a:lnTo>
                      <a:lnTo>
                        <a:pt x="255" y="198"/>
                      </a:lnTo>
                      <a:lnTo>
                        <a:pt x="255" y="312"/>
                      </a:lnTo>
                      <a:lnTo>
                        <a:pt x="142" y="397"/>
                      </a:lnTo>
                      <a:lnTo>
                        <a:pt x="142" y="368"/>
                      </a:lnTo>
                      <a:lnTo>
                        <a:pt x="114" y="397"/>
                      </a:lnTo>
                      <a:lnTo>
                        <a:pt x="57" y="397"/>
                      </a:lnTo>
                      <a:lnTo>
                        <a:pt x="29" y="312"/>
                      </a:lnTo>
                      <a:lnTo>
                        <a:pt x="0" y="312"/>
                      </a:lnTo>
                      <a:lnTo>
                        <a:pt x="29" y="283"/>
                      </a:lnTo>
                      <a:lnTo>
                        <a:pt x="0" y="226"/>
                      </a:lnTo>
                      <a:lnTo>
                        <a:pt x="57" y="170"/>
                      </a:lnTo>
                      <a:lnTo>
                        <a:pt x="0" y="113"/>
                      </a:lnTo>
                      <a:lnTo>
                        <a:pt x="57" y="85"/>
                      </a:lnTo>
                      <a:lnTo>
                        <a:pt x="57" y="28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99" name="Freeform 177">
                  <a:extLst>
                    <a:ext uri="{FF2B5EF4-FFF2-40B4-BE49-F238E27FC236}">
                      <a16:creationId xmlns:a16="http://schemas.microsoft.com/office/drawing/2014/main" id="{660BCFE0-F439-499F-AE59-C1EC0695FF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280525" y="3810000"/>
                  <a:ext cx="720725" cy="765175"/>
                </a:xfrm>
                <a:custGeom>
                  <a:avLst/>
                  <a:gdLst>
                    <a:gd name="T0" fmla="*/ 720725 w 454"/>
                    <a:gd name="T1" fmla="*/ 720725 h 482"/>
                    <a:gd name="T2" fmla="*/ 630238 w 454"/>
                    <a:gd name="T3" fmla="*/ 765175 h 482"/>
                    <a:gd name="T4" fmla="*/ 541338 w 454"/>
                    <a:gd name="T5" fmla="*/ 720725 h 482"/>
                    <a:gd name="T6" fmla="*/ 541338 w 454"/>
                    <a:gd name="T7" fmla="*/ 676275 h 482"/>
                    <a:gd name="T8" fmla="*/ 495300 w 454"/>
                    <a:gd name="T9" fmla="*/ 585788 h 482"/>
                    <a:gd name="T10" fmla="*/ 406400 w 454"/>
                    <a:gd name="T11" fmla="*/ 630238 h 482"/>
                    <a:gd name="T12" fmla="*/ 225425 w 454"/>
                    <a:gd name="T13" fmla="*/ 495300 h 482"/>
                    <a:gd name="T14" fmla="*/ 46038 w 454"/>
                    <a:gd name="T15" fmla="*/ 495300 h 482"/>
                    <a:gd name="T16" fmla="*/ 0 w 454"/>
                    <a:gd name="T17" fmla="*/ 541338 h 482"/>
                    <a:gd name="T18" fmla="*/ 0 w 454"/>
                    <a:gd name="T19" fmla="*/ 360363 h 482"/>
                    <a:gd name="T20" fmla="*/ 90488 w 454"/>
                    <a:gd name="T21" fmla="*/ 315913 h 482"/>
                    <a:gd name="T22" fmla="*/ 134938 w 454"/>
                    <a:gd name="T23" fmla="*/ 225425 h 482"/>
                    <a:gd name="T24" fmla="*/ 180975 w 454"/>
                    <a:gd name="T25" fmla="*/ 269875 h 482"/>
                    <a:gd name="T26" fmla="*/ 225425 w 454"/>
                    <a:gd name="T27" fmla="*/ 180975 h 482"/>
                    <a:gd name="T28" fmla="*/ 269875 w 454"/>
                    <a:gd name="T29" fmla="*/ 134938 h 482"/>
                    <a:gd name="T30" fmla="*/ 225425 w 454"/>
                    <a:gd name="T31" fmla="*/ 46038 h 482"/>
                    <a:gd name="T32" fmla="*/ 269875 w 454"/>
                    <a:gd name="T33" fmla="*/ 0 h 482"/>
                    <a:gd name="T34" fmla="*/ 406400 w 454"/>
                    <a:gd name="T35" fmla="*/ 0 h 482"/>
                    <a:gd name="T36" fmla="*/ 541338 w 454"/>
                    <a:gd name="T37" fmla="*/ 90488 h 482"/>
                    <a:gd name="T38" fmla="*/ 630238 w 454"/>
                    <a:gd name="T39" fmla="*/ 90488 h 482"/>
                    <a:gd name="T40" fmla="*/ 541338 w 454"/>
                    <a:gd name="T41" fmla="*/ 315913 h 482"/>
                    <a:gd name="T42" fmla="*/ 720725 w 454"/>
                    <a:gd name="T43" fmla="*/ 720725 h 482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454" h="482">
                      <a:moveTo>
                        <a:pt x="454" y="454"/>
                      </a:moveTo>
                      <a:lnTo>
                        <a:pt x="397" y="482"/>
                      </a:lnTo>
                      <a:lnTo>
                        <a:pt x="341" y="454"/>
                      </a:lnTo>
                      <a:lnTo>
                        <a:pt x="341" y="426"/>
                      </a:lnTo>
                      <a:lnTo>
                        <a:pt x="312" y="369"/>
                      </a:lnTo>
                      <a:lnTo>
                        <a:pt x="256" y="397"/>
                      </a:lnTo>
                      <a:lnTo>
                        <a:pt x="142" y="312"/>
                      </a:lnTo>
                      <a:lnTo>
                        <a:pt x="29" y="312"/>
                      </a:lnTo>
                      <a:lnTo>
                        <a:pt x="0" y="341"/>
                      </a:lnTo>
                      <a:lnTo>
                        <a:pt x="0" y="227"/>
                      </a:lnTo>
                      <a:lnTo>
                        <a:pt x="57" y="199"/>
                      </a:lnTo>
                      <a:lnTo>
                        <a:pt x="85" y="142"/>
                      </a:lnTo>
                      <a:lnTo>
                        <a:pt x="114" y="170"/>
                      </a:lnTo>
                      <a:lnTo>
                        <a:pt x="142" y="114"/>
                      </a:lnTo>
                      <a:lnTo>
                        <a:pt x="170" y="85"/>
                      </a:lnTo>
                      <a:lnTo>
                        <a:pt x="142" y="29"/>
                      </a:lnTo>
                      <a:lnTo>
                        <a:pt x="170" y="0"/>
                      </a:lnTo>
                      <a:lnTo>
                        <a:pt x="256" y="0"/>
                      </a:lnTo>
                      <a:lnTo>
                        <a:pt x="341" y="57"/>
                      </a:lnTo>
                      <a:lnTo>
                        <a:pt x="397" y="57"/>
                      </a:lnTo>
                      <a:lnTo>
                        <a:pt x="341" y="199"/>
                      </a:lnTo>
                      <a:lnTo>
                        <a:pt x="454" y="454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0" name="Freeform 178">
                  <a:extLst>
                    <a:ext uri="{FF2B5EF4-FFF2-40B4-BE49-F238E27FC236}">
                      <a16:creationId xmlns:a16="http://schemas.microsoft.com/office/drawing/2014/main" id="{B177C01F-4D31-4513-A180-CC6BF90F40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145588" y="4530725"/>
                  <a:ext cx="990600" cy="809625"/>
                </a:xfrm>
                <a:custGeom>
                  <a:avLst/>
                  <a:gdLst>
                    <a:gd name="T0" fmla="*/ 855663 w 624"/>
                    <a:gd name="T1" fmla="*/ 0 h 510"/>
                    <a:gd name="T2" fmla="*/ 990600 w 624"/>
                    <a:gd name="T3" fmla="*/ 630238 h 510"/>
                    <a:gd name="T4" fmla="*/ 900113 w 624"/>
                    <a:gd name="T5" fmla="*/ 674688 h 510"/>
                    <a:gd name="T6" fmla="*/ 900113 w 624"/>
                    <a:gd name="T7" fmla="*/ 719138 h 510"/>
                    <a:gd name="T8" fmla="*/ 811213 w 624"/>
                    <a:gd name="T9" fmla="*/ 765175 h 510"/>
                    <a:gd name="T10" fmla="*/ 676275 w 624"/>
                    <a:gd name="T11" fmla="*/ 719138 h 510"/>
                    <a:gd name="T12" fmla="*/ 676275 w 624"/>
                    <a:gd name="T13" fmla="*/ 809625 h 510"/>
                    <a:gd name="T14" fmla="*/ 495300 w 624"/>
                    <a:gd name="T15" fmla="*/ 719138 h 510"/>
                    <a:gd name="T16" fmla="*/ 450850 w 624"/>
                    <a:gd name="T17" fmla="*/ 765175 h 510"/>
                    <a:gd name="T18" fmla="*/ 360363 w 624"/>
                    <a:gd name="T19" fmla="*/ 674688 h 510"/>
                    <a:gd name="T20" fmla="*/ 315913 w 624"/>
                    <a:gd name="T21" fmla="*/ 674688 h 510"/>
                    <a:gd name="T22" fmla="*/ 46038 w 624"/>
                    <a:gd name="T23" fmla="*/ 539750 h 510"/>
                    <a:gd name="T24" fmla="*/ 0 w 624"/>
                    <a:gd name="T25" fmla="*/ 314325 h 510"/>
                    <a:gd name="T26" fmla="*/ 46038 w 624"/>
                    <a:gd name="T27" fmla="*/ 314325 h 510"/>
                    <a:gd name="T28" fmla="*/ 134938 w 624"/>
                    <a:gd name="T29" fmla="*/ 225425 h 510"/>
                    <a:gd name="T30" fmla="*/ 315913 w 624"/>
                    <a:gd name="T31" fmla="*/ 269875 h 510"/>
                    <a:gd name="T32" fmla="*/ 404813 w 624"/>
                    <a:gd name="T33" fmla="*/ 225425 h 510"/>
                    <a:gd name="T34" fmla="*/ 450850 w 624"/>
                    <a:gd name="T35" fmla="*/ 269875 h 510"/>
                    <a:gd name="T36" fmla="*/ 541338 w 624"/>
                    <a:gd name="T37" fmla="*/ 269875 h 510"/>
                    <a:gd name="T38" fmla="*/ 630238 w 624"/>
                    <a:gd name="T39" fmla="*/ 179388 h 510"/>
                    <a:gd name="T40" fmla="*/ 585788 w 624"/>
                    <a:gd name="T41" fmla="*/ 134938 h 510"/>
                    <a:gd name="T42" fmla="*/ 765175 w 624"/>
                    <a:gd name="T43" fmla="*/ 44450 h 510"/>
                    <a:gd name="T44" fmla="*/ 855663 w 624"/>
                    <a:gd name="T45" fmla="*/ 0 h 510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624" h="510">
                      <a:moveTo>
                        <a:pt x="539" y="0"/>
                      </a:moveTo>
                      <a:lnTo>
                        <a:pt x="624" y="397"/>
                      </a:lnTo>
                      <a:lnTo>
                        <a:pt x="567" y="425"/>
                      </a:lnTo>
                      <a:lnTo>
                        <a:pt x="567" y="453"/>
                      </a:lnTo>
                      <a:lnTo>
                        <a:pt x="511" y="482"/>
                      </a:lnTo>
                      <a:lnTo>
                        <a:pt x="426" y="453"/>
                      </a:lnTo>
                      <a:lnTo>
                        <a:pt x="426" y="510"/>
                      </a:lnTo>
                      <a:lnTo>
                        <a:pt x="312" y="453"/>
                      </a:lnTo>
                      <a:lnTo>
                        <a:pt x="284" y="482"/>
                      </a:lnTo>
                      <a:lnTo>
                        <a:pt x="227" y="425"/>
                      </a:lnTo>
                      <a:lnTo>
                        <a:pt x="199" y="425"/>
                      </a:lnTo>
                      <a:lnTo>
                        <a:pt x="29" y="340"/>
                      </a:lnTo>
                      <a:lnTo>
                        <a:pt x="0" y="198"/>
                      </a:lnTo>
                      <a:lnTo>
                        <a:pt x="29" y="198"/>
                      </a:lnTo>
                      <a:lnTo>
                        <a:pt x="85" y="142"/>
                      </a:lnTo>
                      <a:lnTo>
                        <a:pt x="199" y="170"/>
                      </a:lnTo>
                      <a:lnTo>
                        <a:pt x="255" y="142"/>
                      </a:lnTo>
                      <a:lnTo>
                        <a:pt x="284" y="170"/>
                      </a:lnTo>
                      <a:lnTo>
                        <a:pt x="341" y="170"/>
                      </a:lnTo>
                      <a:lnTo>
                        <a:pt x="397" y="113"/>
                      </a:lnTo>
                      <a:lnTo>
                        <a:pt x="369" y="85"/>
                      </a:lnTo>
                      <a:lnTo>
                        <a:pt x="482" y="28"/>
                      </a:lnTo>
                      <a:lnTo>
                        <a:pt x="539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1" name="Freeform 179">
                  <a:extLst>
                    <a:ext uri="{FF2B5EF4-FFF2-40B4-BE49-F238E27FC236}">
                      <a16:creationId xmlns:a16="http://schemas.microsoft.com/office/drawing/2014/main" id="{24CF9458-436E-4B8E-B379-9008773C25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056688" y="4305300"/>
                  <a:ext cx="854075" cy="495300"/>
                </a:xfrm>
                <a:custGeom>
                  <a:avLst/>
                  <a:gdLst>
                    <a:gd name="T0" fmla="*/ 223838 w 538"/>
                    <a:gd name="T1" fmla="*/ 450850 h 312"/>
                    <a:gd name="T2" fmla="*/ 134938 w 538"/>
                    <a:gd name="T3" fmla="*/ 315913 h 312"/>
                    <a:gd name="T4" fmla="*/ 0 w 538"/>
                    <a:gd name="T5" fmla="*/ 225425 h 312"/>
                    <a:gd name="T6" fmla="*/ 0 w 538"/>
                    <a:gd name="T7" fmla="*/ 180975 h 312"/>
                    <a:gd name="T8" fmla="*/ 44450 w 538"/>
                    <a:gd name="T9" fmla="*/ 134938 h 312"/>
                    <a:gd name="T10" fmla="*/ 44450 w 538"/>
                    <a:gd name="T11" fmla="*/ 180975 h 312"/>
                    <a:gd name="T12" fmla="*/ 223838 w 538"/>
                    <a:gd name="T13" fmla="*/ 46038 h 312"/>
                    <a:gd name="T14" fmla="*/ 269875 w 538"/>
                    <a:gd name="T15" fmla="*/ 0 h 312"/>
                    <a:gd name="T16" fmla="*/ 449263 w 538"/>
                    <a:gd name="T17" fmla="*/ 0 h 312"/>
                    <a:gd name="T18" fmla="*/ 630238 w 538"/>
                    <a:gd name="T19" fmla="*/ 134938 h 312"/>
                    <a:gd name="T20" fmla="*/ 719138 w 538"/>
                    <a:gd name="T21" fmla="*/ 90488 h 312"/>
                    <a:gd name="T22" fmla="*/ 765175 w 538"/>
                    <a:gd name="T23" fmla="*/ 180975 h 312"/>
                    <a:gd name="T24" fmla="*/ 765175 w 538"/>
                    <a:gd name="T25" fmla="*/ 225425 h 312"/>
                    <a:gd name="T26" fmla="*/ 854075 w 538"/>
                    <a:gd name="T27" fmla="*/ 269875 h 312"/>
                    <a:gd name="T28" fmla="*/ 674688 w 538"/>
                    <a:gd name="T29" fmla="*/ 360363 h 312"/>
                    <a:gd name="T30" fmla="*/ 719138 w 538"/>
                    <a:gd name="T31" fmla="*/ 404813 h 312"/>
                    <a:gd name="T32" fmla="*/ 630238 w 538"/>
                    <a:gd name="T33" fmla="*/ 495300 h 312"/>
                    <a:gd name="T34" fmla="*/ 539750 w 538"/>
                    <a:gd name="T35" fmla="*/ 495300 h 312"/>
                    <a:gd name="T36" fmla="*/ 493713 w 538"/>
                    <a:gd name="T37" fmla="*/ 450850 h 312"/>
                    <a:gd name="T38" fmla="*/ 404813 w 538"/>
                    <a:gd name="T39" fmla="*/ 495300 h 312"/>
                    <a:gd name="T40" fmla="*/ 223838 w 538"/>
                    <a:gd name="T41" fmla="*/ 450850 h 312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538" h="312">
                      <a:moveTo>
                        <a:pt x="141" y="284"/>
                      </a:moveTo>
                      <a:lnTo>
                        <a:pt x="85" y="199"/>
                      </a:lnTo>
                      <a:lnTo>
                        <a:pt x="0" y="142"/>
                      </a:lnTo>
                      <a:lnTo>
                        <a:pt x="0" y="114"/>
                      </a:lnTo>
                      <a:lnTo>
                        <a:pt x="28" y="85"/>
                      </a:lnTo>
                      <a:lnTo>
                        <a:pt x="28" y="114"/>
                      </a:lnTo>
                      <a:lnTo>
                        <a:pt x="141" y="29"/>
                      </a:lnTo>
                      <a:lnTo>
                        <a:pt x="170" y="0"/>
                      </a:lnTo>
                      <a:lnTo>
                        <a:pt x="283" y="0"/>
                      </a:lnTo>
                      <a:lnTo>
                        <a:pt x="397" y="85"/>
                      </a:lnTo>
                      <a:lnTo>
                        <a:pt x="453" y="57"/>
                      </a:lnTo>
                      <a:lnTo>
                        <a:pt x="482" y="114"/>
                      </a:lnTo>
                      <a:lnTo>
                        <a:pt x="482" y="142"/>
                      </a:lnTo>
                      <a:lnTo>
                        <a:pt x="538" y="170"/>
                      </a:lnTo>
                      <a:lnTo>
                        <a:pt x="425" y="227"/>
                      </a:lnTo>
                      <a:lnTo>
                        <a:pt x="453" y="255"/>
                      </a:lnTo>
                      <a:lnTo>
                        <a:pt x="397" y="312"/>
                      </a:lnTo>
                      <a:lnTo>
                        <a:pt x="340" y="312"/>
                      </a:lnTo>
                      <a:lnTo>
                        <a:pt x="311" y="284"/>
                      </a:lnTo>
                      <a:lnTo>
                        <a:pt x="255" y="312"/>
                      </a:lnTo>
                      <a:lnTo>
                        <a:pt x="141" y="284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2" name="Freeform 180">
                  <a:extLst>
                    <a:ext uri="{FF2B5EF4-FFF2-40B4-BE49-F238E27FC236}">
                      <a16:creationId xmlns:a16="http://schemas.microsoft.com/office/drawing/2014/main" id="{C9083B31-7987-4A81-8E2D-7477570CBA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515350" y="4530725"/>
                  <a:ext cx="946150" cy="1260475"/>
                </a:xfrm>
                <a:custGeom>
                  <a:avLst/>
                  <a:gdLst>
                    <a:gd name="T0" fmla="*/ 0 w 596"/>
                    <a:gd name="T1" fmla="*/ 314325 h 794"/>
                    <a:gd name="T2" fmla="*/ 134938 w 596"/>
                    <a:gd name="T3" fmla="*/ 449263 h 794"/>
                    <a:gd name="T4" fmla="*/ 46038 w 596"/>
                    <a:gd name="T5" fmla="*/ 495300 h 794"/>
                    <a:gd name="T6" fmla="*/ 134938 w 596"/>
                    <a:gd name="T7" fmla="*/ 539750 h 794"/>
                    <a:gd name="T8" fmla="*/ 225425 w 596"/>
                    <a:gd name="T9" fmla="*/ 674688 h 794"/>
                    <a:gd name="T10" fmla="*/ 225425 w 596"/>
                    <a:gd name="T11" fmla="*/ 719138 h 794"/>
                    <a:gd name="T12" fmla="*/ 315913 w 596"/>
                    <a:gd name="T13" fmla="*/ 809625 h 794"/>
                    <a:gd name="T14" fmla="*/ 271463 w 596"/>
                    <a:gd name="T15" fmla="*/ 900113 h 794"/>
                    <a:gd name="T16" fmla="*/ 360363 w 596"/>
                    <a:gd name="T17" fmla="*/ 990600 h 794"/>
                    <a:gd name="T18" fmla="*/ 271463 w 596"/>
                    <a:gd name="T19" fmla="*/ 1079500 h 794"/>
                    <a:gd name="T20" fmla="*/ 406400 w 596"/>
                    <a:gd name="T21" fmla="*/ 1035050 h 794"/>
                    <a:gd name="T22" fmla="*/ 495300 w 596"/>
                    <a:gd name="T23" fmla="*/ 1079500 h 794"/>
                    <a:gd name="T24" fmla="*/ 541338 w 596"/>
                    <a:gd name="T25" fmla="*/ 1260475 h 794"/>
                    <a:gd name="T26" fmla="*/ 720725 w 596"/>
                    <a:gd name="T27" fmla="*/ 1079500 h 794"/>
                    <a:gd name="T28" fmla="*/ 720725 w 596"/>
                    <a:gd name="T29" fmla="*/ 1035050 h 794"/>
                    <a:gd name="T30" fmla="*/ 720725 w 596"/>
                    <a:gd name="T31" fmla="*/ 990600 h 794"/>
                    <a:gd name="T32" fmla="*/ 811213 w 596"/>
                    <a:gd name="T33" fmla="*/ 900113 h 794"/>
                    <a:gd name="T34" fmla="*/ 946150 w 596"/>
                    <a:gd name="T35" fmla="*/ 944563 h 794"/>
                    <a:gd name="T36" fmla="*/ 900113 w 596"/>
                    <a:gd name="T37" fmla="*/ 855663 h 794"/>
                    <a:gd name="T38" fmla="*/ 811213 w 596"/>
                    <a:gd name="T39" fmla="*/ 809625 h 794"/>
                    <a:gd name="T40" fmla="*/ 811213 w 596"/>
                    <a:gd name="T41" fmla="*/ 719138 h 794"/>
                    <a:gd name="T42" fmla="*/ 720725 w 596"/>
                    <a:gd name="T43" fmla="*/ 630238 h 794"/>
                    <a:gd name="T44" fmla="*/ 676275 w 596"/>
                    <a:gd name="T45" fmla="*/ 539750 h 794"/>
                    <a:gd name="T46" fmla="*/ 630238 w 596"/>
                    <a:gd name="T47" fmla="*/ 314325 h 794"/>
                    <a:gd name="T48" fmla="*/ 676275 w 596"/>
                    <a:gd name="T49" fmla="*/ 314325 h 794"/>
                    <a:gd name="T50" fmla="*/ 765175 w 596"/>
                    <a:gd name="T51" fmla="*/ 225425 h 794"/>
                    <a:gd name="T52" fmla="*/ 676275 w 596"/>
                    <a:gd name="T53" fmla="*/ 90488 h 794"/>
                    <a:gd name="T54" fmla="*/ 541338 w 596"/>
                    <a:gd name="T55" fmla="*/ 0 h 794"/>
                    <a:gd name="T56" fmla="*/ 495300 w 596"/>
                    <a:gd name="T57" fmla="*/ 44450 h 794"/>
                    <a:gd name="T58" fmla="*/ 495300 w 596"/>
                    <a:gd name="T59" fmla="*/ 134938 h 794"/>
                    <a:gd name="T60" fmla="*/ 585788 w 596"/>
                    <a:gd name="T61" fmla="*/ 269875 h 794"/>
                    <a:gd name="T62" fmla="*/ 495300 w 596"/>
                    <a:gd name="T63" fmla="*/ 314325 h 794"/>
                    <a:gd name="T64" fmla="*/ 450850 w 596"/>
                    <a:gd name="T65" fmla="*/ 449263 h 794"/>
                    <a:gd name="T66" fmla="*/ 315913 w 596"/>
                    <a:gd name="T67" fmla="*/ 360363 h 794"/>
                    <a:gd name="T68" fmla="*/ 315913 w 596"/>
                    <a:gd name="T69" fmla="*/ 449263 h 794"/>
                    <a:gd name="T70" fmla="*/ 225425 w 596"/>
                    <a:gd name="T71" fmla="*/ 449263 h 794"/>
                    <a:gd name="T72" fmla="*/ 180975 w 596"/>
                    <a:gd name="T73" fmla="*/ 360363 h 794"/>
                    <a:gd name="T74" fmla="*/ 0 w 596"/>
                    <a:gd name="T75" fmla="*/ 314325 h 794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0" t="0" r="r" b="b"/>
                  <a:pathLst>
                    <a:path w="596" h="794">
                      <a:moveTo>
                        <a:pt x="0" y="198"/>
                      </a:moveTo>
                      <a:lnTo>
                        <a:pt x="85" y="283"/>
                      </a:lnTo>
                      <a:lnTo>
                        <a:pt x="29" y="312"/>
                      </a:lnTo>
                      <a:lnTo>
                        <a:pt x="85" y="340"/>
                      </a:lnTo>
                      <a:lnTo>
                        <a:pt x="142" y="425"/>
                      </a:lnTo>
                      <a:lnTo>
                        <a:pt x="142" y="453"/>
                      </a:lnTo>
                      <a:lnTo>
                        <a:pt x="199" y="510"/>
                      </a:lnTo>
                      <a:lnTo>
                        <a:pt x="171" y="567"/>
                      </a:lnTo>
                      <a:lnTo>
                        <a:pt x="227" y="624"/>
                      </a:lnTo>
                      <a:lnTo>
                        <a:pt x="171" y="680"/>
                      </a:lnTo>
                      <a:lnTo>
                        <a:pt x="256" y="652"/>
                      </a:lnTo>
                      <a:lnTo>
                        <a:pt x="312" y="680"/>
                      </a:lnTo>
                      <a:lnTo>
                        <a:pt x="341" y="794"/>
                      </a:lnTo>
                      <a:lnTo>
                        <a:pt x="454" y="680"/>
                      </a:lnTo>
                      <a:lnTo>
                        <a:pt x="454" y="652"/>
                      </a:lnTo>
                      <a:lnTo>
                        <a:pt x="454" y="624"/>
                      </a:lnTo>
                      <a:lnTo>
                        <a:pt x="511" y="567"/>
                      </a:lnTo>
                      <a:lnTo>
                        <a:pt x="596" y="595"/>
                      </a:lnTo>
                      <a:lnTo>
                        <a:pt x="567" y="539"/>
                      </a:lnTo>
                      <a:lnTo>
                        <a:pt x="511" y="510"/>
                      </a:lnTo>
                      <a:lnTo>
                        <a:pt x="511" y="453"/>
                      </a:lnTo>
                      <a:lnTo>
                        <a:pt x="454" y="397"/>
                      </a:lnTo>
                      <a:lnTo>
                        <a:pt x="426" y="340"/>
                      </a:lnTo>
                      <a:lnTo>
                        <a:pt x="397" y="198"/>
                      </a:lnTo>
                      <a:lnTo>
                        <a:pt x="426" y="198"/>
                      </a:lnTo>
                      <a:lnTo>
                        <a:pt x="482" y="142"/>
                      </a:lnTo>
                      <a:lnTo>
                        <a:pt x="426" y="57"/>
                      </a:lnTo>
                      <a:lnTo>
                        <a:pt x="341" y="0"/>
                      </a:lnTo>
                      <a:lnTo>
                        <a:pt x="312" y="28"/>
                      </a:lnTo>
                      <a:lnTo>
                        <a:pt x="312" y="85"/>
                      </a:lnTo>
                      <a:lnTo>
                        <a:pt x="369" y="170"/>
                      </a:lnTo>
                      <a:lnTo>
                        <a:pt x="312" y="198"/>
                      </a:lnTo>
                      <a:lnTo>
                        <a:pt x="284" y="283"/>
                      </a:lnTo>
                      <a:lnTo>
                        <a:pt x="199" y="227"/>
                      </a:lnTo>
                      <a:lnTo>
                        <a:pt x="199" y="283"/>
                      </a:lnTo>
                      <a:lnTo>
                        <a:pt x="142" y="283"/>
                      </a:lnTo>
                      <a:lnTo>
                        <a:pt x="114" y="227"/>
                      </a:lnTo>
                      <a:lnTo>
                        <a:pt x="0" y="198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3" name="Freeform 181">
                  <a:extLst>
                    <a:ext uri="{FF2B5EF4-FFF2-40B4-BE49-F238E27FC236}">
                      <a16:creationId xmlns:a16="http://schemas.microsoft.com/office/drawing/2014/main" id="{51ED1904-11B9-4A5D-A9BA-CFF087315E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6088" y="4621213"/>
                  <a:ext cx="855662" cy="1349375"/>
                </a:xfrm>
                <a:custGeom>
                  <a:avLst/>
                  <a:gdLst>
                    <a:gd name="T0" fmla="*/ 44450 w 539"/>
                    <a:gd name="T1" fmla="*/ 179388 h 850"/>
                    <a:gd name="T2" fmla="*/ 134937 w 539"/>
                    <a:gd name="T3" fmla="*/ 223838 h 850"/>
                    <a:gd name="T4" fmla="*/ 179387 w 539"/>
                    <a:gd name="T5" fmla="*/ 179388 h 850"/>
                    <a:gd name="T6" fmla="*/ 179387 w 539"/>
                    <a:gd name="T7" fmla="*/ 88900 h 850"/>
                    <a:gd name="T8" fmla="*/ 225425 w 539"/>
                    <a:gd name="T9" fmla="*/ 88900 h 850"/>
                    <a:gd name="T10" fmla="*/ 269875 w 539"/>
                    <a:gd name="T11" fmla="*/ 0 h 850"/>
                    <a:gd name="T12" fmla="*/ 314325 w 539"/>
                    <a:gd name="T13" fmla="*/ 88900 h 850"/>
                    <a:gd name="T14" fmla="*/ 404812 w 539"/>
                    <a:gd name="T15" fmla="*/ 44450 h 850"/>
                    <a:gd name="T16" fmla="*/ 404812 w 539"/>
                    <a:gd name="T17" fmla="*/ 88900 h 850"/>
                    <a:gd name="T18" fmla="*/ 449262 w 539"/>
                    <a:gd name="T19" fmla="*/ 88900 h 850"/>
                    <a:gd name="T20" fmla="*/ 449262 w 539"/>
                    <a:gd name="T21" fmla="*/ 223838 h 850"/>
                    <a:gd name="T22" fmla="*/ 314325 w 539"/>
                    <a:gd name="T23" fmla="*/ 449263 h 850"/>
                    <a:gd name="T24" fmla="*/ 269875 w 539"/>
                    <a:gd name="T25" fmla="*/ 584200 h 850"/>
                    <a:gd name="T26" fmla="*/ 404812 w 539"/>
                    <a:gd name="T27" fmla="*/ 719138 h 850"/>
                    <a:gd name="T28" fmla="*/ 539750 w 539"/>
                    <a:gd name="T29" fmla="*/ 1079500 h 850"/>
                    <a:gd name="T30" fmla="*/ 584200 w 539"/>
                    <a:gd name="T31" fmla="*/ 1035050 h 850"/>
                    <a:gd name="T32" fmla="*/ 720725 w 539"/>
                    <a:gd name="T33" fmla="*/ 1079500 h 850"/>
                    <a:gd name="T34" fmla="*/ 765175 w 539"/>
                    <a:gd name="T35" fmla="*/ 1079500 h 850"/>
                    <a:gd name="T36" fmla="*/ 720725 w 539"/>
                    <a:gd name="T37" fmla="*/ 1169988 h 850"/>
                    <a:gd name="T38" fmla="*/ 855662 w 539"/>
                    <a:gd name="T39" fmla="*/ 1349375 h 850"/>
                    <a:gd name="T40" fmla="*/ 674687 w 539"/>
                    <a:gd name="T41" fmla="*/ 1349375 h 850"/>
                    <a:gd name="T42" fmla="*/ 584200 w 539"/>
                    <a:gd name="T43" fmla="*/ 1258888 h 850"/>
                    <a:gd name="T44" fmla="*/ 495300 w 539"/>
                    <a:gd name="T45" fmla="*/ 1258888 h 850"/>
                    <a:gd name="T46" fmla="*/ 449262 w 539"/>
                    <a:gd name="T47" fmla="*/ 1169988 h 850"/>
                    <a:gd name="T48" fmla="*/ 449262 w 539"/>
                    <a:gd name="T49" fmla="*/ 1123950 h 850"/>
                    <a:gd name="T50" fmla="*/ 360362 w 539"/>
                    <a:gd name="T51" fmla="*/ 1123950 h 850"/>
                    <a:gd name="T52" fmla="*/ 314325 w 539"/>
                    <a:gd name="T53" fmla="*/ 1079500 h 850"/>
                    <a:gd name="T54" fmla="*/ 225425 w 539"/>
                    <a:gd name="T55" fmla="*/ 1079500 h 850"/>
                    <a:gd name="T56" fmla="*/ 225425 w 539"/>
                    <a:gd name="T57" fmla="*/ 989013 h 850"/>
                    <a:gd name="T58" fmla="*/ 134937 w 539"/>
                    <a:gd name="T59" fmla="*/ 900113 h 850"/>
                    <a:gd name="T60" fmla="*/ 134937 w 539"/>
                    <a:gd name="T61" fmla="*/ 854075 h 850"/>
                    <a:gd name="T62" fmla="*/ 44450 w 539"/>
                    <a:gd name="T63" fmla="*/ 809625 h 850"/>
                    <a:gd name="T64" fmla="*/ 44450 w 539"/>
                    <a:gd name="T65" fmla="*/ 674688 h 850"/>
                    <a:gd name="T66" fmla="*/ 0 w 539"/>
                    <a:gd name="T67" fmla="*/ 674688 h 850"/>
                    <a:gd name="T68" fmla="*/ 134937 w 539"/>
                    <a:gd name="T69" fmla="*/ 449263 h 850"/>
                    <a:gd name="T70" fmla="*/ 90487 w 539"/>
                    <a:gd name="T71" fmla="*/ 404813 h 850"/>
                    <a:gd name="T72" fmla="*/ 134937 w 539"/>
                    <a:gd name="T73" fmla="*/ 269875 h 850"/>
                    <a:gd name="T74" fmla="*/ 44450 w 539"/>
                    <a:gd name="T75" fmla="*/ 269875 h 850"/>
                    <a:gd name="T76" fmla="*/ 44450 w 539"/>
                    <a:gd name="T77" fmla="*/ 223838 h 850"/>
                    <a:gd name="T78" fmla="*/ 44450 w 539"/>
                    <a:gd name="T79" fmla="*/ 179388 h 850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0" t="0" r="r" b="b"/>
                  <a:pathLst>
                    <a:path w="539" h="850">
                      <a:moveTo>
                        <a:pt x="28" y="113"/>
                      </a:moveTo>
                      <a:lnTo>
                        <a:pt x="85" y="141"/>
                      </a:lnTo>
                      <a:lnTo>
                        <a:pt x="113" y="113"/>
                      </a:lnTo>
                      <a:lnTo>
                        <a:pt x="113" y="56"/>
                      </a:lnTo>
                      <a:lnTo>
                        <a:pt x="142" y="56"/>
                      </a:lnTo>
                      <a:lnTo>
                        <a:pt x="170" y="0"/>
                      </a:lnTo>
                      <a:lnTo>
                        <a:pt x="198" y="56"/>
                      </a:lnTo>
                      <a:lnTo>
                        <a:pt x="255" y="28"/>
                      </a:lnTo>
                      <a:lnTo>
                        <a:pt x="255" y="56"/>
                      </a:lnTo>
                      <a:lnTo>
                        <a:pt x="283" y="56"/>
                      </a:lnTo>
                      <a:lnTo>
                        <a:pt x="283" y="141"/>
                      </a:lnTo>
                      <a:lnTo>
                        <a:pt x="198" y="283"/>
                      </a:lnTo>
                      <a:lnTo>
                        <a:pt x="170" y="368"/>
                      </a:lnTo>
                      <a:lnTo>
                        <a:pt x="255" y="453"/>
                      </a:lnTo>
                      <a:lnTo>
                        <a:pt x="340" y="680"/>
                      </a:lnTo>
                      <a:lnTo>
                        <a:pt x="368" y="652"/>
                      </a:lnTo>
                      <a:lnTo>
                        <a:pt x="454" y="680"/>
                      </a:lnTo>
                      <a:lnTo>
                        <a:pt x="482" y="680"/>
                      </a:lnTo>
                      <a:lnTo>
                        <a:pt x="454" y="737"/>
                      </a:lnTo>
                      <a:lnTo>
                        <a:pt x="539" y="850"/>
                      </a:lnTo>
                      <a:lnTo>
                        <a:pt x="425" y="850"/>
                      </a:lnTo>
                      <a:lnTo>
                        <a:pt x="368" y="793"/>
                      </a:lnTo>
                      <a:lnTo>
                        <a:pt x="312" y="793"/>
                      </a:lnTo>
                      <a:lnTo>
                        <a:pt x="283" y="737"/>
                      </a:lnTo>
                      <a:lnTo>
                        <a:pt x="283" y="708"/>
                      </a:lnTo>
                      <a:lnTo>
                        <a:pt x="227" y="708"/>
                      </a:lnTo>
                      <a:lnTo>
                        <a:pt x="198" y="680"/>
                      </a:lnTo>
                      <a:lnTo>
                        <a:pt x="142" y="680"/>
                      </a:lnTo>
                      <a:lnTo>
                        <a:pt x="142" y="623"/>
                      </a:lnTo>
                      <a:lnTo>
                        <a:pt x="85" y="567"/>
                      </a:lnTo>
                      <a:lnTo>
                        <a:pt x="85" y="538"/>
                      </a:lnTo>
                      <a:lnTo>
                        <a:pt x="28" y="510"/>
                      </a:lnTo>
                      <a:lnTo>
                        <a:pt x="28" y="425"/>
                      </a:lnTo>
                      <a:lnTo>
                        <a:pt x="0" y="425"/>
                      </a:lnTo>
                      <a:lnTo>
                        <a:pt x="85" y="283"/>
                      </a:lnTo>
                      <a:lnTo>
                        <a:pt x="57" y="255"/>
                      </a:lnTo>
                      <a:lnTo>
                        <a:pt x="85" y="170"/>
                      </a:lnTo>
                      <a:lnTo>
                        <a:pt x="28" y="170"/>
                      </a:lnTo>
                      <a:lnTo>
                        <a:pt x="28" y="141"/>
                      </a:lnTo>
                      <a:lnTo>
                        <a:pt x="28" y="113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4" name="Freeform 182">
                  <a:extLst>
                    <a:ext uri="{FF2B5EF4-FFF2-40B4-BE49-F238E27FC236}">
                      <a16:creationId xmlns:a16="http://schemas.microsoft.com/office/drawing/2014/main" id="{5FDDF388-20F1-4EEE-B172-84FE9D4374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50175" y="4170363"/>
                  <a:ext cx="720725" cy="674687"/>
                </a:xfrm>
                <a:custGeom>
                  <a:avLst/>
                  <a:gdLst>
                    <a:gd name="T0" fmla="*/ 225425 w 454"/>
                    <a:gd name="T1" fmla="*/ 90487 h 425"/>
                    <a:gd name="T2" fmla="*/ 406400 w 454"/>
                    <a:gd name="T3" fmla="*/ 44450 h 425"/>
                    <a:gd name="T4" fmla="*/ 450850 w 454"/>
                    <a:gd name="T5" fmla="*/ 0 h 425"/>
                    <a:gd name="T6" fmla="*/ 541338 w 454"/>
                    <a:gd name="T7" fmla="*/ 180975 h 425"/>
                    <a:gd name="T8" fmla="*/ 541338 w 454"/>
                    <a:gd name="T9" fmla="*/ 269875 h 425"/>
                    <a:gd name="T10" fmla="*/ 630238 w 454"/>
                    <a:gd name="T11" fmla="*/ 315912 h 425"/>
                    <a:gd name="T12" fmla="*/ 676275 w 454"/>
                    <a:gd name="T13" fmla="*/ 315912 h 425"/>
                    <a:gd name="T14" fmla="*/ 720725 w 454"/>
                    <a:gd name="T15" fmla="*/ 360362 h 425"/>
                    <a:gd name="T16" fmla="*/ 720725 w 454"/>
                    <a:gd name="T17" fmla="*/ 495300 h 425"/>
                    <a:gd name="T18" fmla="*/ 630238 w 454"/>
                    <a:gd name="T19" fmla="*/ 539750 h 425"/>
                    <a:gd name="T20" fmla="*/ 585788 w 454"/>
                    <a:gd name="T21" fmla="*/ 450850 h 425"/>
                    <a:gd name="T22" fmla="*/ 541338 w 454"/>
                    <a:gd name="T23" fmla="*/ 539750 h 425"/>
                    <a:gd name="T24" fmla="*/ 495300 w 454"/>
                    <a:gd name="T25" fmla="*/ 539750 h 425"/>
                    <a:gd name="T26" fmla="*/ 495300 w 454"/>
                    <a:gd name="T27" fmla="*/ 630237 h 425"/>
                    <a:gd name="T28" fmla="*/ 450850 w 454"/>
                    <a:gd name="T29" fmla="*/ 674687 h 425"/>
                    <a:gd name="T30" fmla="*/ 360363 w 454"/>
                    <a:gd name="T31" fmla="*/ 630237 h 425"/>
                    <a:gd name="T32" fmla="*/ 315913 w 454"/>
                    <a:gd name="T33" fmla="*/ 585787 h 425"/>
                    <a:gd name="T34" fmla="*/ 225425 w 454"/>
                    <a:gd name="T35" fmla="*/ 495300 h 425"/>
                    <a:gd name="T36" fmla="*/ 180975 w 454"/>
                    <a:gd name="T37" fmla="*/ 539750 h 425"/>
                    <a:gd name="T38" fmla="*/ 136525 w 454"/>
                    <a:gd name="T39" fmla="*/ 450850 h 425"/>
                    <a:gd name="T40" fmla="*/ 0 w 454"/>
                    <a:gd name="T41" fmla="*/ 315912 h 425"/>
                    <a:gd name="T42" fmla="*/ 0 w 454"/>
                    <a:gd name="T43" fmla="*/ 269875 h 425"/>
                    <a:gd name="T44" fmla="*/ 136525 w 454"/>
                    <a:gd name="T45" fmla="*/ 269875 h 425"/>
                    <a:gd name="T46" fmla="*/ 46038 w 454"/>
                    <a:gd name="T47" fmla="*/ 134937 h 425"/>
                    <a:gd name="T48" fmla="*/ 180975 w 454"/>
                    <a:gd name="T49" fmla="*/ 134937 h 425"/>
                    <a:gd name="T50" fmla="*/ 225425 w 454"/>
                    <a:gd name="T51" fmla="*/ 90487 h 425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454" h="425">
                      <a:moveTo>
                        <a:pt x="142" y="57"/>
                      </a:moveTo>
                      <a:lnTo>
                        <a:pt x="256" y="28"/>
                      </a:lnTo>
                      <a:lnTo>
                        <a:pt x="284" y="0"/>
                      </a:lnTo>
                      <a:lnTo>
                        <a:pt x="341" y="114"/>
                      </a:lnTo>
                      <a:lnTo>
                        <a:pt x="341" y="170"/>
                      </a:lnTo>
                      <a:lnTo>
                        <a:pt x="397" y="199"/>
                      </a:lnTo>
                      <a:lnTo>
                        <a:pt x="426" y="199"/>
                      </a:lnTo>
                      <a:lnTo>
                        <a:pt x="454" y="227"/>
                      </a:lnTo>
                      <a:lnTo>
                        <a:pt x="454" y="312"/>
                      </a:lnTo>
                      <a:lnTo>
                        <a:pt x="397" y="340"/>
                      </a:lnTo>
                      <a:lnTo>
                        <a:pt x="369" y="284"/>
                      </a:lnTo>
                      <a:lnTo>
                        <a:pt x="341" y="340"/>
                      </a:lnTo>
                      <a:lnTo>
                        <a:pt x="312" y="340"/>
                      </a:lnTo>
                      <a:lnTo>
                        <a:pt x="312" y="397"/>
                      </a:lnTo>
                      <a:lnTo>
                        <a:pt x="284" y="425"/>
                      </a:lnTo>
                      <a:lnTo>
                        <a:pt x="227" y="397"/>
                      </a:lnTo>
                      <a:lnTo>
                        <a:pt x="199" y="369"/>
                      </a:lnTo>
                      <a:lnTo>
                        <a:pt x="142" y="312"/>
                      </a:lnTo>
                      <a:lnTo>
                        <a:pt x="114" y="340"/>
                      </a:lnTo>
                      <a:lnTo>
                        <a:pt x="86" y="284"/>
                      </a:lnTo>
                      <a:lnTo>
                        <a:pt x="0" y="199"/>
                      </a:lnTo>
                      <a:lnTo>
                        <a:pt x="0" y="170"/>
                      </a:lnTo>
                      <a:lnTo>
                        <a:pt x="86" y="170"/>
                      </a:lnTo>
                      <a:lnTo>
                        <a:pt x="29" y="85"/>
                      </a:lnTo>
                      <a:lnTo>
                        <a:pt x="114" y="85"/>
                      </a:lnTo>
                      <a:lnTo>
                        <a:pt x="142" y="57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5" name="Freeform 183">
                  <a:extLst>
                    <a:ext uri="{FF2B5EF4-FFF2-40B4-BE49-F238E27FC236}">
                      <a16:creationId xmlns:a16="http://schemas.microsoft.com/office/drawing/2014/main" id="{F5895ECF-F311-495F-9C05-EFFEE12903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56463" y="4440238"/>
                  <a:ext cx="809625" cy="674687"/>
                </a:xfrm>
                <a:custGeom>
                  <a:avLst/>
                  <a:gdLst>
                    <a:gd name="T0" fmla="*/ 314325 w 510"/>
                    <a:gd name="T1" fmla="*/ 0 h 425"/>
                    <a:gd name="T2" fmla="*/ 223838 w 510"/>
                    <a:gd name="T3" fmla="*/ 46037 h 425"/>
                    <a:gd name="T4" fmla="*/ 179388 w 510"/>
                    <a:gd name="T5" fmla="*/ 134937 h 425"/>
                    <a:gd name="T6" fmla="*/ 134938 w 510"/>
                    <a:gd name="T7" fmla="*/ 134937 h 425"/>
                    <a:gd name="T8" fmla="*/ 44450 w 510"/>
                    <a:gd name="T9" fmla="*/ 225425 h 425"/>
                    <a:gd name="T10" fmla="*/ 0 w 510"/>
                    <a:gd name="T11" fmla="*/ 315912 h 425"/>
                    <a:gd name="T12" fmla="*/ 0 w 510"/>
                    <a:gd name="T13" fmla="*/ 404812 h 425"/>
                    <a:gd name="T14" fmla="*/ 269875 w 510"/>
                    <a:gd name="T15" fmla="*/ 404812 h 425"/>
                    <a:gd name="T16" fmla="*/ 358775 w 510"/>
                    <a:gd name="T17" fmla="*/ 450850 h 425"/>
                    <a:gd name="T18" fmla="*/ 449263 w 510"/>
                    <a:gd name="T19" fmla="*/ 404812 h 425"/>
                    <a:gd name="T20" fmla="*/ 404813 w 510"/>
                    <a:gd name="T21" fmla="*/ 539750 h 425"/>
                    <a:gd name="T22" fmla="*/ 358775 w 510"/>
                    <a:gd name="T23" fmla="*/ 585787 h 425"/>
                    <a:gd name="T24" fmla="*/ 404813 w 510"/>
                    <a:gd name="T25" fmla="*/ 674687 h 425"/>
                    <a:gd name="T26" fmla="*/ 539750 w 510"/>
                    <a:gd name="T27" fmla="*/ 539750 h 425"/>
                    <a:gd name="T28" fmla="*/ 584200 w 510"/>
                    <a:gd name="T29" fmla="*/ 315912 h 425"/>
                    <a:gd name="T30" fmla="*/ 719138 w 510"/>
                    <a:gd name="T31" fmla="*/ 360362 h 425"/>
                    <a:gd name="T32" fmla="*/ 809625 w 510"/>
                    <a:gd name="T33" fmla="*/ 315912 h 425"/>
                    <a:gd name="T34" fmla="*/ 719138 w 510"/>
                    <a:gd name="T35" fmla="*/ 225425 h 425"/>
                    <a:gd name="T36" fmla="*/ 674688 w 510"/>
                    <a:gd name="T37" fmla="*/ 269875 h 425"/>
                    <a:gd name="T38" fmla="*/ 630238 w 510"/>
                    <a:gd name="T39" fmla="*/ 180975 h 425"/>
                    <a:gd name="T40" fmla="*/ 493713 w 510"/>
                    <a:gd name="T41" fmla="*/ 46037 h 425"/>
                    <a:gd name="T42" fmla="*/ 449263 w 510"/>
                    <a:gd name="T43" fmla="*/ 46037 h 425"/>
                    <a:gd name="T44" fmla="*/ 449263 w 510"/>
                    <a:gd name="T45" fmla="*/ 0 h 425"/>
                    <a:gd name="T46" fmla="*/ 404813 w 510"/>
                    <a:gd name="T47" fmla="*/ 0 h 425"/>
                    <a:gd name="T48" fmla="*/ 358775 w 510"/>
                    <a:gd name="T49" fmla="*/ 46037 h 425"/>
                    <a:gd name="T50" fmla="*/ 314325 w 510"/>
                    <a:gd name="T51" fmla="*/ 0 h 425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510" h="425">
                      <a:moveTo>
                        <a:pt x="198" y="0"/>
                      </a:moveTo>
                      <a:lnTo>
                        <a:pt x="141" y="29"/>
                      </a:lnTo>
                      <a:lnTo>
                        <a:pt x="113" y="85"/>
                      </a:lnTo>
                      <a:lnTo>
                        <a:pt x="85" y="85"/>
                      </a:lnTo>
                      <a:lnTo>
                        <a:pt x="28" y="142"/>
                      </a:lnTo>
                      <a:lnTo>
                        <a:pt x="0" y="199"/>
                      </a:lnTo>
                      <a:lnTo>
                        <a:pt x="0" y="255"/>
                      </a:lnTo>
                      <a:lnTo>
                        <a:pt x="170" y="255"/>
                      </a:lnTo>
                      <a:lnTo>
                        <a:pt x="226" y="284"/>
                      </a:lnTo>
                      <a:lnTo>
                        <a:pt x="283" y="255"/>
                      </a:lnTo>
                      <a:lnTo>
                        <a:pt x="255" y="340"/>
                      </a:lnTo>
                      <a:lnTo>
                        <a:pt x="226" y="369"/>
                      </a:lnTo>
                      <a:lnTo>
                        <a:pt x="255" y="425"/>
                      </a:lnTo>
                      <a:lnTo>
                        <a:pt x="340" y="340"/>
                      </a:lnTo>
                      <a:lnTo>
                        <a:pt x="368" y="199"/>
                      </a:lnTo>
                      <a:lnTo>
                        <a:pt x="453" y="227"/>
                      </a:lnTo>
                      <a:lnTo>
                        <a:pt x="510" y="199"/>
                      </a:lnTo>
                      <a:lnTo>
                        <a:pt x="453" y="142"/>
                      </a:lnTo>
                      <a:lnTo>
                        <a:pt x="425" y="170"/>
                      </a:lnTo>
                      <a:lnTo>
                        <a:pt x="397" y="114"/>
                      </a:lnTo>
                      <a:lnTo>
                        <a:pt x="311" y="29"/>
                      </a:lnTo>
                      <a:lnTo>
                        <a:pt x="283" y="29"/>
                      </a:lnTo>
                      <a:lnTo>
                        <a:pt x="283" y="0"/>
                      </a:lnTo>
                      <a:lnTo>
                        <a:pt x="255" y="0"/>
                      </a:lnTo>
                      <a:lnTo>
                        <a:pt x="226" y="29"/>
                      </a:lnTo>
                      <a:lnTo>
                        <a:pt x="198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6" name="Freeform 184">
                  <a:extLst>
                    <a:ext uri="{FF2B5EF4-FFF2-40B4-BE49-F238E27FC236}">
                      <a16:creationId xmlns:a16="http://schemas.microsoft.com/office/drawing/2014/main" id="{99535C30-AB49-46BC-B865-4237E4C525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5613" y="4170363"/>
                  <a:ext cx="809625" cy="585787"/>
                </a:xfrm>
                <a:custGeom>
                  <a:avLst/>
                  <a:gdLst>
                    <a:gd name="T0" fmla="*/ 765175 w 510"/>
                    <a:gd name="T1" fmla="*/ 0 h 369"/>
                    <a:gd name="T2" fmla="*/ 674688 w 510"/>
                    <a:gd name="T3" fmla="*/ 0 h 369"/>
                    <a:gd name="T4" fmla="*/ 539750 w 510"/>
                    <a:gd name="T5" fmla="*/ 44450 h 369"/>
                    <a:gd name="T6" fmla="*/ 539750 w 510"/>
                    <a:gd name="T7" fmla="*/ 134937 h 369"/>
                    <a:gd name="T8" fmla="*/ 404813 w 510"/>
                    <a:gd name="T9" fmla="*/ 180975 h 369"/>
                    <a:gd name="T10" fmla="*/ 404813 w 510"/>
                    <a:gd name="T11" fmla="*/ 225425 h 369"/>
                    <a:gd name="T12" fmla="*/ 269875 w 510"/>
                    <a:gd name="T13" fmla="*/ 315912 h 369"/>
                    <a:gd name="T14" fmla="*/ 225425 w 510"/>
                    <a:gd name="T15" fmla="*/ 269875 h 369"/>
                    <a:gd name="T16" fmla="*/ 44450 w 510"/>
                    <a:gd name="T17" fmla="*/ 315912 h 369"/>
                    <a:gd name="T18" fmla="*/ 0 w 510"/>
                    <a:gd name="T19" fmla="*/ 360362 h 369"/>
                    <a:gd name="T20" fmla="*/ 90488 w 510"/>
                    <a:gd name="T21" fmla="*/ 450850 h 369"/>
                    <a:gd name="T22" fmla="*/ 404813 w 510"/>
                    <a:gd name="T23" fmla="*/ 495300 h 369"/>
                    <a:gd name="T24" fmla="*/ 450850 w 510"/>
                    <a:gd name="T25" fmla="*/ 585787 h 369"/>
                    <a:gd name="T26" fmla="*/ 495300 w 510"/>
                    <a:gd name="T27" fmla="*/ 495300 h 369"/>
                    <a:gd name="T28" fmla="*/ 585788 w 510"/>
                    <a:gd name="T29" fmla="*/ 404812 h 369"/>
                    <a:gd name="T30" fmla="*/ 630238 w 510"/>
                    <a:gd name="T31" fmla="*/ 404812 h 369"/>
                    <a:gd name="T32" fmla="*/ 674688 w 510"/>
                    <a:gd name="T33" fmla="*/ 315912 h 369"/>
                    <a:gd name="T34" fmla="*/ 765175 w 510"/>
                    <a:gd name="T35" fmla="*/ 269875 h 369"/>
                    <a:gd name="T36" fmla="*/ 809625 w 510"/>
                    <a:gd name="T37" fmla="*/ 180975 h 369"/>
                    <a:gd name="T38" fmla="*/ 765175 w 510"/>
                    <a:gd name="T39" fmla="*/ 0 h 369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510" h="369">
                      <a:moveTo>
                        <a:pt x="482" y="0"/>
                      </a:moveTo>
                      <a:lnTo>
                        <a:pt x="425" y="0"/>
                      </a:lnTo>
                      <a:lnTo>
                        <a:pt x="340" y="28"/>
                      </a:lnTo>
                      <a:lnTo>
                        <a:pt x="340" y="85"/>
                      </a:lnTo>
                      <a:lnTo>
                        <a:pt x="255" y="114"/>
                      </a:lnTo>
                      <a:lnTo>
                        <a:pt x="255" y="142"/>
                      </a:lnTo>
                      <a:lnTo>
                        <a:pt x="170" y="199"/>
                      </a:lnTo>
                      <a:lnTo>
                        <a:pt x="142" y="170"/>
                      </a:lnTo>
                      <a:lnTo>
                        <a:pt x="28" y="199"/>
                      </a:lnTo>
                      <a:lnTo>
                        <a:pt x="0" y="227"/>
                      </a:lnTo>
                      <a:lnTo>
                        <a:pt x="57" y="284"/>
                      </a:lnTo>
                      <a:lnTo>
                        <a:pt x="255" y="312"/>
                      </a:lnTo>
                      <a:lnTo>
                        <a:pt x="284" y="369"/>
                      </a:lnTo>
                      <a:lnTo>
                        <a:pt x="312" y="312"/>
                      </a:lnTo>
                      <a:lnTo>
                        <a:pt x="369" y="255"/>
                      </a:lnTo>
                      <a:lnTo>
                        <a:pt x="397" y="255"/>
                      </a:lnTo>
                      <a:lnTo>
                        <a:pt x="425" y="199"/>
                      </a:lnTo>
                      <a:lnTo>
                        <a:pt x="482" y="170"/>
                      </a:lnTo>
                      <a:lnTo>
                        <a:pt x="510" y="114"/>
                      </a:lnTo>
                      <a:lnTo>
                        <a:pt x="482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7" name="Freeform 185">
                  <a:extLst>
                    <a:ext uri="{FF2B5EF4-FFF2-40B4-BE49-F238E27FC236}">
                      <a16:creationId xmlns:a16="http://schemas.microsoft.com/office/drawing/2014/main" id="{4758CD82-B045-4D6A-B5C3-AB85CDC8A7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61163" y="3405188"/>
                  <a:ext cx="1484312" cy="1125537"/>
                </a:xfrm>
                <a:custGeom>
                  <a:avLst/>
                  <a:gdLst>
                    <a:gd name="T0" fmla="*/ 1304925 w 935"/>
                    <a:gd name="T1" fmla="*/ 0 h 709"/>
                    <a:gd name="T2" fmla="*/ 1260475 w 935"/>
                    <a:gd name="T3" fmla="*/ 180975 h 709"/>
                    <a:gd name="T4" fmla="*/ 1169987 w 935"/>
                    <a:gd name="T5" fmla="*/ 269875 h 709"/>
                    <a:gd name="T6" fmla="*/ 1035050 w 935"/>
                    <a:gd name="T7" fmla="*/ 225425 h 709"/>
                    <a:gd name="T8" fmla="*/ 944562 w 935"/>
                    <a:gd name="T9" fmla="*/ 315912 h 709"/>
                    <a:gd name="T10" fmla="*/ 989012 w 935"/>
                    <a:gd name="T11" fmla="*/ 404812 h 709"/>
                    <a:gd name="T12" fmla="*/ 900112 w 935"/>
                    <a:gd name="T13" fmla="*/ 495300 h 709"/>
                    <a:gd name="T14" fmla="*/ 854075 w 935"/>
                    <a:gd name="T15" fmla="*/ 450850 h 709"/>
                    <a:gd name="T16" fmla="*/ 854075 w 935"/>
                    <a:gd name="T17" fmla="*/ 360362 h 709"/>
                    <a:gd name="T18" fmla="*/ 674687 w 935"/>
                    <a:gd name="T19" fmla="*/ 360362 h 709"/>
                    <a:gd name="T20" fmla="*/ 719137 w 935"/>
                    <a:gd name="T21" fmla="*/ 450850 h 709"/>
                    <a:gd name="T22" fmla="*/ 674687 w 935"/>
                    <a:gd name="T23" fmla="*/ 495300 h 709"/>
                    <a:gd name="T24" fmla="*/ 719137 w 935"/>
                    <a:gd name="T25" fmla="*/ 585787 h 709"/>
                    <a:gd name="T26" fmla="*/ 630237 w 935"/>
                    <a:gd name="T27" fmla="*/ 585787 h 709"/>
                    <a:gd name="T28" fmla="*/ 539750 w 935"/>
                    <a:gd name="T29" fmla="*/ 674687 h 709"/>
                    <a:gd name="T30" fmla="*/ 495300 w 935"/>
                    <a:gd name="T31" fmla="*/ 630237 h 709"/>
                    <a:gd name="T32" fmla="*/ 449262 w 935"/>
                    <a:gd name="T33" fmla="*/ 720725 h 709"/>
                    <a:gd name="T34" fmla="*/ 404812 w 935"/>
                    <a:gd name="T35" fmla="*/ 720725 h 709"/>
                    <a:gd name="T36" fmla="*/ 360362 w 935"/>
                    <a:gd name="T37" fmla="*/ 765175 h 709"/>
                    <a:gd name="T38" fmla="*/ 225425 w 935"/>
                    <a:gd name="T39" fmla="*/ 765175 h 709"/>
                    <a:gd name="T40" fmla="*/ 179387 w 935"/>
                    <a:gd name="T41" fmla="*/ 855662 h 709"/>
                    <a:gd name="T42" fmla="*/ 179387 w 935"/>
                    <a:gd name="T43" fmla="*/ 900112 h 709"/>
                    <a:gd name="T44" fmla="*/ 134937 w 935"/>
                    <a:gd name="T45" fmla="*/ 946150 h 709"/>
                    <a:gd name="T46" fmla="*/ 0 w 935"/>
                    <a:gd name="T47" fmla="*/ 900112 h 709"/>
                    <a:gd name="T48" fmla="*/ 0 w 935"/>
                    <a:gd name="T49" fmla="*/ 946150 h 709"/>
                    <a:gd name="T50" fmla="*/ 44450 w 935"/>
                    <a:gd name="T51" fmla="*/ 1035050 h 709"/>
                    <a:gd name="T52" fmla="*/ 0 w 935"/>
                    <a:gd name="T53" fmla="*/ 1125537 h 709"/>
                    <a:gd name="T54" fmla="*/ 44450 w 935"/>
                    <a:gd name="T55" fmla="*/ 1125537 h 709"/>
                    <a:gd name="T56" fmla="*/ 88900 w 935"/>
                    <a:gd name="T57" fmla="*/ 1081087 h 709"/>
                    <a:gd name="T58" fmla="*/ 269875 w 935"/>
                    <a:gd name="T59" fmla="*/ 1035050 h 709"/>
                    <a:gd name="T60" fmla="*/ 314325 w 935"/>
                    <a:gd name="T61" fmla="*/ 1081087 h 709"/>
                    <a:gd name="T62" fmla="*/ 449262 w 935"/>
                    <a:gd name="T63" fmla="*/ 990600 h 709"/>
                    <a:gd name="T64" fmla="*/ 449262 w 935"/>
                    <a:gd name="T65" fmla="*/ 946150 h 709"/>
                    <a:gd name="T66" fmla="*/ 584200 w 935"/>
                    <a:gd name="T67" fmla="*/ 900112 h 709"/>
                    <a:gd name="T68" fmla="*/ 584200 w 935"/>
                    <a:gd name="T69" fmla="*/ 809625 h 709"/>
                    <a:gd name="T70" fmla="*/ 719137 w 935"/>
                    <a:gd name="T71" fmla="*/ 765175 h 709"/>
                    <a:gd name="T72" fmla="*/ 809625 w 935"/>
                    <a:gd name="T73" fmla="*/ 765175 h 709"/>
                    <a:gd name="T74" fmla="*/ 1035050 w 935"/>
                    <a:gd name="T75" fmla="*/ 674687 h 709"/>
                    <a:gd name="T76" fmla="*/ 1035050 w 935"/>
                    <a:gd name="T77" fmla="*/ 900112 h 709"/>
                    <a:gd name="T78" fmla="*/ 1169987 w 935"/>
                    <a:gd name="T79" fmla="*/ 900112 h 709"/>
                    <a:gd name="T80" fmla="*/ 1214437 w 935"/>
                    <a:gd name="T81" fmla="*/ 855662 h 709"/>
                    <a:gd name="T82" fmla="*/ 1169987 w 935"/>
                    <a:gd name="T83" fmla="*/ 809625 h 709"/>
                    <a:gd name="T84" fmla="*/ 1349375 w 935"/>
                    <a:gd name="T85" fmla="*/ 674687 h 709"/>
                    <a:gd name="T86" fmla="*/ 1349375 w 935"/>
                    <a:gd name="T87" fmla="*/ 539750 h 709"/>
                    <a:gd name="T88" fmla="*/ 1439862 w 935"/>
                    <a:gd name="T89" fmla="*/ 495300 h 709"/>
                    <a:gd name="T90" fmla="*/ 1439862 w 935"/>
                    <a:gd name="T91" fmla="*/ 404812 h 709"/>
                    <a:gd name="T92" fmla="*/ 1349375 w 935"/>
                    <a:gd name="T93" fmla="*/ 360362 h 709"/>
                    <a:gd name="T94" fmla="*/ 1439862 w 935"/>
                    <a:gd name="T95" fmla="*/ 269875 h 709"/>
                    <a:gd name="T96" fmla="*/ 1349375 w 935"/>
                    <a:gd name="T97" fmla="*/ 180975 h 709"/>
                    <a:gd name="T98" fmla="*/ 1484312 w 935"/>
                    <a:gd name="T99" fmla="*/ 0 h 709"/>
                    <a:gd name="T100" fmla="*/ 1395412 w 935"/>
                    <a:gd name="T101" fmla="*/ 46037 h 709"/>
                    <a:gd name="T102" fmla="*/ 1304925 w 935"/>
                    <a:gd name="T103" fmla="*/ 0 h 709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0" t="0" r="r" b="b"/>
                  <a:pathLst>
                    <a:path w="935" h="709">
                      <a:moveTo>
                        <a:pt x="822" y="0"/>
                      </a:moveTo>
                      <a:lnTo>
                        <a:pt x="794" y="114"/>
                      </a:lnTo>
                      <a:lnTo>
                        <a:pt x="737" y="170"/>
                      </a:lnTo>
                      <a:lnTo>
                        <a:pt x="652" y="142"/>
                      </a:lnTo>
                      <a:lnTo>
                        <a:pt x="595" y="199"/>
                      </a:lnTo>
                      <a:lnTo>
                        <a:pt x="623" y="255"/>
                      </a:lnTo>
                      <a:lnTo>
                        <a:pt x="567" y="312"/>
                      </a:lnTo>
                      <a:lnTo>
                        <a:pt x="538" y="284"/>
                      </a:lnTo>
                      <a:lnTo>
                        <a:pt x="538" y="227"/>
                      </a:lnTo>
                      <a:lnTo>
                        <a:pt x="425" y="227"/>
                      </a:lnTo>
                      <a:lnTo>
                        <a:pt x="453" y="284"/>
                      </a:lnTo>
                      <a:lnTo>
                        <a:pt x="425" y="312"/>
                      </a:lnTo>
                      <a:lnTo>
                        <a:pt x="453" y="369"/>
                      </a:lnTo>
                      <a:lnTo>
                        <a:pt x="397" y="369"/>
                      </a:lnTo>
                      <a:lnTo>
                        <a:pt x="340" y="425"/>
                      </a:lnTo>
                      <a:lnTo>
                        <a:pt x="312" y="397"/>
                      </a:lnTo>
                      <a:lnTo>
                        <a:pt x="283" y="454"/>
                      </a:lnTo>
                      <a:lnTo>
                        <a:pt x="255" y="454"/>
                      </a:lnTo>
                      <a:lnTo>
                        <a:pt x="227" y="482"/>
                      </a:lnTo>
                      <a:lnTo>
                        <a:pt x="142" y="482"/>
                      </a:lnTo>
                      <a:lnTo>
                        <a:pt x="113" y="539"/>
                      </a:lnTo>
                      <a:lnTo>
                        <a:pt x="113" y="567"/>
                      </a:lnTo>
                      <a:lnTo>
                        <a:pt x="85" y="596"/>
                      </a:lnTo>
                      <a:lnTo>
                        <a:pt x="0" y="567"/>
                      </a:lnTo>
                      <a:lnTo>
                        <a:pt x="0" y="596"/>
                      </a:lnTo>
                      <a:lnTo>
                        <a:pt x="28" y="652"/>
                      </a:lnTo>
                      <a:lnTo>
                        <a:pt x="0" y="709"/>
                      </a:lnTo>
                      <a:lnTo>
                        <a:pt x="28" y="709"/>
                      </a:lnTo>
                      <a:lnTo>
                        <a:pt x="56" y="681"/>
                      </a:lnTo>
                      <a:lnTo>
                        <a:pt x="170" y="652"/>
                      </a:lnTo>
                      <a:lnTo>
                        <a:pt x="198" y="681"/>
                      </a:lnTo>
                      <a:lnTo>
                        <a:pt x="283" y="624"/>
                      </a:lnTo>
                      <a:lnTo>
                        <a:pt x="283" y="596"/>
                      </a:lnTo>
                      <a:lnTo>
                        <a:pt x="368" y="567"/>
                      </a:lnTo>
                      <a:lnTo>
                        <a:pt x="368" y="510"/>
                      </a:lnTo>
                      <a:lnTo>
                        <a:pt x="453" y="482"/>
                      </a:lnTo>
                      <a:lnTo>
                        <a:pt x="510" y="482"/>
                      </a:lnTo>
                      <a:lnTo>
                        <a:pt x="652" y="425"/>
                      </a:lnTo>
                      <a:lnTo>
                        <a:pt x="652" y="567"/>
                      </a:lnTo>
                      <a:lnTo>
                        <a:pt x="737" y="567"/>
                      </a:lnTo>
                      <a:lnTo>
                        <a:pt x="765" y="539"/>
                      </a:lnTo>
                      <a:lnTo>
                        <a:pt x="737" y="510"/>
                      </a:lnTo>
                      <a:lnTo>
                        <a:pt x="850" y="425"/>
                      </a:lnTo>
                      <a:lnTo>
                        <a:pt x="850" y="340"/>
                      </a:lnTo>
                      <a:lnTo>
                        <a:pt x="907" y="312"/>
                      </a:lnTo>
                      <a:lnTo>
                        <a:pt x="907" y="255"/>
                      </a:lnTo>
                      <a:lnTo>
                        <a:pt x="850" y="227"/>
                      </a:lnTo>
                      <a:lnTo>
                        <a:pt x="907" y="170"/>
                      </a:lnTo>
                      <a:lnTo>
                        <a:pt x="850" y="114"/>
                      </a:lnTo>
                      <a:lnTo>
                        <a:pt x="935" y="0"/>
                      </a:lnTo>
                      <a:lnTo>
                        <a:pt x="879" y="29"/>
                      </a:lnTo>
                      <a:lnTo>
                        <a:pt x="822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8" name="Freeform 186">
                  <a:extLst>
                    <a:ext uri="{FF2B5EF4-FFF2-40B4-BE49-F238E27FC236}">
                      <a16:creationId xmlns:a16="http://schemas.microsoft.com/office/drawing/2014/main" id="{512EE2B7-B8A5-48E6-8255-475E636D9E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1025" y="3721100"/>
                  <a:ext cx="539750" cy="584200"/>
                </a:xfrm>
                <a:custGeom>
                  <a:avLst/>
                  <a:gdLst>
                    <a:gd name="T0" fmla="*/ 539750 w 340"/>
                    <a:gd name="T1" fmla="*/ 449263 h 368"/>
                    <a:gd name="T2" fmla="*/ 495300 w 340"/>
                    <a:gd name="T3" fmla="*/ 539750 h 368"/>
                    <a:gd name="T4" fmla="*/ 360363 w 340"/>
                    <a:gd name="T5" fmla="*/ 584200 h 368"/>
                    <a:gd name="T6" fmla="*/ 179388 w 340"/>
                    <a:gd name="T7" fmla="*/ 223838 h 368"/>
                    <a:gd name="T8" fmla="*/ 90488 w 340"/>
                    <a:gd name="T9" fmla="*/ 269875 h 368"/>
                    <a:gd name="T10" fmla="*/ 0 w 340"/>
                    <a:gd name="T11" fmla="*/ 179388 h 368"/>
                    <a:gd name="T12" fmla="*/ 0 w 340"/>
                    <a:gd name="T13" fmla="*/ 88900 h 368"/>
                    <a:gd name="T14" fmla="*/ 44450 w 340"/>
                    <a:gd name="T15" fmla="*/ 44450 h 368"/>
                    <a:gd name="T16" fmla="*/ 134938 w 340"/>
                    <a:gd name="T17" fmla="*/ 88900 h 368"/>
                    <a:gd name="T18" fmla="*/ 179388 w 340"/>
                    <a:gd name="T19" fmla="*/ 0 h 368"/>
                    <a:gd name="T20" fmla="*/ 314325 w 340"/>
                    <a:gd name="T21" fmla="*/ 88900 h 368"/>
                    <a:gd name="T22" fmla="*/ 360363 w 340"/>
                    <a:gd name="T23" fmla="*/ 179388 h 368"/>
                    <a:gd name="T24" fmla="*/ 404813 w 340"/>
                    <a:gd name="T25" fmla="*/ 134938 h 368"/>
                    <a:gd name="T26" fmla="*/ 495300 w 340"/>
                    <a:gd name="T27" fmla="*/ 179388 h 368"/>
                    <a:gd name="T28" fmla="*/ 495300 w 340"/>
                    <a:gd name="T29" fmla="*/ 404813 h 368"/>
                    <a:gd name="T30" fmla="*/ 539750 w 340"/>
                    <a:gd name="T31" fmla="*/ 449263 h 368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340" h="368">
                      <a:moveTo>
                        <a:pt x="340" y="283"/>
                      </a:moveTo>
                      <a:lnTo>
                        <a:pt x="312" y="340"/>
                      </a:lnTo>
                      <a:lnTo>
                        <a:pt x="227" y="368"/>
                      </a:lnTo>
                      <a:lnTo>
                        <a:pt x="113" y="141"/>
                      </a:lnTo>
                      <a:lnTo>
                        <a:pt x="57" y="170"/>
                      </a:lnTo>
                      <a:lnTo>
                        <a:pt x="0" y="113"/>
                      </a:lnTo>
                      <a:lnTo>
                        <a:pt x="0" y="56"/>
                      </a:lnTo>
                      <a:lnTo>
                        <a:pt x="28" y="28"/>
                      </a:lnTo>
                      <a:lnTo>
                        <a:pt x="85" y="56"/>
                      </a:lnTo>
                      <a:lnTo>
                        <a:pt x="113" y="0"/>
                      </a:lnTo>
                      <a:lnTo>
                        <a:pt x="198" y="56"/>
                      </a:lnTo>
                      <a:lnTo>
                        <a:pt x="227" y="113"/>
                      </a:lnTo>
                      <a:lnTo>
                        <a:pt x="255" y="85"/>
                      </a:lnTo>
                      <a:lnTo>
                        <a:pt x="312" y="113"/>
                      </a:lnTo>
                      <a:lnTo>
                        <a:pt x="312" y="255"/>
                      </a:lnTo>
                      <a:lnTo>
                        <a:pt x="340" y="283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9" name="Freeform 187">
                  <a:extLst>
                    <a:ext uri="{FF2B5EF4-FFF2-40B4-BE49-F238E27FC236}">
                      <a16:creationId xmlns:a16="http://schemas.microsoft.com/office/drawing/2014/main" id="{AD06A987-CB36-42B4-97B3-919FB84FDD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10538" y="3405188"/>
                  <a:ext cx="676275" cy="765175"/>
                </a:xfrm>
                <a:custGeom>
                  <a:avLst/>
                  <a:gdLst>
                    <a:gd name="T0" fmla="*/ 676275 w 426"/>
                    <a:gd name="T1" fmla="*/ 404813 h 482"/>
                    <a:gd name="T2" fmla="*/ 585788 w 426"/>
                    <a:gd name="T3" fmla="*/ 360363 h 482"/>
                    <a:gd name="T4" fmla="*/ 360363 w 426"/>
                    <a:gd name="T5" fmla="*/ 0 h 482"/>
                    <a:gd name="T6" fmla="*/ 134938 w 426"/>
                    <a:gd name="T7" fmla="*/ 0 h 482"/>
                    <a:gd name="T8" fmla="*/ 0 w 426"/>
                    <a:gd name="T9" fmla="*/ 180975 h 482"/>
                    <a:gd name="T10" fmla="*/ 90488 w 426"/>
                    <a:gd name="T11" fmla="*/ 269875 h 482"/>
                    <a:gd name="T12" fmla="*/ 0 w 426"/>
                    <a:gd name="T13" fmla="*/ 360363 h 482"/>
                    <a:gd name="T14" fmla="*/ 90488 w 426"/>
                    <a:gd name="T15" fmla="*/ 404813 h 482"/>
                    <a:gd name="T16" fmla="*/ 134938 w 426"/>
                    <a:gd name="T17" fmla="*/ 360363 h 482"/>
                    <a:gd name="T18" fmla="*/ 225425 w 426"/>
                    <a:gd name="T19" fmla="*/ 404813 h 482"/>
                    <a:gd name="T20" fmla="*/ 269875 w 426"/>
                    <a:gd name="T21" fmla="*/ 315913 h 482"/>
                    <a:gd name="T22" fmla="*/ 404813 w 426"/>
                    <a:gd name="T23" fmla="*/ 404813 h 482"/>
                    <a:gd name="T24" fmla="*/ 450850 w 426"/>
                    <a:gd name="T25" fmla="*/ 495300 h 482"/>
                    <a:gd name="T26" fmla="*/ 495300 w 426"/>
                    <a:gd name="T27" fmla="*/ 450850 h 482"/>
                    <a:gd name="T28" fmla="*/ 585788 w 426"/>
                    <a:gd name="T29" fmla="*/ 495300 h 482"/>
                    <a:gd name="T30" fmla="*/ 585788 w 426"/>
                    <a:gd name="T31" fmla="*/ 720725 h 482"/>
                    <a:gd name="T32" fmla="*/ 630238 w 426"/>
                    <a:gd name="T33" fmla="*/ 765175 h 482"/>
                    <a:gd name="T34" fmla="*/ 676275 w 426"/>
                    <a:gd name="T35" fmla="*/ 404813 h 48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426" h="482">
                      <a:moveTo>
                        <a:pt x="426" y="255"/>
                      </a:moveTo>
                      <a:lnTo>
                        <a:pt x="369" y="227"/>
                      </a:lnTo>
                      <a:lnTo>
                        <a:pt x="227" y="0"/>
                      </a:lnTo>
                      <a:lnTo>
                        <a:pt x="85" y="0"/>
                      </a:lnTo>
                      <a:lnTo>
                        <a:pt x="0" y="114"/>
                      </a:lnTo>
                      <a:lnTo>
                        <a:pt x="57" y="170"/>
                      </a:lnTo>
                      <a:lnTo>
                        <a:pt x="0" y="227"/>
                      </a:lnTo>
                      <a:lnTo>
                        <a:pt x="57" y="255"/>
                      </a:lnTo>
                      <a:lnTo>
                        <a:pt x="85" y="227"/>
                      </a:lnTo>
                      <a:lnTo>
                        <a:pt x="142" y="255"/>
                      </a:lnTo>
                      <a:lnTo>
                        <a:pt x="170" y="199"/>
                      </a:lnTo>
                      <a:lnTo>
                        <a:pt x="255" y="255"/>
                      </a:lnTo>
                      <a:lnTo>
                        <a:pt x="284" y="312"/>
                      </a:lnTo>
                      <a:lnTo>
                        <a:pt x="312" y="284"/>
                      </a:lnTo>
                      <a:lnTo>
                        <a:pt x="369" y="312"/>
                      </a:lnTo>
                      <a:lnTo>
                        <a:pt x="369" y="454"/>
                      </a:lnTo>
                      <a:lnTo>
                        <a:pt x="397" y="482"/>
                      </a:lnTo>
                      <a:lnTo>
                        <a:pt x="426" y="255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10" name="Freeform 198">
                  <a:extLst>
                    <a:ext uri="{FF2B5EF4-FFF2-40B4-BE49-F238E27FC236}">
                      <a16:creationId xmlns:a16="http://schemas.microsoft.com/office/drawing/2014/main" id="{FC26D220-B523-4F87-9C17-529994A3AA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05163" y="434975"/>
                  <a:ext cx="269875" cy="315913"/>
                </a:xfrm>
                <a:custGeom>
                  <a:avLst/>
                  <a:gdLst>
                    <a:gd name="T0" fmla="*/ 225425 w 170"/>
                    <a:gd name="T1" fmla="*/ 315913 h 199"/>
                    <a:gd name="T2" fmla="*/ 0 w 170"/>
                    <a:gd name="T3" fmla="*/ 44450 h 199"/>
                    <a:gd name="T4" fmla="*/ 134938 w 170"/>
                    <a:gd name="T5" fmla="*/ 0 h 199"/>
                    <a:gd name="T6" fmla="*/ 269875 w 170"/>
                    <a:gd name="T7" fmla="*/ 0 h 199"/>
                    <a:gd name="T8" fmla="*/ 225425 w 170"/>
                    <a:gd name="T9" fmla="*/ 315913 h 19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70" h="199">
                      <a:moveTo>
                        <a:pt x="142" y="199"/>
                      </a:moveTo>
                      <a:lnTo>
                        <a:pt x="0" y="28"/>
                      </a:lnTo>
                      <a:lnTo>
                        <a:pt x="85" y="0"/>
                      </a:lnTo>
                      <a:lnTo>
                        <a:pt x="170" y="0"/>
                      </a:lnTo>
                      <a:lnTo>
                        <a:pt x="142" y="199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11" name="Freeform 199">
                  <a:extLst>
                    <a:ext uri="{FF2B5EF4-FFF2-40B4-BE49-F238E27FC236}">
                      <a16:creationId xmlns:a16="http://schemas.microsoft.com/office/drawing/2014/main" id="{18E51FA6-B330-4979-AB0A-5D4C99C3B3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09975" y="839788"/>
                  <a:ext cx="225425" cy="269875"/>
                </a:xfrm>
                <a:custGeom>
                  <a:avLst/>
                  <a:gdLst>
                    <a:gd name="T0" fmla="*/ 0 w 142"/>
                    <a:gd name="T1" fmla="*/ 90488 h 170"/>
                    <a:gd name="T2" fmla="*/ 46038 w 142"/>
                    <a:gd name="T3" fmla="*/ 0 h 170"/>
                    <a:gd name="T4" fmla="*/ 134938 w 142"/>
                    <a:gd name="T5" fmla="*/ 46038 h 170"/>
                    <a:gd name="T6" fmla="*/ 225425 w 142"/>
                    <a:gd name="T7" fmla="*/ 134938 h 170"/>
                    <a:gd name="T8" fmla="*/ 225425 w 142"/>
                    <a:gd name="T9" fmla="*/ 269875 h 170"/>
                    <a:gd name="T10" fmla="*/ 134938 w 142"/>
                    <a:gd name="T11" fmla="*/ 225425 h 170"/>
                    <a:gd name="T12" fmla="*/ 0 w 142"/>
                    <a:gd name="T13" fmla="*/ 90488 h 17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42" h="170">
                      <a:moveTo>
                        <a:pt x="0" y="57"/>
                      </a:moveTo>
                      <a:lnTo>
                        <a:pt x="29" y="0"/>
                      </a:lnTo>
                      <a:lnTo>
                        <a:pt x="85" y="29"/>
                      </a:lnTo>
                      <a:lnTo>
                        <a:pt x="142" y="85"/>
                      </a:lnTo>
                      <a:lnTo>
                        <a:pt x="142" y="170"/>
                      </a:lnTo>
                      <a:lnTo>
                        <a:pt x="85" y="142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12" name="Freeform 200">
                  <a:extLst>
                    <a:ext uri="{FF2B5EF4-FFF2-40B4-BE49-F238E27FC236}">
                      <a16:creationId xmlns:a16="http://schemas.microsoft.com/office/drawing/2014/main" id="{22E50935-ABDC-4E12-8502-12C830FCC0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65525" y="930275"/>
                  <a:ext cx="269875" cy="314325"/>
                </a:xfrm>
                <a:custGeom>
                  <a:avLst/>
                  <a:gdLst>
                    <a:gd name="T0" fmla="*/ 269875 w 170"/>
                    <a:gd name="T1" fmla="*/ 179388 h 198"/>
                    <a:gd name="T2" fmla="*/ 179388 w 170"/>
                    <a:gd name="T3" fmla="*/ 134938 h 198"/>
                    <a:gd name="T4" fmla="*/ 44450 w 170"/>
                    <a:gd name="T5" fmla="*/ 0 h 198"/>
                    <a:gd name="T6" fmla="*/ 0 w 170"/>
                    <a:gd name="T7" fmla="*/ 90488 h 198"/>
                    <a:gd name="T8" fmla="*/ 44450 w 170"/>
                    <a:gd name="T9" fmla="*/ 225425 h 198"/>
                    <a:gd name="T10" fmla="*/ 225425 w 170"/>
                    <a:gd name="T11" fmla="*/ 314325 h 198"/>
                    <a:gd name="T12" fmla="*/ 269875 w 170"/>
                    <a:gd name="T13" fmla="*/ 179388 h 19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70" h="198">
                      <a:moveTo>
                        <a:pt x="170" y="113"/>
                      </a:moveTo>
                      <a:lnTo>
                        <a:pt x="113" y="85"/>
                      </a:lnTo>
                      <a:lnTo>
                        <a:pt x="28" y="0"/>
                      </a:lnTo>
                      <a:lnTo>
                        <a:pt x="0" y="57"/>
                      </a:lnTo>
                      <a:lnTo>
                        <a:pt x="28" y="142"/>
                      </a:lnTo>
                      <a:lnTo>
                        <a:pt x="142" y="198"/>
                      </a:lnTo>
                      <a:lnTo>
                        <a:pt x="170" y="113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13" name="Freeform 201">
                  <a:extLst>
                    <a:ext uri="{FF2B5EF4-FFF2-40B4-BE49-F238E27FC236}">
                      <a16:creationId xmlns:a16="http://schemas.microsoft.com/office/drawing/2014/main" id="{7F0A75A3-063C-4A76-A2D2-EEA06AE77B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101138" y="2955925"/>
                  <a:ext cx="1169987" cy="1214438"/>
                </a:xfrm>
                <a:custGeom>
                  <a:avLst/>
                  <a:gdLst>
                    <a:gd name="T0" fmla="*/ 44450 w 737"/>
                    <a:gd name="T1" fmla="*/ 900113 h 765"/>
                    <a:gd name="T2" fmla="*/ 0 w 737"/>
                    <a:gd name="T3" fmla="*/ 1035050 h 765"/>
                    <a:gd name="T4" fmla="*/ 179387 w 737"/>
                    <a:gd name="T5" fmla="*/ 1214438 h 765"/>
                    <a:gd name="T6" fmla="*/ 269875 w 737"/>
                    <a:gd name="T7" fmla="*/ 1169988 h 765"/>
                    <a:gd name="T8" fmla="*/ 314325 w 737"/>
                    <a:gd name="T9" fmla="*/ 1079500 h 765"/>
                    <a:gd name="T10" fmla="*/ 360362 w 737"/>
                    <a:gd name="T11" fmla="*/ 1123950 h 765"/>
                    <a:gd name="T12" fmla="*/ 404812 w 737"/>
                    <a:gd name="T13" fmla="*/ 1035050 h 765"/>
                    <a:gd name="T14" fmla="*/ 449262 w 737"/>
                    <a:gd name="T15" fmla="*/ 989013 h 765"/>
                    <a:gd name="T16" fmla="*/ 404812 w 737"/>
                    <a:gd name="T17" fmla="*/ 900113 h 765"/>
                    <a:gd name="T18" fmla="*/ 449262 w 737"/>
                    <a:gd name="T19" fmla="*/ 854075 h 765"/>
                    <a:gd name="T20" fmla="*/ 765175 w 737"/>
                    <a:gd name="T21" fmla="*/ 630238 h 765"/>
                    <a:gd name="T22" fmla="*/ 809625 w 737"/>
                    <a:gd name="T23" fmla="*/ 449263 h 765"/>
                    <a:gd name="T24" fmla="*/ 1035050 w 737"/>
                    <a:gd name="T25" fmla="*/ 314325 h 765"/>
                    <a:gd name="T26" fmla="*/ 1169987 w 737"/>
                    <a:gd name="T27" fmla="*/ 44450 h 765"/>
                    <a:gd name="T28" fmla="*/ 1169987 w 737"/>
                    <a:gd name="T29" fmla="*/ 0 h 765"/>
                    <a:gd name="T30" fmla="*/ 449262 w 737"/>
                    <a:gd name="T31" fmla="*/ 674688 h 765"/>
                    <a:gd name="T32" fmla="*/ 179387 w 737"/>
                    <a:gd name="T33" fmla="*/ 944563 h 765"/>
                    <a:gd name="T34" fmla="*/ 44450 w 737"/>
                    <a:gd name="T35" fmla="*/ 900113 h 765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737" h="765">
                      <a:moveTo>
                        <a:pt x="28" y="567"/>
                      </a:moveTo>
                      <a:lnTo>
                        <a:pt x="0" y="652"/>
                      </a:lnTo>
                      <a:lnTo>
                        <a:pt x="113" y="765"/>
                      </a:lnTo>
                      <a:lnTo>
                        <a:pt x="170" y="737"/>
                      </a:lnTo>
                      <a:lnTo>
                        <a:pt x="198" y="680"/>
                      </a:lnTo>
                      <a:lnTo>
                        <a:pt x="227" y="708"/>
                      </a:lnTo>
                      <a:lnTo>
                        <a:pt x="255" y="652"/>
                      </a:lnTo>
                      <a:lnTo>
                        <a:pt x="283" y="623"/>
                      </a:lnTo>
                      <a:lnTo>
                        <a:pt x="255" y="567"/>
                      </a:lnTo>
                      <a:lnTo>
                        <a:pt x="283" y="538"/>
                      </a:lnTo>
                      <a:lnTo>
                        <a:pt x="482" y="397"/>
                      </a:lnTo>
                      <a:lnTo>
                        <a:pt x="510" y="283"/>
                      </a:lnTo>
                      <a:lnTo>
                        <a:pt x="652" y="198"/>
                      </a:lnTo>
                      <a:lnTo>
                        <a:pt x="737" y="28"/>
                      </a:lnTo>
                      <a:lnTo>
                        <a:pt x="737" y="0"/>
                      </a:lnTo>
                      <a:lnTo>
                        <a:pt x="283" y="425"/>
                      </a:lnTo>
                      <a:lnTo>
                        <a:pt x="113" y="595"/>
                      </a:lnTo>
                      <a:lnTo>
                        <a:pt x="28" y="567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024" name="グループ化 1023">
              <a:extLst>
                <a:ext uri="{FF2B5EF4-FFF2-40B4-BE49-F238E27FC236}">
                  <a16:creationId xmlns:a16="http://schemas.microsoft.com/office/drawing/2014/main" id="{FDFBD79B-7831-49FD-A851-608B0DF9E85F}"/>
                </a:ext>
              </a:extLst>
            </p:cNvPr>
            <p:cNvGrpSpPr/>
            <p:nvPr/>
          </p:nvGrpSpPr>
          <p:grpSpPr>
            <a:xfrm>
              <a:off x="730170" y="255095"/>
              <a:ext cx="10306050" cy="9091613"/>
              <a:chOff x="730250" y="254000"/>
              <a:chExt cx="10306050" cy="9091613"/>
            </a:xfrm>
          </p:grpSpPr>
          <p:grpSp>
            <p:nvGrpSpPr>
              <p:cNvPr id="1240" name="グループ化 1">
                <a:extLst>
                  <a:ext uri="{FF2B5EF4-FFF2-40B4-BE49-F238E27FC236}">
                    <a16:creationId xmlns:a16="http://schemas.microsoft.com/office/drawing/2014/main" id="{00923250-EA87-40AE-89D7-D178CE06C53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38513" y="5475288"/>
                <a:ext cx="812800" cy="858837"/>
                <a:chOff x="3338513" y="5475288"/>
                <a:chExt cx="812800" cy="858837"/>
              </a:xfrm>
            </p:grpSpPr>
            <p:sp>
              <p:nvSpPr>
                <p:cNvPr id="1422" name="Freeform 188">
                  <a:extLst>
                    <a:ext uri="{FF2B5EF4-FFF2-40B4-BE49-F238E27FC236}">
                      <a16:creationId xmlns:a16="http://schemas.microsoft.com/office/drawing/2014/main" id="{BAE16C2C-D70E-45E8-8BC1-924E70BCCD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38513" y="5567363"/>
                  <a:ext cx="630237" cy="766762"/>
                </a:xfrm>
                <a:custGeom>
                  <a:avLst/>
                  <a:gdLst>
                    <a:gd name="T0" fmla="*/ 225425 w 397"/>
                    <a:gd name="T1" fmla="*/ 90675 h 482"/>
                    <a:gd name="T2" fmla="*/ 225425 w 397"/>
                    <a:gd name="T3" fmla="*/ 44542 h 482"/>
                    <a:gd name="T4" fmla="*/ 134937 w 397"/>
                    <a:gd name="T5" fmla="*/ 0 h 482"/>
                    <a:gd name="T6" fmla="*/ 90487 w 397"/>
                    <a:gd name="T7" fmla="*/ 44542 h 482"/>
                    <a:gd name="T8" fmla="*/ 46037 w 397"/>
                    <a:gd name="T9" fmla="*/ 135217 h 482"/>
                    <a:gd name="T10" fmla="*/ 0 w 397"/>
                    <a:gd name="T11" fmla="*/ 270435 h 482"/>
                    <a:gd name="T12" fmla="*/ 0 w 397"/>
                    <a:gd name="T13" fmla="*/ 361110 h 482"/>
                    <a:gd name="T14" fmla="*/ 90487 w 397"/>
                    <a:gd name="T15" fmla="*/ 405652 h 482"/>
                    <a:gd name="T16" fmla="*/ 46037 w 397"/>
                    <a:gd name="T17" fmla="*/ 450194 h 482"/>
                    <a:gd name="T18" fmla="*/ 90487 w 397"/>
                    <a:gd name="T19" fmla="*/ 540869 h 482"/>
                    <a:gd name="T20" fmla="*/ 180975 w 397"/>
                    <a:gd name="T21" fmla="*/ 540869 h 482"/>
                    <a:gd name="T22" fmla="*/ 134937 w 397"/>
                    <a:gd name="T23" fmla="*/ 676087 h 482"/>
                    <a:gd name="T24" fmla="*/ 225425 w 397"/>
                    <a:gd name="T25" fmla="*/ 766762 h 482"/>
                    <a:gd name="T26" fmla="*/ 360362 w 397"/>
                    <a:gd name="T27" fmla="*/ 766762 h 482"/>
                    <a:gd name="T28" fmla="*/ 360362 w 397"/>
                    <a:gd name="T29" fmla="*/ 676087 h 482"/>
                    <a:gd name="T30" fmla="*/ 404812 w 397"/>
                    <a:gd name="T31" fmla="*/ 631545 h 482"/>
                    <a:gd name="T32" fmla="*/ 404812 w 397"/>
                    <a:gd name="T33" fmla="*/ 585412 h 482"/>
                    <a:gd name="T34" fmla="*/ 450850 w 397"/>
                    <a:gd name="T35" fmla="*/ 540869 h 482"/>
                    <a:gd name="T36" fmla="*/ 495300 w 397"/>
                    <a:gd name="T37" fmla="*/ 585412 h 482"/>
                    <a:gd name="T38" fmla="*/ 585787 w 397"/>
                    <a:gd name="T39" fmla="*/ 540869 h 482"/>
                    <a:gd name="T40" fmla="*/ 630237 w 397"/>
                    <a:gd name="T41" fmla="*/ 540869 h 482"/>
                    <a:gd name="T42" fmla="*/ 630237 w 397"/>
                    <a:gd name="T43" fmla="*/ 450194 h 482"/>
                    <a:gd name="T44" fmla="*/ 585787 w 397"/>
                    <a:gd name="T45" fmla="*/ 405652 h 482"/>
                    <a:gd name="T46" fmla="*/ 585787 w 397"/>
                    <a:gd name="T47" fmla="*/ 270435 h 482"/>
                    <a:gd name="T48" fmla="*/ 539750 w 397"/>
                    <a:gd name="T49" fmla="*/ 225893 h 482"/>
                    <a:gd name="T50" fmla="*/ 495300 w 397"/>
                    <a:gd name="T51" fmla="*/ 225893 h 482"/>
                    <a:gd name="T52" fmla="*/ 404812 w 397"/>
                    <a:gd name="T53" fmla="*/ 270435 h 482"/>
                    <a:gd name="T54" fmla="*/ 360362 w 397"/>
                    <a:gd name="T55" fmla="*/ 270435 h 482"/>
                    <a:gd name="T56" fmla="*/ 315912 w 397"/>
                    <a:gd name="T57" fmla="*/ 225893 h 482"/>
                    <a:gd name="T58" fmla="*/ 269875 w 397"/>
                    <a:gd name="T59" fmla="*/ 135217 h 482"/>
                    <a:gd name="T60" fmla="*/ 269875 w 397"/>
                    <a:gd name="T61" fmla="*/ 90675 h 482"/>
                    <a:gd name="T62" fmla="*/ 225425 w 397"/>
                    <a:gd name="T63" fmla="*/ 90675 h 48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397" h="482">
                      <a:moveTo>
                        <a:pt x="142" y="57"/>
                      </a:moveTo>
                      <a:lnTo>
                        <a:pt x="142" y="28"/>
                      </a:lnTo>
                      <a:lnTo>
                        <a:pt x="85" y="0"/>
                      </a:lnTo>
                      <a:lnTo>
                        <a:pt x="57" y="28"/>
                      </a:lnTo>
                      <a:lnTo>
                        <a:pt x="29" y="85"/>
                      </a:lnTo>
                      <a:lnTo>
                        <a:pt x="0" y="170"/>
                      </a:lnTo>
                      <a:lnTo>
                        <a:pt x="0" y="227"/>
                      </a:lnTo>
                      <a:lnTo>
                        <a:pt x="57" y="255"/>
                      </a:lnTo>
                      <a:lnTo>
                        <a:pt x="29" y="283"/>
                      </a:lnTo>
                      <a:lnTo>
                        <a:pt x="57" y="340"/>
                      </a:lnTo>
                      <a:lnTo>
                        <a:pt x="114" y="340"/>
                      </a:lnTo>
                      <a:lnTo>
                        <a:pt x="85" y="425"/>
                      </a:lnTo>
                      <a:lnTo>
                        <a:pt x="142" y="482"/>
                      </a:lnTo>
                      <a:lnTo>
                        <a:pt x="227" y="482"/>
                      </a:lnTo>
                      <a:lnTo>
                        <a:pt x="227" y="425"/>
                      </a:lnTo>
                      <a:lnTo>
                        <a:pt x="255" y="397"/>
                      </a:lnTo>
                      <a:lnTo>
                        <a:pt x="255" y="368"/>
                      </a:lnTo>
                      <a:lnTo>
                        <a:pt x="284" y="340"/>
                      </a:lnTo>
                      <a:lnTo>
                        <a:pt x="312" y="368"/>
                      </a:lnTo>
                      <a:lnTo>
                        <a:pt x="369" y="340"/>
                      </a:lnTo>
                      <a:lnTo>
                        <a:pt x="397" y="340"/>
                      </a:lnTo>
                      <a:lnTo>
                        <a:pt x="397" y="283"/>
                      </a:lnTo>
                      <a:lnTo>
                        <a:pt x="369" y="255"/>
                      </a:lnTo>
                      <a:lnTo>
                        <a:pt x="369" y="170"/>
                      </a:lnTo>
                      <a:lnTo>
                        <a:pt x="340" y="142"/>
                      </a:lnTo>
                      <a:lnTo>
                        <a:pt x="312" y="142"/>
                      </a:lnTo>
                      <a:lnTo>
                        <a:pt x="255" y="170"/>
                      </a:lnTo>
                      <a:lnTo>
                        <a:pt x="227" y="170"/>
                      </a:lnTo>
                      <a:lnTo>
                        <a:pt x="199" y="142"/>
                      </a:lnTo>
                      <a:lnTo>
                        <a:pt x="170" y="85"/>
                      </a:lnTo>
                      <a:lnTo>
                        <a:pt x="170" y="57"/>
                      </a:lnTo>
                      <a:lnTo>
                        <a:pt x="142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23" name="Freeform 189">
                  <a:extLst>
                    <a:ext uri="{FF2B5EF4-FFF2-40B4-BE49-F238E27FC236}">
                      <a16:creationId xmlns:a16="http://schemas.microsoft.com/office/drawing/2014/main" id="{40512D45-276C-436C-B524-F57EAB14CD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09975" y="5475288"/>
                  <a:ext cx="180975" cy="225425"/>
                </a:xfrm>
                <a:custGeom>
                  <a:avLst/>
                  <a:gdLst>
                    <a:gd name="T0" fmla="*/ 46038 w 114"/>
                    <a:gd name="T1" fmla="*/ 90488 h 142"/>
                    <a:gd name="T2" fmla="*/ 134938 w 114"/>
                    <a:gd name="T3" fmla="*/ 0 h 142"/>
                    <a:gd name="T4" fmla="*/ 180975 w 114"/>
                    <a:gd name="T5" fmla="*/ 46038 h 142"/>
                    <a:gd name="T6" fmla="*/ 180975 w 114"/>
                    <a:gd name="T7" fmla="*/ 134938 h 142"/>
                    <a:gd name="T8" fmla="*/ 46038 w 114"/>
                    <a:gd name="T9" fmla="*/ 225425 h 142"/>
                    <a:gd name="T10" fmla="*/ 0 w 114"/>
                    <a:gd name="T11" fmla="*/ 180975 h 142"/>
                    <a:gd name="T12" fmla="*/ 46038 w 114"/>
                    <a:gd name="T13" fmla="*/ 90488 h 14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4" h="142">
                      <a:moveTo>
                        <a:pt x="29" y="57"/>
                      </a:moveTo>
                      <a:lnTo>
                        <a:pt x="85" y="0"/>
                      </a:lnTo>
                      <a:lnTo>
                        <a:pt x="114" y="29"/>
                      </a:lnTo>
                      <a:lnTo>
                        <a:pt x="114" y="85"/>
                      </a:lnTo>
                      <a:lnTo>
                        <a:pt x="29" y="142"/>
                      </a:lnTo>
                      <a:lnTo>
                        <a:pt x="0" y="114"/>
                      </a:lnTo>
                      <a:lnTo>
                        <a:pt x="29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24" name="Freeform 190">
                  <a:extLst>
                    <a:ext uri="{FF2B5EF4-FFF2-40B4-BE49-F238E27FC236}">
                      <a16:creationId xmlns:a16="http://schemas.microsoft.com/office/drawing/2014/main" id="{919F1D7A-1939-4B19-A32D-74618F37CC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09975" y="5610225"/>
                  <a:ext cx="269875" cy="225425"/>
                </a:xfrm>
                <a:custGeom>
                  <a:avLst/>
                  <a:gdLst>
                    <a:gd name="T0" fmla="*/ 180975 w 170"/>
                    <a:gd name="T1" fmla="*/ 0 h 142"/>
                    <a:gd name="T2" fmla="*/ 269875 w 170"/>
                    <a:gd name="T3" fmla="*/ 90488 h 142"/>
                    <a:gd name="T4" fmla="*/ 180975 w 170"/>
                    <a:gd name="T5" fmla="*/ 134938 h 142"/>
                    <a:gd name="T6" fmla="*/ 90488 w 170"/>
                    <a:gd name="T7" fmla="*/ 225425 h 142"/>
                    <a:gd name="T8" fmla="*/ 46038 w 170"/>
                    <a:gd name="T9" fmla="*/ 180975 h 142"/>
                    <a:gd name="T10" fmla="*/ 0 w 170"/>
                    <a:gd name="T11" fmla="*/ 90488 h 142"/>
                    <a:gd name="T12" fmla="*/ 0 w 170"/>
                    <a:gd name="T13" fmla="*/ 46038 h 142"/>
                    <a:gd name="T14" fmla="*/ 46038 w 170"/>
                    <a:gd name="T15" fmla="*/ 90488 h 142"/>
                    <a:gd name="T16" fmla="*/ 180975 w 170"/>
                    <a:gd name="T17" fmla="*/ 0 h 14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70" h="142">
                      <a:moveTo>
                        <a:pt x="114" y="0"/>
                      </a:moveTo>
                      <a:lnTo>
                        <a:pt x="170" y="57"/>
                      </a:lnTo>
                      <a:lnTo>
                        <a:pt x="114" y="85"/>
                      </a:lnTo>
                      <a:lnTo>
                        <a:pt x="57" y="142"/>
                      </a:lnTo>
                      <a:lnTo>
                        <a:pt x="29" y="114"/>
                      </a:lnTo>
                      <a:lnTo>
                        <a:pt x="0" y="57"/>
                      </a:lnTo>
                      <a:lnTo>
                        <a:pt x="0" y="29"/>
                      </a:lnTo>
                      <a:lnTo>
                        <a:pt x="29" y="57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25" name="Freeform 191">
                  <a:extLst>
                    <a:ext uri="{FF2B5EF4-FFF2-40B4-BE49-F238E27FC236}">
                      <a16:creationId xmlns:a16="http://schemas.microsoft.com/office/drawing/2014/main" id="{077FDAE0-CCEE-4013-9FE0-625907C1A9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00463" y="5700713"/>
                  <a:ext cx="269875" cy="134937"/>
                </a:xfrm>
                <a:custGeom>
                  <a:avLst/>
                  <a:gdLst>
                    <a:gd name="T0" fmla="*/ 179388 w 170"/>
                    <a:gd name="T1" fmla="*/ 0 h 85"/>
                    <a:gd name="T2" fmla="*/ 225425 w 170"/>
                    <a:gd name="T3" fmla="*/ 0 h 85"/>
                    <a:gd name="T4" fmla="*/ 269875 w 170"/>
                    <a:gd name="T5" fmla="*/ 44450 h 85"/>
                    <a:gd name="T6" fmla="*/ 179388 w 170"/>
                    <a:gd name="T7" fmla="*/ 90487 h 85"/>
                    <a:gd name="T8" fmla="*/ 134938 w 170"/>
                    <a:gd name="T9" fmla="*/ 90487 h 85"/>
                    <a:gd name="T10" fmla="*/ 44450 w 170"/>
                    <a:gd name="T11" fmla="*/ 134937 h 85"/>
                    <a:gd name="T12" fmla="*/ 0 w 170"/>
                    <a:gd name="T13" fmla="*/ 134937 h 85"/>
                    <a:gd name="T14" fmla="*/ 90488 w 170"/>
                    <a:gd name="T15" fmla="*/ 44450 h 85"/>
                    <a:gd name="T16" fmla="*/ 179388 w 170"/>
                    <a:gd name="T17" fmla="*/ 0 h 8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70" h="85">
                      <a:moveTo>
                        <a:pt x="113" y="0"/>
                      </a:moveTo>
                      <a:lnTo>
                        <a:pt x="142" y="0"/>
                      </a:lnTo>
                      <a:lnTo>
                        <a:pt x="170" y="28"/>
                      </a:lnTo>
                      <a:lnTo>
                        <a:pt x="113" y="57"/>
                      </a:lnTo>
                      <a:lnTo>
                        <a:pt x="85" y="57"/>
                      </a:lnTo>
                      <a:lnTo>
                        <a:pt x="28" y="85"/>
                      </a:lnTo>
                      <a:lnTo>
                        <a:pt x="0" y="85"/>
                      </a:lnTo>
                      <a:lnTo>
                        <a:pt x="57" y="28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26" name="Freeform 192">
                  <a:extLst>
                    <a:ext uri="{FF2B5EF4-FFF2-40B4-BE49-F238E27FC236}">
                      <a16:creationId xmlns:a16="http://schemas.microsoft.com/office/drawing/2014/main" id="{F3F6F380-65D3-4751-BB57-AD27DECCCF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90950" y="5475288"/>
                  <a:ext cx="269875" cy="225425"/>
                </a:xfrm>
                <a:custGeom>
                  <a:avLst/>
                  <a:gdLst>
                    <a:gd name="T0" fmla="*/ 269875 w 170"/>
                    <a:gd name="T1" fmla="*/ 46038 h 142"/>
                    <a:gd name="T2" fmla="*/ 134938 w 170"/>
                    <a:gd name="T3" fmla="*/ 90488 h 142"/>
                    <a:gd name="T4" fmla="*/ 134938 w 170"/>
                    <a:gd name="T5" fmla="*/ 225425 h 142"/>
                    <a:gd name="T6" fmla="*/ 88900 w 170"/>
                    <a:gd name="T7" fmla="*/ 225425 h 142"/>
                    <a:gd name="T8" fmla="*/ 0 w 170"/>
                    <a:gd name="T9" fmla="*/ 134938 h 142"/>
                    <a:gd name="T10" fmla="*/ 0 w 170"/>
                    <a:gd name="T11" fmla="*/ 46038 h 142"/>
                    <a:gd name="T12" fmla="*/ 223838 w 170"/>
                    <a:gd name="T13" fmla="*/ 0 h 142"/>
                    <a:gd name="T14" fmla="*/ 269875 w 170"/>
                    <a:gd name="T15" fmla="*/ 46038 h 14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70" h="142">
                      <a:moveTo>
                        <a:pt x="170" y="29"/>
                      </a:moveTo>
                      <a:lnTo>
                        <a:pt x="85" y="57"/>
                      </a:lnTo>
                      <a:lnTo>
                        <a:pt x="85" y="142"/>
                      </a:lnTo>
                      <a:lnTo>
                        <a:pt x="56" y="142"/>
                      </a:lnTo>
                      <a:lnTo>
                        <a:pt x="0" y="85"/>
                      </a:lnTo>
                      <a:lnTo>
                        <a:pt x="0" y="29"/>
                      </a:lnTo>
                      <a:lnTo>
                        <a:pt x="141" y="0"/>
                      </a:lnTo>
                      <a:lnTo>
                        <a:pt x="170" y="2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27" name="Freeform 193">
                  <a:extLst>
                    <a:ext uri="{FF2B5EF4-FFF2-40B4-BE49-F238E27FC236}">
                      <a16:creationId xmlns:a16="http://schemas.microsoft.com/office/drawing/2014/main" id="{B19042B6-96EC-40D5-95F1-20C79BFFCD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25888" y="5521325"/>
                  <a:ext cx="179387" cy="223838"/>
                </a:xfrm>
                <a:custGeom>
                  <a:avLst/>
                  <a:gdLst>
                    <a:gd name="T0" fmla="*/ 44450 w 113"/>
                    <a:gd name="T1" fmla="*/ 223838 h 141"/>
                    <a:gd name="T2" fmla="*/ 88900 w 113"/>
                    <a:gd name="T3" fmla="*/ 134938 h 141"/>
                    <a:gd name="T4" fmla="*/ 179387 w 113"/>
                    <a:gd name="T5" fmla="*/ 134938 h 141"/>
                    <a:gd name="T6" fmla="*/ 134937 w 113"/>
                    <a:gd name="T7" fmla="*/ 0 h 141"/>
                    <a:gd name="T8" fmla="*/ 0 w 113"/>
                    <a:gd name="T9" fmla="*/ 44450 h 141"/>
                    <a:gd name="T10" fmla="*/ 0 w 113"/>
                    <a:gd name="T11" fmla="*/ 179388 h 141"/>
                    <a:gd name="T12" fmla="*/ 44450 w 113"/>
                    <a:gd name="T13" fmla="*/ 223838 h 14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3" h="141">
                      <a:moveTo>
                        <a:pt x="28" y="141"/>
                      </a:moveTo>
                      <a:lnTo>
                        <a:pt x="56" y="85"/>
                      </a:lnTo>
                      <a:lnTo>
                        <a:pt x="113" y="85"/>
                      </a:lnTo>
                      <a:lnTo>
                        <a:pt x="85" y="0"/>
                      </a:lnTo>
                      <a:lnTo>
                        <a:pt x="0" y="28"/>
                      </a:lnTo>
                      <a:lnTo>
                        <a:pt x="0" y="113"/>
                      </a:lnTo>
                      <a:lnTo>
                        <a:pt x="28" y="141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28" name="Freeform 194">
                  <a:extLst>
                    <a:ext uri="{FF2B5EF4-FFF2-40B4-BE49-F238E27FC236}">
                      <a16:creationId xmlns:a16="http://schemas.microsoft.com/office/drawing/2014/main" id="{426138F7-DC51-4B43-8E9A-3B35FD8596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0338" y="5656263"/>
                  <a:ext cx="134937" cy="134937"/>
                </a:xfrm>
                <a:custGeom>
                  <a:avLst/>
                  <a:gdLst>
                    <a:gd name="T0" fmla="*/ 134937 w 85"/>
                    <a:gd name="T1" fmla="*/ 44450 h 85"/>
                    <a:gd name="T2" fmla="*/ 134937 w 85"/>
                    <a:gd name="T3" fmla="*/ 0 h 85"/>
                    <a:gd name="T4" fmla="*/ 44450 w 85"/>
                    <a:gd name="T5" fmla="*/ 0 h 85"/>
                    <a:gd name="T6" fmla="*/ 0 w 85"/>
                    <a:gd name="T7" fmla="*/ 88900 h 85"/>
                    <a:gd name="T8" fmla="*/ 90487 w 85"/>
                    <a:gd name="T9" fmla="*/ 134937 h 85"/>
                    <a:gd name="T10" fmla="*/ 90487 w 85"/>
                    <a:gd name="T11" fmla="*/ 44450 h 85"/>
                    <a:gd name="T12" fmla="*/ 134937 w 85"/>
                    <a:gd name="T13" fmla="*/ 44450 h 85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85" h="85">
                      <a:moveTo>
                        <a:pt x="85" y="28"/>
                      </a:moveTo>
                      <a:lnTo>
                        <a:pt x="85" y="0"/>
                      </a:lnTo>
                      <a:lnTo>
                        <a:pt x="28" y="0"/>
                      </a:lnTo>
                      <a:lnTo>
                        <a:pt x="0" y="56"/>
                      </a:lnTo>
                      <a:lnTo>
                        <a:pt x="57" y="85"/>
                      </a:lnTo>
                      <a:lnTo>
                        <a:pt x="57" y="28"/>
                      </a:lnTo>
                      <a:lnTo>
                        <a:pt x="85" y="2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29" name="Freeform 195">
                  <a:extLst>
                    <a:ext uri="{FF2B5EF4-FFF2-40B4-BE49-F238E27FC236}">
                      <a16:creationId xmlns:a16="http://schemas.microsoft.com/office/drawing/2014/main" id="{0248A77F-B8C6-48F0-8F40-B24C4AD8A4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60825" y="5700713"/>
                  <a:ext cx="90488" cy="134937"/>
                </a:xfrm>
                <a:custGeom>
                  <a:avLst/>
                  <a:gdLst>
                    <a:gd name="T0" fmla="*/ 0 w 57"/>
                    <a:gd name="T1" fmla="*/ 90487 h 85"/>
                    <a:gd name="T2" fmla="*/ 90488 w 57"/>
                    <a:gd name="T3" fmla="*/ 134937 h 85"/>
                    <a:gd name="T4" fmla="*/ 90488 w 57"/>
                    <a:gd name="T5" fmla="*/ 44450 h 85"/>
                    <a:gd name="T6" fmla="*/ 44450 w 57"/>
                    <a:gd name="T7" fmla="*/ 0 h 85"/>
                    <a:gd name="T8" fmla="*/ 0 w 57"/>
                    <a:gd name="T9" fmla="*/ 0 h 85"/>
                    <a:gd name="T10" fmla="*/ 0 w 57"/>
                    <a:gd name="T11" fmla="*/ 90487 h 85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57" h="85">
                      <a:moveTo>
                        <a:pt x="0" y="57"/>
                      </a:moveTo>
                      <a:lnTo>
                        <a:pt x="57" y="85"/>
                      </a:lnTo>
                      <a:lnTo>
                        <a:pt x="57" y="28"/>
                      </a:lnTo>
                      <a:lnTo>
                        <a:pt x="28" y="0"/>
                      </a:lnTo>
                      <a:lnTo>
                        <a:pt x="0" y="0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30" name="Freeform 196">
                  <a:extLst>
                    <a:ext uri="{FF2B5EF4-FFF2-40B4-BE49-F238E27FC236}">
                      <a16:creationId xmlns:a16="http://schemas.microsoft.com/office/drawing/2014/main" id="{1645AAB5-E7C9-4089-A0D8-F054C73A85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79850" y="5745163"/>
                  <a:ext cx="180975" cy="269875"/>
                </a:xfrm>
                <a:custGeom>
                  <a:avLst/>
                  <a:gdLst>
                    <a:gd name="T0" fmla="*/ 180975 w 114"/>
                    <a:gd name="T1" fmla="*/ 46038 h 170"/>
                    <a:gd name="T2" fmla="*/ 90488 w 114"/>
                    <a:gd name="T3" fmla="*/ 269875 h 170"/>
                    <a:gd name="T4" fmla="*/ 46038 w 114"/>
                    <a:gd name="T5" fmla="*/ 225425 h 170"/>
                    <a:gd name="T6" fmla="*/ 46038 w 114"/>
                    <a:gd name="T7" fmla="*/ 90488 h 170"/>
                    <a:gd name="T8" fmla="*/ 0 w 114"/>
                    <a:gd name="T9" fmla="*/ 46038 h 170"/>
                    <a:gd name="T10" fmla="*/ 90488 w 114"/>
                    <a:gd name="T11" fmla="*/ 0 h 170"/>
                    <a:gd name="T12" fmla="*/ 180975 w 114"/>
                    <a:gd name="T13" fmla="*/ 46038 h 17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4" h="170">
                      <a:moveTo>
                        <a:pt x="114" y="29"/>
                      </a:moveTo>
                      <a:lnTo>
                        <a:pt x="57" y="170"/>
                      </a:lnTo>
                      <a:lnTo>
                        <a:pt x="29" y="142"/>
                      </a:lnTo>
                      <a:lnTo>
                        <a:pt x="29" y="57"/>
                      </a:lnTo>
                      <a:lnTo>
                        <a:pt x="0" y="29"/>
                      </a:lnTo>
                      <a:lnTo>
                        <a:pt x="57" y="0"/>
                      </a:lnTo>
                      <a:lnTo>
                        <a:pt x="114" y="2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31" name="Freeform 197">
                  <a:extLst>
                    <a:ext uri="{FF2B5EF4-FFF2-40B4-BE49-F238E27FC236}">
                      <a16:creationId xmlns:a16="http://schemas.microsoft.com/office/drawing/2014/main" id="{DEFB9126-6437-4CF1-AB8B-1EFB0A375D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0338" y="5791200"/>
                  <a:ext cx="180975" cy="314325"/>
                </a:xfrm>
                <a:custGeom>
                  <a:avLst/>
                  <a:gdLst>
                    <a:gd name="T0" fmla="*/ 90488 w 114"/>
                    <a:gd name="T1" fmla="*/ 0 h 198"/>
                    <a:gd name="T2" fmla="*/ 0 w 114"/>
                    <a:gd name="T3" fmla="*/ 223838 h 198"/>
                    <a:gd name="T4" fmla="*/ 0 w 114"/>
                    <a:gd name="T5" fmla="*/ 314325 h 198"/>
                    <a:gd name="T6" fmla="*/ 44450 w 114"/>
                    <a:gd name="T7" fmla="*/ 314325 h 198"/>
                    <a:gd name="T8" fmla="*/ 44450 w 114"/>
                    <a:gd name="T9" fmla="*/ 269875 h 198"/>
                    <a:gd name="T10" fmla="*/ 90488 w 114"/>
                    <a:gd name="T11" fmla="*/ 223838 h 198"/>
                    <a:gd name="T12" fmla="*/ 180975 w 114"/>
                    <a:gd name="T13" fmla="*/ 44450 h 198"/>
                    <a:gd name="T14" fmla="*/ 90488 w 114"/>
                    <a:gd name="T15" fmla="*/ 0 h 19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14" h="198">
                      <a:moveTo>
                        <a:pt x="57" y="0"/>
                      </a:moveTo>
                      <a:lnTo>
                        <a:pt x="0" y="141"/>
                      </a:lnTo>
                      <a:lnTo>
                        <a:pt x="0" y="198"/>
                      </a:lnTo>
                      <a:lnTo>
                        <a:pt x="28" y="198"/>
                      </a:lnTo>
                      <a:lnTo>
                        <a:pt x="28" y="170"/>
                      </a:lnTo>
                      <a:lnTo>
                        <a:pt x="57" y="141"/>
                      </a:lnTo>
                      <a:lnTo>
                        <a:pt x="114" y="28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241" name="グループ化 2">
                <a:extLst>
                  <a:ext uri="{FF2B5EF4-FFF2-40B4-BE49-F238E27FC236}">
                    <a16:creationId xmlns:a16="http://schemas.microsoft.com/office/drawing/2014/main" id="{CC205C84-D995-41F3-B0E9-228C92BE720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30250" y="254000"/>
                <a:ext cx="10306050" cy="9091613"/>
                <a:chOff x="730250" y="254000"/>
                <a:chExt cx="10306050" cy="9091613"/>
              </a:xfrm>
            </p:grpSpPr>
            <p:sp>
              <p:nvSpPr>
                <p:cNvPr id="1242" name="Freeform 8">
                  <a:extLst>
                    <a:ext uri="{FF2B5EF4-FFF2-40B4-BE49-F238E27FC236}">
                      <a16:creationId xmlns:a16="http://schemas.microsoft.com/office/drawing/2014/main" id="{B59BF78C-E464-410A-82E2-FADA429C9B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20850" y="8850313"/>
                  <a:ext cx="269875" cy="495300"/>
                </a:xfrm>
                <a:custGeom>
                  <a:avLst/>
                  <a:gdLst>
                    <a:gd name="T0" fmla="*/ 269875 w 170"/>
                    <a:gd name="T1" fmla="*/ 495300 h 312"/>
                    <a:gd name="T2" fmla="*/ 0 w 170"/>
                    <a:gd name="T3" fmla="*/ 315913 h 312"/>
                    <a:gd name="T4" fmla="*/ 0 w 170"/>
                    <a:gd name="T5" fmla="*/ 0 h 312"/>
                    <a:gd name="T6" fmla="*/ 88900 w 170"/>
                    <a:gd name="T7" fmla="*/ 90488 h 312"/>
                    <a:gd name="T8" fmla="*/ 223838 w 170"/>
                    <a:gd name="T9" fmla="*/ 90488 h 312"/>
                    <a:gd name="T10" fmla="*/ 223838 w 170"/>
                    <a:gd name="T11" fmla="*/ 315913 h 312"/>
                    <a:gd name="T12" fmla="*/ 269875 w 170"/>
                    <a:gd name="T13" fmla="*/ 495300 h 31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70" h="312">
                      <a:moveTo>
                        <a:pt x="170" y="312"/>
                      </a:moveTo>
                      <a:lnTo>
                        <a:pt x="0" y="199"/>
                      </a:lnTo>
                      <a:lnTo>
                        <a:pt x="0" y="0"/>
                      </a:lnTo>
                      <a:lnTo>
                        <a:pt x="56" y="57"/>
                      </a:lnTo>
                      <a:lnTo>
                        <a:pt x="141" y="57"/>
                      </a:lnTo>
                      <a:lnTo>
                        <a:pt x="141" y="199"/>
                      </a:lnTo>
                      <a:lnTo>
                        <a:pt x="170" y="31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43" name="Freeform 9">
                  <a:extLst>
                    <a:ext uri="{FF2B5EF4-FFF2-40B4-BE49-F238E27FC236}">
                      <a16:creationId xmlns:a16="http://schemas.microsoft.com/office/drawing/2014/main" id="{8ED5C10D-7B2D-40A4-8B02-124FC7BB60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4688" y="8850313"/>
                  <a:ext cx="269875" cy="495300"/>
                </a:xfrm>
                <a:custGeom>
                  <a:avLst/>
                  <a:gdLst>
                    <a:gd name="T0" fmla="*/ 46038 w 170"/>
                    <a:gd name="T1" fmla="*/ 495300 h 312"/>
                    <a:gd name="T2" fmla="*/ 0 w 170"/>
                    <a:gd name="T3" fmla="*/ 315913 h 312"/>
                    <a:gd name="T4" fmla="*/ 0 w 170"/>
                    <a:gd name="T5" fmla="*/ 90488 h 312"/>
                    <a:gd name="T6" fmla="*/ 46038 w 170"/>
                    <a:gd name="T7" fmla="*/ 0 h 312"/>
                    <a:gd name="T8" fmla="*/ 90488 w 170"/>
                    <a:gd name="T9" fmla="*/ 136525 h 312"/>
                    <a:gd name="T10" fmla="*/ 180975 w 170"/>
                    <a:gd name="T11" fmla="*/ 180975 h 312"/>
                    <a:gd name="T12" fmla="*/ 225425 w 170"/>
                    <a:gd name="T13" fmla="*/ 90488 h 312"/>
                    <a:gd name="T14" fmla="*/ 269875 w 170"/>
                    <a:gd name="T15" fmla="*/ 315913 h 312"/>
                    <a:gd name="T16" fmla="*/ 134938 w 170"/>
                    <a:gd name="T17" fmla="*/ 315913 h 312"/>
                    <a:gd name="T18" fmla="*/ 46038 w 170"/>
                    <a:gd name="T19" fmla="*/ 495300 h 31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70" h="312">
                      <a:moveTo>
                        <a:pt x="29" y="312"/>
                      </a:moveTo>
                      <a:lnTo>
                        <a:pt x="0" y="199"/>
                      </a:lnTo>
                      <a:lnTo>
                        <a:pt x="0" y="57"/>
                      </a:lnTo>
                      <a:lnTo>
                        <a:pt x="29" y="0"/>
                      </a:lnTo>
                      <a:lnTo>
                        <a:pt x="57" y="86"/>
                      </a:lnTo>
                      <a:lnTo>
                        <a:pt x="114" y="114"/>
                      </a:lnTo>
                      <a:lnTo>
                        <a:pt x="142" y="57"/>
                      </a:lnTo>
                      <a:lnTo>
                        <a:pt x="170" y="199"/>
                      </a:lnTo>
                      <a:lnTo>
                        <a:pt x="85" y="199"/>
                      </a:lnTo>
                      <a:lnTo>
                        <a:pt x="29" y="31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44" name="Freeform 10">
                  <a:extLst>
                    <a:ext uri="{FF2B5EF4-FFF2-40B4-BE49-F238E27FC236}">
                      <a16:creationId xmlns:a16="http://schemas.microsoft.com/office/drawing/2014/main" id="{97431CB8-0016-4602-A4B6-86516C523B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95988" y="7050088"/>
                  <a:ext cx="765175" cy="676275"/>
                </a:xfrm>
                <a:custGeom>
                  <a:avLst/>
                  <a:gdLst>
                    <a:gd name="T0" fmla="*/ 404813 w 482"/>
                    <a:gd name="T1" fmla="*/ 0 h 426"/>
                    <a:gd name="T2" fmla="*/ 179388 w 482"/>
                    <a:gd name="T3" fmla="*/ 90488 h 426"/>
                    <a:gd name="T4" fmla="*/ 225425 w 482"/>
                    <a:gd name="T5" fmla="*/ 225425 h 426"/>
                    <a:gd name="T6" fmla="*/ 90488 w 482"/>
                    <a:gd name="T7" fmla="*/ 495300 h 426"/>
                    <a:gd name="T8" fmla="*/ 0 w 482"/>
                    <a:gd name="T9" fmla="*/ 541338 h 426"/>
                    <a:gd name="T10" fmla="*/ 314325 w 482"/>
                    <a:gd name="T11" fmla="*/ 676275 h 426"/>
                    <a:gd name="T12" fmla="*/ 539750 w 482"/>
                    <a:gd name="T13" fmla="*/ 541338 h 426"/>
                    <a:gd name="T14" fmla="*/ 630238 w 482"/>
                    <a:gd name="T15" fmla="*/ 541338 h 426"/>
                    <a:gd name="T16" fmla="*/ 765175 w 482"/>
                    <a:gd name="T17" fmla="*/ 450850 h 426"/>
                    <a:gd name="T18" fmla="*/ 539750 w 482"/>
                    <a:gd name="T19" fmla="*/ 180975 h 426"/>
                    <a:gd name="T20" fmla="*/ 404813 w 482"/>
                    <a:gd name="T21" fmla="*/ 46038 h 426"/>
                    <a:gd name="T22" fmla="*/ 404813 w 482"/>
                    <a:gd name="T23" fmla="*/ 0 h 42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482" h="426">
                      <a:moveTo>
                        <a:pt x="255" y="0"/>
                      </a:moveTo>
                      <a:lnTo>
                        <a:pt x="113" y="57"/>
                      </a:lnTo>
                      <a:lnTo>
                        <a:pt x="142" y="142"/>
                      </a:lnTo>
                      <a:lnTo>
                        <a:pt x="57" y="312"/>
                      </a:lnTo>
                      <a:lnTo>
                        <a:pt x="0" y="341"/>
                      </a:lnTo>
                      <a:lnTo>
                        <a:pt x="198" y="426"/>
                      </a:lnTo>
                      <a:lnTo>
                        <a:pt x="340" y="341"/>
                      </a:lnTo>
                      <a:lnTo>
                        <a:pt x="397" y="341"/>
                      </a:lnTo>
                      <a:lnTo>
                        <a:pt x="482" y="284"/>
                      </a:lnTo>
                      <a:lnTo>
                        <a:pt x="340" y="114"/>
                      </a:lnTo>
                      <a:lnTo>
                        <a:pt x="255" y="29"/>
                      </a:lnTo>
                      <a:lnTo>
                        <a:pt x="255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45" name="Freeform 11">
                  <a:extLst>
                    <a:ext uri="{FF2B5EF4-FFF2-40B4-BE49-F238E27FC236}">
                      <a16:creationId xmlns:a16="http://schemas.microsoft.com/office/drawing/2014/main" id="{F398B681-218B-4CFC-935A-DA618AB06F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0313" y="7500938"/>
                  <a:ext cx="585787" cy="449262"/>
                </a:xfrm>
                <a:custGeom>
                  <a:avLst/>
                  <a:gdLst>
                    <a:gd name="T0" fmla="*/ 450850 w 369"/>
                    <a:gd name="T1" fmla="*/ 0 h 283"/>
                    <a:gd name="T2" fmla="*/ 315912 w 369"/>
                    <a:gd name="T3" fmla="*/ 90487 h 283"/>
                    <a:gd name="T4" fmla="*/ 225425 w 369"/>
                    <a:gd name="T5" fmla="*/ 90487 h 283"/>
                    <a:gd name="T6" fmla="*/ 0 w 369"/>
                    <a:gd name="T7" fmla="*/ 225425 h 283"/>
                    <a:gd name="T8" fmla="*/ 180975 w 369"/>
                    <a:gd name="T9" fmla="*/ 269875 h 283"/>
                    <a:gd name="T10" fmla="*/ 315912 w 369"/>
                    <a:gd name="T11" fmla="*/ 449262 h 283"/>
                    <a:gd name="T12" fmla="*/ 360362 w 369"/>
                    <a:gd name="T13" fmla="*/ 404812 h 283"/>
                    <a:gd name="T14" fmla="*/ 450850 w 369"/>
                    <a:gd name="T15" fmla="*/ 404812 h 283"/>
                    <a:gd name="T16" fmla="*/ 539750 w 369"/>
                    <a:gd name="T17" fmla="*/ 360362 h 283"/>
                    <a:gd name="T18" fmla="*/ 495300 w 369"/>
                    <a:gd name="T19" fmla="*/ 314325 h 283"/>
                    <a:gd name="T20" fmla="*/ 539750 w 369"/>
                    <a:gd name="T21" fmla="*/ 269875 h 283"/>
                    <a:gd name="T22" fmla="*/ 539750 w 369"/>
                    <a:gd name="T23" fmla="*/ 179387 h 283"/>
                    <a:gd name="T24" fmla="*/ 585787 w 369"/>
                    <a:gd name="T25" fmla="*/ 134937 h 283"/>
                    <a:gd name="T26" fmla="*/ 450850 w 369"/>
                    <a:gd name="T27" fmla="*/ 0 h 283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369" h="283">
                      <a:moveTo>
                        <a:pt x="284" y="0"/>
                      </a:moveTo>
                      <a:lnTo>
                        <a:pt x="199" y="57"/>
                      </a:lnTo>
                      <a:lnTo>
                        <a:pt x="142" y="57"/>
                      </a:lnTo>
                      <a:lnTo>
                        <a:pt x="0" y="142"/>
                      </a:lnTo>
                      <a:lnTo>
                        <a:pt x="114" y="170"/>
                      </a:lnTo>
                      <a:lnTo>
                        <a:pt x="199" y="283"/>
                      </a:lnTo>
                      <a:lnTo>
                        <a:pt x="227" y="255"/>
                      </a:lnTo>
                      <a:lnTo>
                        <a:pt x="284" y="255"/>
                      </a:lnTo>
                      <a:lnTo>
                        <a:pt x="340" y="227"/>
                      </a:lnTo>
                      <a:lnTo>
                        <a:pt x="312" y="198"/>
                      </a:lnTo>
                      <a:lnTo>
                        <a:pt x="340" y="170"/>
                      </a:lnTo>
                      <a:lnTo>
                        <a:pt x="340" y="113"/>
                      </a:lnTo>
                      <a:lnTo>
                        <a:pt x="369" y="85"/>
                      </a:lnTo>
                      <a:lnTo>
                        <a:pt x="28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46" name="Freeform 12">
                  <a:extLst>
                    <a:ext uri="{FF2B5EF4-FFF2-40B4-BE49-F238E27FC236}">
                      <a16:creationId xmlns:a16="http://schemas.microsoft.com/office/drawing/2014/main" id="{83BA3B12-D1B7-4690-92AB-AFC48A1DB0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0250" y="7545388"/>
                  <a:ext cx="314325" cy="360362"/>
                </a:xfrm>
                <a:custGeom>
                  <a:avLst/>
                  <a:gdLst>
                    <a:gd name="T0" fmla="*/ 314325 w 198"/>
                    <a:gd name="T1" fmla="*/ 46037 h 227"/>
                    <a:gd name="T2" fmla="*/ 134938 w 198"/>
                    <a:gd name="T3" fmla="*/ 360362 h 227"/>
                    <a:gd name="T4" fmla="*/ 44450 w 198"/>
                    <a:gd name="T5" fmla="*/ 360362 h 227"/>
                    <a:gd name="T6" fmla="*/ 0 w 198"/>
                    <a:gd name="T7" fmla="*/ 46037 h 227"/>
                    <a:gd name="T8" fmla="*/ 269875 w 198"/>
                    <a:gd name="T9" fmla="*/ 0 h 227"/>
                    <a:gd name="T10" fmla="*/ 314325 w 198"/>
                    <a:gd name="T11" fmla="*/ 46037 h 22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98" h="227">
                      <a:moveTo>
                        <a:pt x="198" y="29"/>
                      </a:moveTo>
                      <a:lnTo>
                        <a:pt x="85" y="227"/>
                      </a:lnTo>
                      <a:lnTo>
                        <a:pt x="28" y="227"/>
                      </a:lnTo>
                      <a:lnTo>
                        <a:pt x="0" y="29"/>
                      </a:lnTo>
                      <a:lnTo>
                        <a:pt x="170" y="0"/>
                      </a:lnTo>
                      <a:lnTo>
                        <a:pt x="198" y="2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47" name="Freeform 13">
                  <a:extLst>
                    <a:ext uri="{FF2B5EF4-FFF2-40B4-BE49-F238E27FC236}">
                      <a16:creationId xmlns:a16="http://schemas.microsoft.com/office/drawing/2014/main" id="{33888321-D65F-44F7-9FEF-2EA411A6C0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55900" y="7996238"/>
                  <a:ext cx="854075" cy="719137"/>
                </a:xfrm>
                <a:custGeom>
                  <a:avLst/>
                  <a:gdLst>
                    <a:gd name="T0" fmla="*/ 88900 w 538"/>
                    <a:gd name="T1" fmla="*/ 449262 h 453"/>
                    <a:gd name="T2" fmla="*/ 88900 w 538"/>
                    <a:gd name="T3" fmla="*/ 360362 h 453"/>
                    <a:gd name="T4" fmla="*/ 179388 w 538"/>
                    <a:gd name="T5" fmla="*/ 314325 h 453"/>
                    <a:gd name="T6" fmla="*/ 223838 w 538"/>
                    <a:gd name="T7" fmla="*/ 179387 h 453"/>
                    <a:gd name="T8" fmla="*/ 314325 w 538"/>
                    <a:gd name="T9" fmla="*/ 134937 h 453"/>
                    <a:gd name="T10" fmla="*/ 358775 w 538"/>
                    <a:gd name="T11" fmla="*/ 0 h 453"/>
                    <a:gd name="T12" fmla="*/ 539750 w 538"/>
                    <a:gd name="T13" fmla="*/ 269875 h 453"/>
                    <a:gd name="T14" fmla="*/ 809625 w 538"/>
                    <a:gd name="T15" fmla="*/ 360362 h 453"/>
                    <a:gd name="T16" fmla="*/ 854075 w 538"/>
                    <a:gd name="T17" fmla="*/ 539750 h 453"/>
                    <a:gd name="T18" fmla="*/ 719138 w 538"/>
                    <a:gd name="T19" fmla="*/ 539750 h 453"/>
                    <a:gd name="T20" fmla="*/ 674688 w 538"/>
                    <a:gd name="T21" fmla="*/ 674687 h 453"/>
                    <a:gd name="T22" fmla="*/ 449263 w 538"/>
                    <a:gd name="T23" fmla="*/ 719137 h 453"/>
                    <a:gd name="T24" fmla="*/ 449263 w 538"/>
                    <a:gd name="T25" fmla="*/ 674687 h 453"/>
                    <a:gd name="T26" fmla="*/ 223838 w 538"/>
                    <a:gd name="T27" fmla="*/ 584200 h 453"/>
                    <a:gd name="T28" fmla="*/ 223838 w 538"/>
                    <a:gd name="T29" fmla="*/ 674687 h 453"/>
                    <a:gd name="T30" fmla="*/ 88900 w 538"/>
                    <a:gd name="T31" fmla="*/ 674687 h 453"/>
                    <a:gd name="T32" fmla="*/ 0 w 538"/>
                    <a:gd name="T33" fmla="*/ 630237 h 453"/>
                    <a:gd name="T34" fmla="*/ 88900 w 538"/>
                    <a:gd name="T35" fmla="*/ 495300 h 453"/>
                    <a:gd name="T36" fmla="*/ 88900 w 538"/>
                    <a:gd name="T37" fmla="*/ 449262 h 453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538" h="453">
                      <a:moveTo>
                        <a:pt x="56" y="283"/>
                      </a:moveTo>
                      <a:lnTo>
                        <a:pt x="56" y="227"/>
                      </a:lnTo>
                      <a:lnTo>
                        <a:pt x="113" y="198"/>
                      </a:lnTo>
                      <a:lnTo>
                        <a:pt x="141" y="113"/>
                      </a:lnTo>
                      <a:lnTo>
                        <a:pt x="198" y="85"/>
                      </a:lnTo>
                      <a:lnTo>
                        <a:pt x="226" y="0"/>
                      </a:lnTo>
                      <a:lnTo>
                        <a:pt x="340" y="170"/>
                      </a:lnTo>
                      <a:lnTo>
                        <a:pt x="510" y="227"/>
                      </a:lnTo>
                      <a:lnTo>
                        <a:pt x="538" y="340"/>
                      </a:lnTo>
                      <a:lnTo>
                        <a:pt x="453" y="340"/>
                      </a:lnTo>
                      <a:lnTo>
                        <a:pt x="425" y="425"/>
                      </a:lnTo>
                      <a:lnTo>
                        <a:pt x="283" y="453"/>
                      </a:lnTo>
                      <a:lnTo>
                        <a:pt x="283" y="425"/>
                      </a:lnTo>
                      <a:lnTo>
                        <a:pt x="141" y="368"/>
                      </a:lnTo>
                      <a:lnTo>
                        <a:pt x="141" y="425"/>
                      </a:lnTo>
                      <a:lnTo>
                        <a:pt x="56" y="425"/>
                      </a:lnTo>
                      <a:lnTo>
                        <a:pt x="0" y="397"/>
                      </a:lnTo>
                      <a:lnTo>
                        <a:pt x="56" y="312"/>
                      </a:lnTo>
                      <a:lnTo>
                        <a:pt x="56" y="28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48" name="Freeform 14">
                  <a:extLst>
                    <a:ext uri="{FF2B5EF4-FFF2-40B4-BE49-F238E27FC236}">
                      <a16:creationId xmlns:a16="http://schemas.microsoft.com/office/drawing/2014/main" id="{4C368095-3CD1-4040-AC0A-3EF386ADE1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51088" y="8040688"/>
                  <a:ext cx="493712" cy="585787"/>
                </a:xfrm>
                <a:custGeom>
                  <a:avLst/>
                  <a:gdLst>
                    <a:gd name="T0" fmla="*/ 493712 w 311"/>
                    <a:gd name="T1" fmla="*/ 315912 h 369"/>
                    <a:gd name="T2" fmla="*/ 493712 w 311"/>
                    <a:gd name="T3" fmla="*/ 450850 h 369"/>
                    <a:gd name="T4" fmla="*/ 404812 w 311"/>
                    <a:gd name="T5" fmla="*/ 404812 h 369"/>
                    <a:gd name="T6" fmla="*/ 269875 w 311"/>
                    <a:gd name="T7" fmla="*/ 585787 h 369"/>
                    <a:gd name="T8" fmla="*/ 88900 w 311"/>
                    <a:gd name="T9" fmla="*/ 539750 h 369"/>
                    <a:gd name="T10" fmla="*/ 0 w 311"/>
                    <a:gd name="T11" fmla="*/ 404812 h 369"/>
                    <a:gd name="T12" fmla="*/ 88900 w 311"/>
                    <a:gd name="T13" fmla="*/ 315912 h 369"/>
                    <a:gd name="T14" fmla="*/ 88900 w 311"/>
                    <a:gd name="T15" fmla="*/ 134937 h 369"/>
                    <a:gd name="T16" fmla="*/ 134937 w 311"/>
                    <a:gd name="T17" fmla="*/ 0 h 369"/>
                    <a:gd name="T18" fmla="*/ 223837 w 311"/>
                    <a:gd name="T19" fmla="*/ 0 h 369"/>
                    <a:gd name="T20" fmla="*/ 269875 w 311"/>
                    <a:gd name="T21" fmla="*/ 90487 h 369"/>
                    <a:gd name="T22" fmla="*/ 358775 w 311"/>
                    <a:gd name="T23" fmla="*/ 90487 h 369"/>
                    <a:gd name="T24" fmla="*/ 404812 w 311"/>
                    <a:gd name="T25" fmla="*/ 225425 h 369"/>
                    <a:gd name="T26" fmla="*/ 449262 w 311"/>
                    <a:gd name="T27" fmla="*/ 225425 h 369"/>
                    <a:gd name="T28" fmla="*/ 493712 w 311"/>
                    <a:gd name="T29" fmla="*/ 315912 h 369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311" h="369">
                      <a:moveTo>
                        <a:pt x="311" y="199"/>
                      </a:moveTo>
                      <a:lnTo>
                        <a:pt x="311" y="284"/>
                      </a:lnTo>
                      <a:lnTo>
                        <a:pt x="255" y="255"/>
                      </a:lnTo>
                      <a:lnTo>
                        <a:pt x="170" y="369"/>
                      </a:lnTo>
                      <a:lnTo>
                        <a:pt x="56" y="340"/>
                      </a:lnTo>
                      <a:lnTo>
                        <a:pt x="0" y="255"/>
                      </a:lnTo>
                      <a:lnTo>
                        <a:pt x="56" y="199"/>
                      </a:lnTo>
                      <a:lnTo>
                        <a:pt x="56" y="85"/>
                      </a:lnTo>
                      <a:lnTo>
                        <a:pt x="85" y="0"/>
                      </a:lnTo>
                      <a:lnTo>
                        <a:pt x="141" y="0"/>
                      </a:lnTo>
                      <a:lnTo>
                        <a:pt x="170" y="57"/>
                      </a:lnTo>
                      <a:lnTo>
                        <a:pt x="226" y="57"/>
                      </a:lnTo>
                      <a:lnTo>
                        <a:pt x="255" y="142"/>
                      </a:lnTo>
                      <a:lnTo>
                        <a:pt x="283" y="142"/>
                      </a:lnTo>
                      <a:lnTo>
                        <a:pt x="311" y="19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49" name="Freeform 15">
                  <a:extLst>
                    <a:ext uri="{FF2B5EF4-FFF2-40B4-BE49-F238E27FC236}">
                      <a16:creationId xmlns:a16="http://schemas.microsoft.com/office/drawing/2014/main" id="{58624BB1-5B43-4419-A075-99EAEE157B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20963" y="7950200"/>
                  <a:ext cx="358775" cy="406400"/>
                </a:xfrm>
                <a:custGeom>
                  <a:avLst/>
                  <a:gdLst>
                    <a:gd name="T0" fmla="*/ 358775 w 226"/>
                    <a:gd name="T1" fmla="*/ 225425 h 256"/>
                    <a:gd name="T2" fmla="*/ 314325 w 226"/>
                    <a:gd name="T3" fmla="*/ 360363 h 256"/>
                    <a:gd name="T4" fmla="*/ 223838 w 226"/>
                    <a:gd name="T5" fmla="*/ 406400 h 256"/>
                    <a:gd name="T6" fmla="*/ 179388 w 226"/>
                    <a:gd name="T7" fmla="*/ 315913 h 256"/>
                    <a:gd name="T8" fmla="*/ 134938 w 226"/>
                    <a:gd name="T9" fmla="*/ 315913 h 256"/>
                    <a:gd name="T10" fmla="*/ 88900 w 226"/>
                    <a:gd name="T11" fmla="*/ 180975 h 256"/>
                    <a:gd name="T12" fmla="*/ 0 w 226"/>
                    <a:gd name="T13" fmla="*/ 180975 h 256"/>
                    <a:gd name="T14" fmla="*/ 88900 w 226"/>
                    <a:gd name="T15" fmla="*/ 90488 h 256"/>
                    <a:gd name="T16" fmla="*/ 179388 w 226"/>
                    <a:gd name="T17" fmla="*/ 90488 h 256"/>
                    <a:gd name="T18" fmla="*/ 179388 w 226"/>
                    <a:gd name="T19" fmla="*/ 0 h 256"/>
                    <a:gd name="T20" fmla="*/ 314325 w 226"/>
                    <a:gd name="T21" fmla="*/ 136525 h 256"/>
                    <a:gd name="T22" fmla="*/ 358775 w 226"/>
                    <a:gd name="T23" fmla="*/ 225425 h 2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26" h="256">
                      <a:moveTo>
                        <a:pt x="226" y="142"/>
                      </a:moveTo>
                      <a:lnTo>
                        <a:pt x="198" y="227"/>
                      </a:lnTo>
                      <a:lnTo>
                        <a:pt x="141" y="256"/>
                      </a:lnTo>
                      <a:lnTo>
                        <a:pt x="113" y="199"/>
                      </a:lnTo>
                      <a:lnTo>
                        <a:pt x="85" y="199"/>
                      </a:lnTo>
                      <a:lnTo>
                        <a:pt x="56" y="114"/>
                      </a:lnTo>
                      <a:lnTo>
                        <a:pt x="0" y="114"/>
                      </a:lnTo>
                      <a:lnTo>
                        <a:pt x="56" y="57"/>
                      </a:lnTo>
                      <a:lnTo>
                        <a:pt x="113" y="57"/>
                      </a:lnTo>
                      <a:lnTo>
                        <a:pt x="113" y="0"/>
                      </a:lnTo>
                      <a:lnTo>
                        <a:pt x="198" y="86"/>
                      </a:lnTo>
                      <a:lnTo>
                        <a:pt x="226" y="14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50" name="Freeform 16">
                  <a:extLst>
                    <a:ext uri="{FF2B5EF4-FFF2-40B4-BE49-F238E27FC236}">
                      <a16:creationId xmlns:a16="http://schemas.microsoft.com/office/drawing/2014/main" id="{D5E967AB-87D8-426B-BE06-6ED506C58A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00350" y="7815263"/>
                  <a:ext cx="314325" cy="360362"/>
                </a:xfrm>
                <a:custGeom>
                  <a:avLst/>
                  <a:gdLst>
                    <a:gd name="T0" fmla="*/ 0 w 198"/>
                    <a:gd name="T1" fmla="*/ 134937 h 227"/>
                    <a:gd name="T2" fmla="*/ 134938 w 198"/>
                    <a:gd name="T3" fmla="*/ 271462 h 227"/>
                    <a:gd name="T4" fmla="*/ 179388 w 198"/>
                    <a:gd name="T5" fmla="*/ 360362 h 227"/>
                    <a:gd name="T6" fmla="*/ 269875 w 198"/>
                    <a:gd name="T7" fmla="*/ 315912 h 227"/>
                    <a:gd name="T8" fmla="*/ 314325 w 198"/>
                    <a:gd name="T9" fmla="*/ 180975 h 227"/>
                    <a:gd name="T10" fmla="*/ 134938 w 198"/>
                    <a:gd name="T11" fmla="*/ 0 h 227"/>
                    <a:gd name="T12" fmla="*/ 134938 w 198"/>
                    <a:gd name="T13" fmla="*/ 46037 h 227"/>
                    <a:gd name="T14" fmla="*/ 0 w 198"/>
                    <a:gd name="T15" fmla="*/ 90487 h 227"/>
                    <a:gd name="T16" fmla="*/ 0 w 198"/>
                    <a:gd name="T17" fmla="*/ 134937 h 22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98" h="227">
                      <a:moveTo>
                        <a:pt x="0" y="85"/>
                      </a:moveTo>
                      <a:lnTo>
                        <a:pt x="85" y="171"/>
                      </a:lnTo>
                      <a:lnTo>
                        <a:pt x="113" y="227"/>
                      </a:lnTo>
                      <a:lnTo>
                        <a:pt x="170" y="199"/>
                      </a:lnTo>
                      <a:lnTo>
                        <a:pt x="198" y="114"/>
                      </a:lnTo>
                      <a:lnTo>
                        <a:pt x="85" y="0"/>
                      </a:lnTo>
                      <a:lnTo>
                        <a:pt x="85" y="29"/>
                      </a:lnTo>
                      <a:lnTo>
                        <a:pt x="0" y="57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51" name="Freeform 17">
                  <a:extLst>
                    <a:ext uri="{FF2B5EF4-FFF2-40B4-BE49-F238E27FC236}">
                      <a16:creationId xmlns:a16="http://schemas.microsoft.com/office/drawing/2014/main" id="{6E60A07E-5D20-4E38-A157-BB7B6099EC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51088" y="7680325"/>
                  <a:ext cx="584200" cy="450850"/>
                </a:xfrm>
                <a:custGeom>
                  <a:avLst/>
                  <a:gdLst>
                    <a:gd name="T0" fmla="*/ 584200 w 368"/>
                    <a:gd name="T1" fmla="*/ 134938 h 284"/>
                    <a:gd name="T2" fmla="*/ 584200 w 368"/>
                    <a:gd name="T3" fmla="*/ 180975 h 284"/>
                    <a:gd name="T4" fmla="*/ 449263 w 368"/>
                    <a:gd name="T5" fmla="*/ 225425 h 284"/>
                    <a:gd name="T6" fmla="*/ 449263 w 368"/>
                    <a:gd name="T7" fmla="*/ 360363 h 284"/>
                    <a:gd name="T8" fmla="*/ 358775 w 368"/>
                    <a:gd name="T9" fmla="*/ 360363 h 284"/>
                    <a:gd name="T10" fmla="*/ 269875 w 368"/>
                    <a:gd name="T11" fmla="*/ 450850 h 284"/>
                    <a:gd name="T12" fmla="*/ 223838 w 368"/>
                    <a:gd name="T13" fmla="*/ 360363 h 284"/>
                    <a:gd name="T14" fmla="*/ 134938 w 368"/>
                    <a:gd name="T15" fmla="*/ 360363 h 284"/>
                    <a:gd name="T16" fmla="*/ 44450 w 368"/>
                    <a:gd name="T17" fmla="*/ 269875 h 284"/>
                    <a:gd name="T18" fmla="*/ 0 w 368"/>
                    <a:gd name="T19" fmla="*/ 46038 h 284"/>
                    <a:gd name="T20" fmla="*/ 134938 w 368"/>
                    <a:gd name="T21" fmla="*/ 0 h 284"/>
                    <a:gd name="T22" fmla="*/ 269875 w 368"/>
                    <a:gd name="T23" fmla="*/ 134938 h 284"/>
                    <a:gd name="T24" fmla="*/ 584200 w 368"/>
                    <a:gd name="T25" fmla="*/ 134938 h 284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68" h="284">
                      <a:moveTo>
                        <a:pt x="368" y="85"/>
                      </a:moveTo>
                      <a:lnTo>
                        <a:pt x="368" y="114"/>
                      </a:lnTo>
                      <a:lnTo>
                        <a:pt x="283" y="142"/>
                      </a:lnTo>
                      <a:lnTo>
                        <a:pt x="283" y="227"/>
                      </a:lnTo>
                      <a:lnTo>
                        <a:pt x="226" y="227"/>
                      </a:lnTo>
                      <a:lnTo>
                        <a:pt x="170" y="284"/>
                      </a:lnTo>
                      <a:lnTo>
                        <a:pt x="141" y="227"/>
                      </a:lnTo>
                      <a:lnTo>
                        <a:pt x="85" y="227"/>
                      </a:lnTo>
                      <a:lnTo>
                        <a:pt x="28" y="170"/>
                      </a:lnTo>
                      <a:lnTo>
                        <a:pt x="0" y="29"/>
                      </a:lnTo>
                      <a:lnTo>
                        <a:pt x="85" y="0"/>
                      </a:lnTo>
                      <a:lnTo>
                        <a:pt x="170" y="85"/>
                      </a:lnTo>
                      <a:lnTo>
                        <a:pt x="368" y="8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52" name="Freeform 18">
                  <a:extLst>
                    <a:ext uri="{FF2B5EF4-FFF2-40B4-BE49-F238E27FC236}">
                      <a16:creationId xmlns:a16="http://schemas.microsoft.com/office/drawing/2014/main" id="{22E90EFE-08AB-46D5-8519-1EC78CA57E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0725" y="8761413"/>
                  <a:ext cx="449263" cy="404812"/>
                </a:xfrm>
                <a:custGeom>
                  <a:avLst/>
                  <a:gdLst>
                    <a:gd name="T0" fmla="*/ 223838 w 283"/>
                    <a:gd name="T1" fmla="*/ 404812 h 255"/>
                    <a:gd name="T2" fmla="*/ 449263 w 283"/>
                    <a:gd name="T3" fmla="*/ 314325 h 255"/>
                    <a:gd name="T4" fmla="*/ 449263 w 283"/>
                    <a:gd name="T5" fmla="*/ 88900 h 255"/>
                    <a:gd name="T6" fmla="*/ 314325 w 283"/>
                    <a:gd name="T7" fmla="*/ 0 h 255"/>
                    <a:gd name="T8" fmla="*/ 134938 w 283"/>
                    <a:gd name="T9" fmla="*/ 0 h 255"/>
                    <a:gd name="T10" fmla="*/ 134938 w 283"/>
                    <a:gd name="T11" fmla="*/ 44450 h 255"/>
                    <a:gd name="T12" fmla="*/ 0 w 283"/>
                    <a:gd name="T13" fmla="*/ 88900 h 255"/>
                    <a:gd name="T14" fmla="*/ 44450 w 283"/>
                    <a:gd name="T15" fmla="*/ 225425 h 255"/>
                    <a:gd name="T16" fmla="*/ 134938 w 283"/>
                    <a:gd name="T17" fmla="*/ 269875 h 255"/>
                    <a:gd name="T18" fmla="*/ 179388 w 283"/>
                    <a:gd name="T19" fmla="*/ 179387 h 255"/>
                    <a:gd name="T20" fmla="*/ 223838 w 283"/>
                    <a:gd name="T21" fmla="*/ 404812 h 25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283" h="255">
                      <a:moveTo>
                        <a:pt x="141" y="255"/>
                      </a:moveTo>
                      <a:lnTo>
                        <a:pt x="283" y="198"/>
                      </a:lnTo>
                      <a:lnTo>
                        <a:pt x="283" y="56"/>
                      </a:lnTo>
                      <a:lnTo>
                        <a:pt x="198" y="0"/>
                      </a:lnTo>
                      <a:lnTo>
                        <a:pt x="85" y="0"/>
                      </a:lnTo>
                      <a:lnTo>
                        <a:pt x="85" y="28"/>
                      </a:lnTo>
                      <a:lnTo>
                        <a:pt x="0" y="56"/>
                      </a:lnTo>
                      <a:lnTo>
                        <a:pt x="28" y="142"/>
                      </a:lnTo>
                      <a:lnTo>
                        <a:pt x="85" y="170"/>
                      </a:lnTo>
                      <a:lnTo>
                        <a:pt x="113" y="113"/>
                      </a:lnTo>
                      <a:lnTo>
                        <a:pt x="141" y="25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53" name="Freeform 19">
                  <a:extLst>
                    <a:ext uri="{FF2B5EF4-FFF2-40B4-BE49-F238E27FC236}">
                      <a16:creationId xmlns:a16="http://schemas.microsoft.com/office/drawing/2014/main" id="{CB466E1D-6D4A-4C2A-9B69-EA73F208A8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5663" y="8445500"/>
                  <a:ext cx="495300" cy="404813"/>
                </a:xfrm>
                <a:custGeom>
                  <a:avLst/>
                  <a:gdLst>
                    <a:gd name="T0" fmla="*/ 495300 w 312"/>
                    <a:gd name="T1" fmla="*/ 180975 h 255"/>
                    <a:gd name="T2" fmla="*/ 314325 w 312"/>
                    <a:gd name="T3" fmla="*/ 269875 h 255"/>
                    <a:gd name="T4" fmla="*/ 314325 w 312"/>
                    <a:gd name="T5" fmla="*/ 404813 h 255"/>
                    <a:gd name="T6" fmla="*/ 179388 w 312"/>
                    <a:gd name="T7" fmla="*/ 315913 h 255"/>
                    <a:gd name="T8" fmla="*/ 0 w 312"/>
                    <a:gd name="T9" fmla="*/ 315913 h 255"/>
                    <a:gd name="T10" fmla="*/ 134938 w 312"/>
                    <a:gd name="T11" fmla="*/ 180975 h 255"/>
                    <a:gd name="T12" fmla="*/ 134938 w 312"/>
                    <a:gd name="T13" fmla="*/ 46038 h 255"/>
                    <a:gd name="T14" fmla="*/ 225425 w 312"/>
                    <a:gd name="T15" fmla="*/ 0 h 255"/>
                    <a:gd name="T16" fmla="*/ 314325 w 312"/>
                    <a:gd name="T17" fmla="*/ 134938 h 255"/>
                    <a:gd name="T18" fmla="*/ 495300 w 312"/>
                    <a:gd name="T19" fmla="*/ 180975 h 25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12" h="255">
                      <a:moveTo>
                        <a:pt x="312" y="114"/>
                      </a:moveTo>
                      <a:lnTo>
                        <a:pt x="198" y="170"/>
                      </a:lnTo>
                      <a:lnTo>
                        <a:pt x="198" y="255"/>
                      </a:lnTo>
                      <a:lnTo>
                        <a:pt x="113" y="199"/>
                      </a:lnTo>
                      <a:lnTo>
                        <a:pt x="0" y="199"/>
                      </a:lnTo>
                      <a:lnTo>
                        <a:pt x="85" y="114"/>
                      </a:lnTo>
                      <a:lnTo>
                        <a:pt x="85" y="29"/>
                      </a:lnTo>
                      <a:lnTo>
                        <a:pt x="142" y="0"/>
                      </a:lnTo>
                      <a:lnTo>
                        <a:pt x="198" y="85"/>
                      </a:lnTo>
                      <a:lnTo>
                        <a:pt x="312" y="11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54" name="Freeform 20">
                  <a:extLst>
                    <a:ext uri="{FF2B5EF4-FFF2-40B4-BE49-F238E27FC236}">
                      <a16:creationId xmlns:a16="http://schemas.microsoft.com/office/drawing/2014/main" id="{07E5D2CC-35C9-42C6-B00B-8D7A612300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20850" y="8356600"/>
                  <a:ext cx="539750" cy="584200"/>
                </a:xfrm>
                <a:custGeom>
                  <a:avLst/>
                  <a:gdLst>
                    <a:gd name="T0" fmla="*/ 539750 w 340"/>
                    <a:gd name="T1" fmla="*/ 134938 h 368"/>
                    <a:gd name="T2" fmla="*/ 314325 w 340"/>
                    <a:gd name="T3" fmla="*/ 0 h 368"/>
                    <a:gd name="T4" fmla="*/ 358775 w 340"/>
                    <a:gd name="T5" fmla="*/ 88900 h 368"/>
                    <a:gd name="T6" fmla="*/ 223838 w 340"/>
                    <a:gd name="T7" fmla="*/ 88900 h 368"/>
                    <a:gd name="T8" fmla="*/ 179388 w 340"/>
                    <a:gd name="T9" fmla="*/ 44450 h 368"/>
                    <a:gd name="T10" fmla="*/ 134938 w 340"/>
                    <a:gd name="T11" fmla="*/ 223838 h 368"/>
                    <a:gd name="T12" fmla="*/ 0 w 340"/>
                    <a:gd name="T13" fmla="*/ 493713 h 368"/>
                    <a:gd name="T14" fmla="*/ 88900 w 340"/>
                    <a:gd name="T15" fmla="*/ 584200 h 368"/>
                    <a:gd name="T16" fmla="*/ 223838 w 340"/>
                    <a:gd name="T17" fmla="*/ 584200 h 368"/>
                    <a:gd name="T18" fmla="*/ 269875 w 340"/>
                    <a:gd name="T19" fmla="*/ 493713 h 368"/>
                    <a:gd name="T20" fmla="*/ 404813 w 340"/>
                    <a:gd name="T21" fmla="*/ 449263 h 368"/>
                    <a:gd name="T22" fmla="*/ 404813 w 340"/>
                    <a:gd name="T23" fmla="*/ 404813 h 368"/>
                    <a:gd name="T24" fmla="*/ 539750 w 340"/>
                    <a:gd name="T25" fmla="*/ 269875 h 368"/>
                    <a:gd name="T26" fmla="*/ 539750 w 340"/>
                    <a:gd name="T27" fmla="*/ 134938 h 36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340" h="368">
                      <a:moveTo>
                        <a:pt x="340" y="85"/>
                      </a:moveTo>
                      <a:lnTo>
                        <a:pt x="198" y="0"/>
                      </a:lnTo>
                      <a:lnTo>
                        <a:pt x="226" y="56"/>
                      </a:lnTo>
                      <a:lnTo>
                        <a:pt x="141" y="56"/>
                      </a:lnTo>
                      <a:lnTo>
                        <a:pt x="113" y="28"/>
                      </a:lnTo>
                      <a:lnTo>
                        <a:pt x="85" y="141"/>
                      </a:lnTo>
                      <a:lnTo>
                        <a:pt x="0" y="311"/>
                      </a:lnTo>
                      <a:lnTo>
                        <a:pt x="56" y="368"/>
                      </a:lnTo>
                      <a:lnTo>
                        <a:pt x="141" y="368"/>
                      </a:lnTo>
                      <a:lnTo>
                        <a:pt x="170" y="311"/>
                      </a:lnTo>
                      <a:lnTo>
                        <a:pt x="255" y="283"/>
                      </a:lnTo>
                      <a:lnTo>
                        <a:pt x="255" y="255"/>
                      </a:lnTo>
                      <a:lnTo>
                        <a:pt x="340" y="170"/>
                      </a:lnTo>
                      <a:lnTo>
                        <a:pt x="340" y="8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55" name="Freeform 21">
                  <a:extLst>
                    <a:ext uri="{FF2B5EF4-FFF2-40B4-BE49-F238E27FC236}">
                      <a16:creationId xmlns:a16="http://schemas.microsoft.com/office/drawing/2014/main" id="{F1534B64-6CAB-4C76-86D2-577BAB7EE9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55788" y="8086725"/>
                  <a:ext cx="269875" cy="358775"/>
                </a:xfrm>
                <a:custGeom>
                  <a:avLst/>
                  <a:gdLst>
                    <a:gd name="T0" fmla="*/ 44450 w 170"/>
                    <a:gd name="T1" fmla="*/ 314325 h 226"/>
                    <a:gd name="T2" fmla="*/ 88900 w 170"/>
                    <a:gd name="T3" fmla="*/ 358775 h 226"/>
                    <a:gd name="T4" fmla="*/ 223838 w 170"/>
                    <a:gd name="T5" fmla="*/ 358775 h 226"/>
                    <a:gd name="T6" fmla="*/ 179388 w 170"/>
                    <a:gd name="T7" fmla="*/ 269875 h 226"/>
                    <a:gd name="T8" fmla="*/ 223838 w 170"/>
                    <a:gd name="T9" fmla="*/ 179388 h 226"/>
                    <a:gd name="T10" fmla="*/ 179388 w 170"/>
                    <a:gd name="T11" fmla="*/ 134938 h 226"/>
                    <a:gd name="T12" fmla="*/ 269875 w 170"/>
                    <a:gd name="T13" fmla="*/ 0 h 226"/>
                    <a:gd name="T14" fmla="*/ 134938 w 170"/>
                    <a:gd name="T15" fmla="*/ 44450 h 226"/>
                    <a:gd name="T16" fmla="*/ 0 w 170"/>
                    <a:gd name="T17" fmla="*/ 0 h 226"/>
                    <a:gd name="T18" fmla="*/ 88900 w 170"/>
                    <a:gd name="T19" fmla="*/ 179388 h 226"/>
                    <a:gd name="T20" fmla="*/ 44450 w 170"/>
                    <a:gd name="T21" fmla="*/ 314325 h 22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70" h="226">
                      <a:moveTo>
                        <a:pt x="28" y="198"/>
                      </a:moveTo>
                      <a:lnTo>
                        <a:pt x="56" y="226"/>
                      </a:lnTo>
                      <a:lnTo>
                        <a:pt x="141" y="226"/>
                      </a:lnTo>
                      <a:lnTo>
                        <a:pt x="113" y="170"/>
                      </a:lnTo>
                      <a:lnTo>
                        <a:pt x="141" y="113"/>
                      </a:lnTo>
                      <a:lnTo>
                        <a:pt x="113" y="85"/>
                      </a:lnTo>
                      <a:lnTo>
                        <a:pt x="170" y="0"/>
                      </a:lnTo>
                      <a:lnTo>
                        <a:pt x="85" y="28"/>
                      </a:lnTo>
                      <a:lnTo>
                        <a:pt x="0" y="0"/>
                      </a:lnTo>
                      <a:lnTo>
                        <a:pt x="56" y="113"/>
                      </a:lnTo>
                      <a:lnTo>
                        <a:pt x="28" y="19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56" name="Freeform 22">
                  <a:extLst>
                    <a:ext uri="{FF2B5EF4-FFF2-40B4-BE49-F238E27FC236}">
                      <a16:creationId xmlns:a16="http://schemas.microsoft.com/office/drawing/2014/main" id="{3ECFEB58-9582-45B9-BC47-75CE5CACB5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5175" y="7905750"/>
                  <a:ext cx="450850" cy="585788"/>
                </a:xfrm>
                <a:custGeom>
                  <a:avLst/>
                  <a:gdLst>
                    <a:gd name="T0" fmla="*/ 90488 w 284"/>
                    <a:gd name="T1" fmla="*/ 44450 h 369"/>
                    <a:gd name="T2" fmla="*/ 134938 w 284"/>
                    <a:gd name="T3" fmla="*/ 90488 h 369"/>
                    <a:gd name="T4" fmla="*/ 90488 w 284"/>
                    <a:gd name="T5" fmla="*/ 180975 h 369"/>
                    <a:gd name="T6" fmla="*/ 0 w 284"/>
                    <a:gd name="T7" fmla="*/ 315913 h 369"/>
                    <a:gd name="T8" fmla="*/ 44450 w 284"/>
                    <a:gd name="T9" fmla="*/ 360363 h 369"/>
                    <a:gd name="T10" fmla="*/ 0 w 284"/>
                    <a:gd name="T11" fmla="*/ 450850 h 369"/>
                    <a:gd name="T12" fmla="*/ 225425 w 284"/>
                    <a:gd name="T13" fmla="*/ 585788 h 369"/>
                    <a:gd name="T14" fmla="*/ 315913 w 284"/>
                    <a:gd name="T15" fmla="*/ 539750 h 369"/>
                    <a:gd name="T16" fmla="*/ 404813 w 284"/>
                    <a:gd name="T17" fmla="*/ 450850 h 369"/>
                    <a:gd name="T18" fmla="*/ 404813 w 284"/>
                    <a:gd name="T19" fmla="*/ 269875 h 369"/>
                    <a:gd name="T20" fmla="*/ 450850 w 284"/>
                    <a:gd name="T21" fmla="*/ 134938 h 369"/>
                    <a:gd name="T22" fmla="*/ 360363 w 284"/>
                    <a:gd name="T23" fmla="*/ 44450 h 369"/>
                    <a:gd name="T24" fmla="*/ 225425 w 284"/>
                    <a:gd name="T25" fmla="*/ 44450 h 369"/>
                    <a:gd name="T26" fmla="*/ 179388 w 284"/>
                    <a:gd name="T27" fmla="*/ 0 h 369"/>
                    <a:gd name="T28" fmla="*/ 90488 w 284"/>
                    <a:gd name="T29" fmla="*/ 44450 h 369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284" h="369">
                      <a:moveTo>
                        <a:pt x="57" y="28"/>
                      </a:moveTo>
                      <a:lnTo>
                        <a:pt x="85" y="57"/>
                      </a:lnTo>
                      <a:lnTo>
                        <a:pt x="57" y="114"/>
                      </a:lnTo>
                      <a:lnTo>
                        <a:pt x="0" y="199"/>
                      </a:lnTo>
                      <a:lnTo>
                        <a:pt x="28" y="227"/>
                      </a:lnTo>
                      <a:lnTo>
                        <a:pt x="0" y="284"/>
                      </a:lnTo>
                      <a:lnTo>
                        <a:pt x="142" y="369"/>
                      </a:lnTo>
                      <a:lnTo>
                        <a:pt x="199" y="340"/>
                      </a:lnTo>
                      <a:lnTo>
                        <a:pt x="255" y="284"/>
                      </a:lnTo>
                      <a:lnTo>
                        <a:pt x="255" y="170"/>
                      </a:lnTo>
                      <a:lnTo>
                        <a:pt x="284" y="85"/>
                      </a:lnTo>
                      <a:lnTo>
                        <a:pt x="227" y="28"/>
                      </a:lnTo>
                      <a:lnTo>
                        <a:pt x="142" y="28"/>
                      </a:lnTo>
                      <a:lnTo>
                        <a:pt x="113" y="0"/>
                      </a:lnTo>
                      <a:lnTo>
                        <a:pt x="57" y="2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57" name="Freeform 23">
                  <a:extLst>
                    <a:ext uri="{FF2B5EF4-FFF2-40B4-BE49-F238E27FC236}">
                      <a16:creationId xmlns:a16="http://schemas.microsoft.com/office/drawing/2014/main" id="{7C11ECF6-569C-4F5B-94B5-DD7CCBF7D1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09750" y="7815263"/>
                  <a:ext cx="360363" cy="315912"/>
                </a:xfrm>
                <a:custGeom>
                  <a:avLst/>
                  <a:gdLst>
                    <a:gd name="T0" fmla="*/ 46038 w 227"/>
                    <a:gd name="T1" fmla="*/ 271462 h 199"/>
                    <a:gd name="T2" fmla="*/ 46038 w 227"/>
                    <a:gd name="T3" fmla="*/ 134937 h 199"/>
                    <a:gd name="T4" fmla="*/ 0 w 227"/>
                    <a:gd name="T5" fmla="*/ 90487 h 199"/>
                    <a:gd name="T6" fmla="*/ 180975 w 227"/>
                    <a:gd name="T7" fmla="*/ 90487 h 199"/>
                    <a:gd name="T8" fmla="*/ 225425 w 227"/>
                    <a:gd name="T9" fmla="*/ 0 h 199"/>
                    <a:gd name="T10" fmla="*/ 269875 w 227"/>
                    <a:gd name="T11" fmla="*/ 0 h 199"/>
                    <a:gd name="T12" fmla="*/ 315913 w 227"/>
                    <a:gd name="T13" fmla="*/ 134937 h 199"/>
                    <a:gd name="T14" fmla="*/ 360363 w 227"/>
                    <a:gd name="T15" fmla="*/ 180975 h 199"/>
                    <a:gd name="T16" fmla="*/ 315913 w 227"/>
                    <a:gd name="T17" fmla="*/ 271462 h 199"/>
                    <a:gd name="T18" fmla="*/ 180975 w 227"/>
                    <a:gd name="T19" fmla="*/ 315912 h 199"/>
                    <a:gd name="T20" fmla="*/ 46038 w 227"/>
                    <a:gd name="T21" fmla="*/ 271462 h 19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227" h="199">
                      <a:moveTo>
                        <a:pt x="29" y="171"/>
                      </a:moveTo>
                      <a:lnTo>
                        <a:pt x="29" y="85"/>
                      </a:lnTo>
                      <a:lnTo>
                        <a:pt x="0" y="57"/>
                      </a:lnTo>
                      <a:lnTo>
                        <a:pt x="114" y="57"/>
                      </a:lnTo>
                      <a:lnTo>
                        <a:pt x="142" y="0"/>
                      </a:lnTo>
                      <a:lnTo>
                        <a:pt x="170" y="0"/>
                      </a:lnTo>
                      <a:lnTo>
                        <a:pt x="199" y="85"/>
                      </a:lnTo>
                      <a:lnTo>
                        <a:pt x="227" y="114"/>
                      </a:lnTo>
                      <a:lnTo>
                        <a:pt x="199" y="171"/>
                      </a:lnTo>
                      <a:lnTo>
                        <a:pt x="114" y="199"/>
                      </a:lnTo>
                      <a:lnTo>
                        <a:pt x="29" y="171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58" name="Freeform 24">
                  <a:extLst>
                    <a:ext uri="{FF2B5EF4-FFF2-40B4-BE49-F238E27FC236}">
                      <a16:creationId xmlns:a16="http://schemas.microsoft.com/office/drawing/2014/main" id="{BA6A2A2D-B516-41BC-A09B-AE83579890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5913" y="7186613"/>
                  <a:ext cx="900112" cy="763587"/>
                </a:xfrm>
                <a:custGeom>
                  <a:avLst/>
                  <a:gdLst>
                    <a:gd name="T0" fmla="*/ 223837 w 567"/>
                    <a:gd name="T1" fmla="*/ 719137 h 481"/>
                    <a:gd name="T2" fmla="*/ 0 w 567"/>
                    <a:gd name="T3" fmla="*/ 493712 h 481"/>
                    <a:gd name="T4" fmla="*/ 44450 w 567"/>
                    <a:gd name="T5" fmla="*/ 404812 h 481"/>
                    <a:gd name="T6" fmla="*/ 134937 w 567"/>
                    <a:gd name="T7" fmla="*/ 404812 h 481"/>
                    <a:gd name="T8" fmla="*/ 223837 w 567"/>
                    <a:gd name="T9" fmla="*/ 314325 h 481"/>
                    <a:gd name="T10" fmla="*/ 134937 w 567"/>
                    <a:gd name="T11" fmla="*/ 223837 h 481"/>
                    <a:gd name="T12" fmla="*/ 179387 w 567"/>
                    <a:gd name="T13" fmla="*/ 179387 h 481"/>
                    <a:gd name="T14" fmla="*/ 223837 w 567"/>
                    <a:gd name="T15" fmla="*/ 223837 h 481"/>
                    <a:gd name="T16" fmla="*/ 269875 w 567"/>
                    <a:gd name="T17" fmla="*/ 179387 h 481"/>
                    <a:gd name="T18" fmla="*/ 269875 w 567"/>
                    <a:gd name="T19" fmla="*/ 88900 h 481"/>
                    <a:gd name="T20" fmla="*/ 493712 w 567"/>
                    <a:gd name="T21" fmla="*/ 0 h 481"/>
                    <a:gd name="T22" fmla="*/ 628650 w 567"/>
                    <a:gd name="T23" fmla="*/ 44450 h 481"/>
                    <a:gd name="T24" fmla="*/ 584200 w 567"/>
                    <a:gd name="T25" fmla="*/ 314325 h 481"/>
                    <a:gd name="T26" fmla="*/ 854075 w 567"/>
                    <a:gd name="T27" fmla="*/ 404812 h 481"/>
                    <a:gd name="T28" fmla="*/ 900112 w 567"/>
                    <a:gd name="T29" fmla="*/ 493712 h 481"/>
                    <a:gd name="T30" fmla="*/ 765175 w 567"/>
                    <a:gd name="T31" fmla="*/ 539750 h 481"/>
                    <a:gd name="T32" fmla="*/ 809625 w 567"/>
                    <a:gd name="T33" fmla="*/ 763587 h 481"/>
                    <a:gd name="T34" fmla="*/ 674687 w 567"/>
                    <a:gd name="T35" fmla="*/ 763587 h 481"/>
                    <a:gd name="T36" fmla="*/ 628650 w 567"/>
                    <a:gd name="T37" fmla="*/ 719137 h 481"/>
                    <a:gd name="T38" fmla="*/ 539750 w 567"/>
                    <a:gd name="T39" fmla="*/ 763587 h 481"/>
                    <a:gd name="T40" fmla="*/ 493712 w 567"/>
                    <a:gd name="T41" fmla="*/ 628650 h 481"/>
                    <a:gd name="T42" fmla="*/ 449262 w 567"/>
                    <a:gd name="T43" fmla="*/ 628650 h 481"/>
                    <a:gd name="T44" fmla="*/ 404812 w 567"/>
                    <a:gd name="T45" fmla="*/ 719137 h 481"/>
                    <a:gd name="T46" fmla="*/ 223837 w 567"/>
                    <a:gd name="T47" fmla="*/ 719137 h 481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567" h="481">
                      <a:moveTo>
                        <a:pt x="141" y="453"/>
                      </a:moveTo>
                      <a:lnTo>
                        <a:pt x="0" y="311"/>
                      </a:lnTo>
                      <a:lnTo>
                        <a:pt x="28" y="255"/>
                      </a:lnTo>
                      <a:lnTo>
                        <a:pt x="85" y="255"/>
                      </a:lnTo>
                      <a:lnTo>
                        <a:pt x="141" y="198"/>
                      </a:lnTo>
                      <a:lnTo>
                        <a:pt x="85" y="141"/>
                      </a:lnTo>
                      <a:lnTo>
                        <a:pt x="113" y="113"/>
                      </a:lnTo>
                      <a:lnTo>
                        <a:pt x="141" y="141"/>
                      </a:lnTo>
                      <a:lnTo>
                        <a:pt x="170" y="113"/>
                      </a:lnTo>
                      <a:lnTo>
                        <a:pt x="170" y="56"/>
                      </a:lnTo>
                      <a:lnTo>
                        <a:pt x="311" y="0"/>
                      </a:lnTo>
                      <a:lnTo>
                        <a:pt x="396" y="28"/>
                      </a:lnTo>
                      <a:lnTo>
                        <a:pt x="368" y="198"/>
                      </a:lnTo>
                      <a:lnTo>
                        <a:pt x="538" y="255"/>
                      </a:lnTo>
                      <a:lnTo>
                        <a:pt x="567" y="311"/>
                      </a:lnTo>
                      <a:lnTo>
                        <a:pt x="482" y="340"/>
                      </a:lnTo>
                      <a:lnTo>
                        <a:pt x="510" y="481"/>
                      </a:lnTo>
                      <a:lnTo>
                        <a:pt x="425" y="481"/>
                      </a:lnTo>
                      <a:lnTo>
                        <a:pt x="396" y="453"/>
                      </a:lnTo>
                      <a:lnTo>
                        <a:pt x="340" y="481"/>
                      </a:lnTo>
                      <a:lnTo>
                        <a:pt x="311" y="396"/>
                      </a:lnTo>
                      <a:lnTo>
                        <a:pt x="283" y="396"/>
                      </a:lnTo>
                      <a:lnTo>
                        <a:pt x="255" y="453"/>
                      </a:lnTo>
                      <a:lnTo>
                        <a:pt x="141" y="45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59" name="Freeform 25">
                  <a:extLst>
                    <a:ext uri="{FF2B5EF4-FFF2-40B4-BE49-F238E27FC236}">
                      <a16:creationId xmlns:a16="http://schemas.microsoft.com/office/drawing/2014/main" id="{E46449F1-A0C5-4B42-98E2-AB49753AE8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79738" y="6826250"/>
                  <a:ext cx="360362" cy="404813"/>
                </a:xfrm>
                <a:custGeom>
                  <a:avLst/>
                  <a:gdLst>
                    <a:gd name="T0" fmla="*/ 360362 w 227"/>
                    <a:gd name="T1" fmla="*/ 269875 h 255"/>
                    <a:gd name="T2" fmla="*/ 315912 w 227"/>
                    <a:gd name="T3" fmla="*/ 134938 h 255"/>
                    <a:gd name="T4" fmla="*/ 315912 w 227"/>
                    <a:gd name="T5" fmla="*/ 44450 h 255"/>
                    <a:gd name="T6" fmla="*/ 134937 w 227"/>
                    <a:gd name="T7" fmla="*/ 0 h 255"/>
                    <a:gd name="T8" fmla="*/ 0 w 227"/>
                    <a:gd name="T9" fmla="*/ 88900 h 255"/>
                    <a:gd name="T10" fmla="*/ 90487 w 227"/>
                    <a:gd name="T11" fmla="*/ 179388 h 255"/>
                    <a:gd name="T12" fmla="*/ 180975 w 227"/>
                    <a:gd name="T13" fmla="*/ 404813 h 255"/>
                    <a:gd name="T14" fmla="*/ 360362 w 227"/>
                    <a:gd name="T15" fmla="*/ 269875 h 255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27" h="255">
                      <a:moveTo>
                        <a:pt x="227" y="170"/>
                      </a:moveTo>
                      <a:lnTo>
                        <a:pt x="199" y="85"/>
                      </a:lnTo>
                      <a:lnTo>
                        <a:pt x="199" y="28"/>
                      </a:lnTo>
                      <a:lnTo>
                        <a:pt x="85" y="0"/>
                      </a:lnTo>
                      <a:lnTo>
                        <a:pt x="0" y="56"/>
                      </a:lnTo>
                      <a:lnTo>
                        <a:pt x="57" y="113"/>
                      </a:lnTo>
                      <a:lnTo>
                        <a:pt x="114" y="255"/>
                      </a:lnTo>
                      <a:lnTo>
                        <a:pt x="227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60" name="Freeform 26">
                  <a:extLst>
                    <a:ext uri="{FF2B5EF4-FFF2-40B4-BE49-F238E27FC236}">
                      <a16:creationId xmlns:a16="http://schemas.microsoft.com/office/drawing/2014/main" id="{216C499B-EFBD-4498-B361-35FC53A748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60713" y="7096125"/>
                  <a:ext cx="269875" cy="360363"/>
                </a:xfrm>
                <a:custGeom>
                  <a:avLst/>
                  <a:gdLst>
                    <a:gd name="T0" fmla="*/ 179388 w 170"/>
                    <a:gd name="T1" fmla="*/ 0 h 227"/>
                    <a:gd name="T2" fmla="*/ 0 w 170"/>
                    <a:gd name="T3" fmla="*/ 134938 h 227"/>
                    <a:gd name="T4" fmla="*/ 90488 w 170"/>
                    <a:gd name="T5" fmla="*/ 360363 h 227"/>
                    <a:gd name="T6" fmla="*/ 269875 w 170"/>
                    <a:gd name="T7" fmla="*/ 179388 h 227"/>
                    <a:gd name="T8" fmla="*/ 179388 w 170"/>
                    <a:gd name="T9" fmla="*/ 0 h 2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70" h="227">
                      <a:moveTo>
                        <a:pt x="113" y="0"/>
                      </a:moveTo>
                      <a:lnTo>
                        <a:pt x="0" y="85"/>
                      </a:lnTo>
                      <a:lnTo>
                        <a:pt x="57" y="227"/>
                      </a:lnTo>
                      <a:lnTo>
                        <a:pt x="170" y="113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61" name="Freeform 27">
                  <a:extLst>
                    <a:ext uri="{FF2B5EF4-FFF2-40B4-BE49-F238E27FC236}">
                      <a16:creationId xmlns:a16="http://schemas.microsoft.com/office/drawing/2014/main" id="{0842CEFC-85F2-4254-9A3B-D80545FD59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0838" y="6510338"/>
                  <a:ext cx="449262" cy="404812"/>
                </a:xfrm>
                <a:custGeom>
                  <a:avLst/>
                  <a:gdLst>
                    <a:gd name="T0" fmla="*/ 88900 w 283"/>
                    <a:gd name="T1" fmla="*/ 404812 h 255"/>
                    <a:gd name="T2" fmla="*/ 0 w 283"/>
                    <a:gd name="T3" fmla="*/ 315912 h 255"/>
                    <a:gd name="T4" fmla="*/ 88900 w 283"/>
                    <a:gd name="T5" fmla="*/ 180975 h 255"/>
                    <a:gd name="T6" fmla="*/ 88900 w 283"/>
                    <a:gd name="T7" fmla="*/ 90487 h 255"/>
                    <a:gd name="T8" fmla="*/ 179387 w 283"/>
                    <a:gd name="T9" fmla="*/ 46037 h 255"/>
                    <a:gd name="T10" fmla="*/ 223837 w 283"/>
                    <a:gd name="T11" fmla="*/ 0 h 255"/>
                    <a:gd name="T12" fmla="*/ 314325 w 283"/>
                    <a:gd name="T13" fmla="*/ 46037 h 255"/>
                    <a:gd name="T14" fmla="*/ 360362 w 283"/>
                    <a:gd name="T15" fmla="*/ 0 h 255"/>
                    <a:gd name="T16" fmla="*/ 404812 w 283"/>
                    <a:gd name="T17" fmla="*/ 46037 h 255"/>
                    <a:gd name="T18" fmla="*/ 449262 w 283"/>
                    <a:gd name="T19" fmla="*/ 134937 h 255"/>
                    <a:gd name="T20" fmla="*/ 269875 w 283"/>
                    <a:gd name="T21" fmla="*/ 134937 h 255"/>
                    <a:gd name="T22" fmla="*/ 179387 w 283"/>
                    <a:gd name="T23" fmla="*/ 225425 h 255"/>
                    <a:gd name="T24" fmla="*/ 223837 w 283"/>
                    <a:gd name="T25" fmla="*/ 315912 h 255"/>
                    <a:gd name="T26" fmla="*/ 88900 w 283"/>
                    <a:gd name="T27" fmla="*/ 404812 h 25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283" h="255">
                      <a:moveTo>
                        <a:pt x="56" y="255"/>
                      </a:moveTo>
                      <a:lnTo>
                        <a:pt x="0" y="199"/>
                      </a:lnTo>
                      <a:lnTo>
                        <a:pt x="56" y="114"/>
                      </a:lnTo>
                      <a:lnTo>
                        <a:pt x="56" y="57"/>
                      </a:lnTo>
                      <a:lnTo>
                        <a:pt x="113" y="29"/>
                      </a:lnTo>
                      <a:lnTo>
                        <a:pt x="141" y="0"/>
                      </a:lnTo>
                      <a:lnTo>
                        <a:pt x="198" y="29"/>
                      </a:lnTo>
                      <a:lnTo>
                        <a:pt x="227" y="0"/>
                      </a:lnTo>
                      <a:lnTo>
                        <a:pt x="255" y="29"/>
                      </a:lnTo>
                      <a:lnTo>
                        <a:pt x="283" y="85"/>
                      </a:lnTo>
                      <a:lnTo>
                        <a:pt x="170" y="85"/>
                      </a:lnTo>
                      <a:lnTo>
                        <a:pt x="113" y="142"/>
                      </a:lnTo>
                      <a:lnTo>
                        <a:pt x="141" y="199"/>
                      </a:lnTo>
                      <a:lnTo>
                        <a:pt x="56" y="25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62" name="Freeform 28">
                  <a:extLst>
                    <a:ext uri="{FF2B5EF4-FFF2-40B4-BE49-F238E27FC236}">
                      <a16:creationId xmlns:a16="http://schemas.microsoft.com/office/drawing/2014/main" id="{853818E6-5E2F-4DCF-9D59-64224164C8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70225" y="6645275"/>
                  <a:ext cx="404813" cy="315913"/>
                </a:xfrm>
                <a:custGeom>
                  <a:avLst/>
                  <a:gdLst>
                    <a:gd name="T0" fmla="*/ 269875 w 255"/>
                    <a:gd name="T1" fmla="*/ 0 h 199"/>
                    <a:gd name="T2" fmla="*/ 90488 w 255"/>
                    <a:gd name="T3" fmla="*/ 0 h 199"/>
                    <a:gd name="T4" fmla="*/ 0 w 255"/>
                    <a:gd name="T5" fmla="*/ 90488 h 199"/>
                    <a:gd name="T6" fmla="*/ 44450 w 255"/>
                    <a:gd name="T7" fmla="*/ 180975 h 199"/>
                    <a:gd name="T8" fmla="*/ 225425 w 255"/>
                    <a:gd name="T9" fmla="*/ 225425 h 199"/>
                    <a:gd name="T10" fmla="*/ 225425 w 255"/>
                    <a:gd name="T11" fmla="*/ 315913 h 199"/>
                    <a:gd name="T12" fmla="*/ 315913 w 255"/>
                    <a:gd name="T13" fmla="*/ 269875 h 199"/>
                    <a:gd name="T14" fmla="*/ 404813 w 255"/>
                    <a:gd name="T15" fmla="*/ 180975 h 199"/>
                    <a:gd name="T16" fmla="*/ 404813 w 255"/>
                    <a:gd name="T17" fmla="*/ 90488 h 199"/>
                    <a:gd name="T18" fmla="*/ 315913 w 255"/>
                    <a:gd name="T19" fmla="*/ 90488 h 199"/>
                    <a:gd name="T20" fmla="*/ 269875 w 255"/>
                    <a:gd name="T21" fmla="*/ 0 h 19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255" h="199">
                      <a:moveTo>
                        <a:pt x="170" y="0"/>
                      </a:moveTo>
                      <a:lnTo>
                        <a:pt x="57" y="0"/>
                      </a:lnTo>
                      <a:lnTo>
                        <a:pt x="0" y="57"/>
                      </a:lnTo>
                      <a:lnTo>
                        <a:pt x="28" y="114"/>
                      </a:lnTo>
                      <a:lnTo>
                        <a:pt x="142" y="142"/>
                      </a:lnTo>
                      <a:lnTo>
                        <a:pt x="142" y="199"/>
                      </a:lnTo>
                      <a:lnTo>
                        <a:pt x="199" y="170"/>
                      </a:lnTo>
                      <a:lnTo>
                        <a:pt x="255" y="114"/>
                      </a:lnTo>
                      <a:lnTo>
                        <a:pt x="255" y="57"/>
                      </a:lnTo>
                      <a:lnTo>
                        <a:pt x="199" y="57"/>
                      </a:lnTo>
                      <a:lnTo>
                        <a:pt x="17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63" name="Freeform 29">
                  <a:extLst>
                    <a:ext uri="{FF2B5EF4-FFF2-40B4-BE49-F238E27FC236}">
                      <a16:creationId xmlns:a16="http://schemas.microsoft.com/office/drawing/2014/main" id="{CDF3E490-D85A-4491-99A8-4E47C693C7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74925" y="6465888"/>
                  <a:ext cx="404813" cy="360362"/>
                </a:xfrm>
                <a:custGeom>
                  <a:avLst/>
                  <a:gdLst>
                    <a:gd name="T0" fmla="*/ 315913 w 255"/>
                    <a:gd name="T1" fmla="*/ 360362 h 227"/>
                    <a:gd name="T2" fmla="*/ 404813 w 255"/>
                    <a:gd name="T3" fmla="*/ 225425 h 227"/>
                    <a:gd name="T4" fmla="*/ 404813 w 255"/>
                    <a:gd name="T5" fmla="*/ 134937 h 227"/>
                    <a:gd name="T6" fmla="*/ 360363 w 255"/>
                    <a:gd name="T7" fmla="*/ 0 h 227"/>
                    <a:gd name="T8" fmla="*/ 269875 w 255"/>
                    <a:gd name="T9" fmla="*/ 0 h 227"/>
                    <a:gd name="T10" fmla="*/ 225425 w 255"/>
                    <a:gd name="T11" fmla="*/ 44450 h 227"/>
                    <a:gd name="T12" fmla="*/ 90488 w 255"/>
                    <a:gd name="T13" fmla="*/ 0 h 227"/>
                    <a:gd name="T14" fmla="*/ 90488 w 255"/>
                    <a:gd name="T15" fmla="*/ 90487 h 227"/>
                    <a:gd name="T16" fmla="*/ 46038 w 255"/>
                    <a:gd name="T17" fmla="*/ 179387 h 227"/>
                    <a:gd name="T18" fmla="*/ 0 w 255"/>
                    <a:gd name="T19" fmla="*/ 360362 h 227"/>
                    <a:gd name="T20" fmla="*/ 180975 w 255"/>
                    <a:gd name="T21" fmla="*/ 314325 h 227"/>
                    <a:gd name="T22" fmla="*/ 315913 w 255"/>
                    <a:gd name="T23" fmla="*/ 360362 h 22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55" h="227">
                      <a:moveTo>
                        <a:pt x="199" y="227"/>
                      </a:moveTo>
                      <a:lnTo>
                        <a:pt x="255" y="142"/>
                      </a:lnTo>
                      <a:lnTo>
                        <a:pt x="255" y="85"/>
                      </a:lnTo>
                      <a:lnTo>
                        <a:pt x="227" y="0"/>
                      </a:lnTo>
                      <a:lnTo>
                        <a:pt x="170" y="0"/>
                      </a:lnTo>
                      <a:lnTo>
                        <a:pt x="142" y="28"/>
                      </a:lnTo>
                      <a:lnTo>
                        <a:pt x="57" y="0"/>
                      </a:lnTo>
                      <a:lnTo>
                        <a:pt x="57" y="57"/>
                      </a:lnTo>
                      <a:lnTo>
                        <a:pt x="29" y="113"/>
                      </a:lnTo>
                      <a:lnTo>
                        <a:pt x="0" y="227"/>
                      </a:lnTo>
                      <a:lnTo>
                        <a:pt x="114" y="198"/>
                      </a:lnTo>
                      <a:lnTo>
                        <a:pt x="199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64" name="Freeform 30">
                  <a:extLst>
                    <a:ext uri="{FF2B5EF4-FFF2-40B4-BE49-F238E27FC236}">
                      <a16:creationId xmlns:a16="http://schemas.microsoft.com/office/drawing/2014/main" id="{C94665DB-2CEF-4F35-BC68-4F3A7ABDC3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9625" y="6330950"/>
                  <a:ext cx="541338" cy="495300"/>
                </a:xfrm>
                <a:custGeom>
                  <a:avLst/>
                  <a:gdLst>
                    <a:gd name="T0" fmla="*/ 495300 w 341"/>
                    <a:gd name="T1" fmla="*/ 495300 h 312"/>
                    <a:gd name="T2" fmla="*/ 406400 w 341"/>
                    <a:gd name="T3" fmla="*/ 449263 h 312"/>
                    <a:gd name="T4" fmla="*/ 406400 w 341"/>
                    <a:gd name="T5" fmla="*/ 360363 h 312"/>
                    <a:gd name="T6" fmla="*/ 360363 w 341"/>
                    <a:gd name="T7" fmla="*/ 314325 h 312"/>
                    <a:gd name="T8" fmla="*/ 315913 w 341"/>
                    <a:gd name="T9" fmla="*/ 404813 h 312"/>
                    <a:gd name="T10" fmla="*/ 271463 w 341"/>
                    <a:gd name="T11" fmla="*/ 404813 h 312"/>
                    <a:gd name="T12" fmla="*/ 225425 w 341"/>
                    <a:gd name="T13" fmla="*/ 314325 h 312"/>
                    <a:gd name="T14" fmla="*/ 134938 w 341"/>
                    <a:gd name="T15" fmla="*/ 314325 h 312"/>
                    <a:gd name="T16" fmla="*/ 90488 w 341"/>
                    <a:gd name="T17" fmla="*/ 404813 h 312"/>
                    <a:gd name="T18" fmla="*/ 46038 w 341"/>
                    <a:gd name="T19" fmla="*/ 360363 h 312"/>
                    <a:gd name="T20" fmla="*/ 0 w 341"/>
                    <a:gd name="T21" fmla="*/ 134938 h 312"/>
                    <a:gd name="T22" fmla="*/ 46038 w 341"/>
                    <a:gd name="T23" fmla="*/ 44450 h 312"/>
                    <a:gd name="T24" fmla="*/ 90488 w 341"/>
                    <a:gd name="T25" fmla="*/ 90488 h 312"/>
                    <a:gd name="T26" fmla="*/ 134938 w 341"/>
                    <a:gd name="T27" fmla="*/ 0 h 312"/>
                    <a:gd name="T28" fmla="*/ 271463 w 341"/>
                    <a:gd name="T29" fmla="*/ 44450 h 312"/>
                    <a:gd name="T30" fmla="*/ 271463 w 341"/>
                    <a:gd name="T31" fmla="*/ 134938 h 312"/>
                    <a:gd name="T32" fmla="*/ 406400 w 341"/>
                    <a:gd name="T33" fmla="*/ 179388 h 312"/>
                    <a:gd name="T34" fmla="*/ 495300 w 341"/>
                    <a:gd name="T35" fmla="*/ 134938 h 312"/>
                    <a:gd name="T36" fmla="*/ 541338 w 341"/>
                    <a:gd name="T37" fmla="*/ 314325 h 312"/>
                    <a:gd name="T38" fmla="*/ 495300 w 341"/>
                    <a:gd name="T39" fmla="*/ 495300 h 312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341" h="312">
                      <a:moveTo>
                        <a:pt x="312" y="312"/>
                      </a:moveTo>
                      <a:lnTo>
                        <a:pt x="256" y="283"/>
                      </a:lnTo>
                      <a:lnTo>
                        <a:pt x="256" y="227"/>
                      </a:lnTo>
                      <a:lnTo>
                        <a:pt x="227" y="198"/>
                      </a:lnTo>
                      <a:lnTo>
                        <a:pt x="199" y="255"/>
                      </a:lnTo>
                      <a:lnTo>
                        <a:pt x="171" y="255"/>
                      </a:lnTo>
                      <a:lnTo>
                        <a:pt x="142" y="198"/>
                      </a:lnTo>
                      <a:lnTo>
                        <a:pt x="85" y="198"/>
                      </a:lnTo>
                      <a:lnTo>
                        <a:pt x="57" y="255"/>
                      </a:lnTo>
                      <a:lnTo>
                        <a:pt x="29" y="227"/>
                      </a:lnTo>
                      <a:lnTo>
                        <a:pt x="0" y="85"/>
                      </a:lnTo>
                      <a:lnTo>
                        <a:pt x="29" y="28"/>
                      </a:lnTo>
                      <a:lnTo>
                        <a:pt x="57" y="57"/>
                      </a:lnTo>
                      <a:lnTo>
                        <a:pt x="85" y="0"/>
                      </a:lnTo>
                      <a:lnTo>
                        <a:pt x="171" y="28"/>
                      </a:lnTo>
                      <a:lnTo>
                        <a:pt x="171" y="85"/>
                      </a:lnTo>
                      <a:lnTo>
                        <a:pt x="256" y="113"/>
                      </a:lnTo>
                      <a:lnTo>
                        <a:pt x="312" y="85"/>
                      </a:lnTo>
                      <a:lnTo>
                        <a:pt x="341" y="198"/>
                      </a:lnTo>
                      <a:lnTo>
                        <a:pt x="312" y="31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65" name="Freeform 31">
                  <a:extLst>
                    <a:ext uri="{FF2B5EF4-FFF2-40B4-BE49-F238E27FC236}">
                      <a16:creationId xmlns:a16="http://schemas.microsoft.com/office/drawing/2014/main" id="{0DAA3F1D-2002-46B5-812F-035F6C0FA8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5175" y="6645275"/>
                  <a:ext cx="450850" cy="585788"/>
                </a:xfrm>
                <a:custGeom>
                  <a:avLst/>
                  <a:gdLst>
                    <a:gd name="T0" fmla="*/ 450850 w 284"/>
                    <a:gd name="T1" fmla="*/ 134938 h 369"/>
                    <a:gd name="T2" fmla="*/ 450850 w 284"/>
                    <a:gd name="T3" fmla="*/ 46038 h 369"/>
                    <a:gd name="T4" fmla="*/ 404813 w 284"/>
                    <a:gd name="T5" fmla="*/ 0 h 369"/>
                    <a:gd name="T6" fmla="*/ 360363 w 284"/>
                    <a:gd name="T7" fmla="*/ 90488 h 369"/>
                    <a:gd name="T8" fmla="*/ 315913 w 284"/>
                    <a:gd name="T9" fmla="*/ 90488 h 369"/>
                    <a:gd name="T10" fmla="*/ 269875 w 284"/>
                    <a:gd name="T11" fmla="*/ 0 h 369"/>
                    <a:gd name="T12" fmla="*/ 179388 w 284"/>
                    <a:gd name="T13" fmla="*/ 0 h 369"/>
                    <a:gd name="T14" fmla="*/ 134938 w 284"/>
                    <a:gd name="T15" fmla="*/ 90488 h 369"/>
                    <a:gd name="T16" fmla="*/ 90488 w 284"/>
                    <a:gd name="T17" fmla="*/ 46038 h 369"/>
                    <a:gd name="T18" fmla="*/ 0 w 284"/>
                    <a:gd name="T19" fmla="*/ 0 h 369"/>
                    <a:gd name="T20" fmla="*/ 0 w 284"/>
                    <a:gd name="T21" fmla="*/ 90488 h 369"/>
                    <a:gd name="T22" fmla="*/ 90488 w 284"/>
                    <a:gd name="T23" fmla="*/ 134938 h 369"/>
                    <a:gd name="T24" fmla="*/ 134938 w 284"/>
                    <a:gd name="T25" fmla="*/ 180975 h 369"/>
                    <a:gd name="T26" fmla="*/ 44450 w 284"/>
                    <a:gd name="T27" fmla="*/ 360363 h 369"/>
                    <a:gd name="T28" fmla="*/ 44450 w 284"/>
                    <a:gd name="T29" fmla="*/ 541338 h 369"/>
                    <a:gd name="T30" fmla="*/ 179388 w 284"/>
                    <a:gd name="T31" fmla="*/ 585788 h 369"/>
                    <a:gd name="T32" fmla="*/ 179388 w 284"/>
                    <a:gd name="T33" fmla="*/ 450850 h 369"/>
                    <a:gd name="T34" fmla="*/ 450850 w 284"/>
                    <a:gd name="T35" fmla="*/ 134938 h 369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284" h="369">
                      <a:moveTo>
                        <a:pt x="284" y="85"/>
                      </a:moveTo>
                      <a:lnTo>
                        <a:pt x="284" y="29"/>
                      </a:lnTo>
                      <a:lnTo>
                        <a:pt x="255" y="0"/>
                      </a:lnTo>
                      <a:lnTo>
                        <a:pt x="227" y="57"/>
                      </a:lnTo>
                      <a:lnTo>
                        <a:pt x="199" y="57"/>
                      </a:lnTo>
                      <a:lnTo>
                        <a:pt x="170" y="0"/>
                      </a:lnTo>
                      <a:lnTo>
                        <a:pt x="113" y="0"/>
                      </a:lnTo>
                      <a:lnTo>
                        <a:pt x="85" y="57"/>
                      </a:lnTo>
                      <a:lnTo>
                        <a:pt x="57" y="29"/>
                      </a:lnTo>
                      <a:lnTo>
                        <a:pt x="0" y="0"/>
                      </a:lnTo>
                      <a:lnTo>
                        <a:pt x="0" y="57"/>
                      </a:lnTo>
                      <a:lnTo>
                        <a:pt x="57" y="85"/>
                      </a:lnTo>
                      <a:lnTo>
                        <a:pt x="85" y="114"/>
                      </a:lnTo>
                      <a:lnTo>
                        <a:pt x="28" y="227"/>
                      </a:lnTo>
                      <a:lnTo>
                        <a:pt x="28" y="341"/>
                      </a:lnTo>
                      <a:lnTo>
                        <a:pt x="113" y="369"/>
                      </a:lnTo>
                      <a:lnTo>
                        <a:pt x="113" y="284"/>
                      </a:lnTo>
                      <a:lnTo>
                        <a:pt x="284" y="8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66" name="Freeform 32">
                  <a:extLst>
                    <a:ext uri="{FF2B5EF4-FFF2-40B4-BE49-F238E27FC236}">
                      <a16:creationId xmlns:a16="http://schemas.microsoft.com/office/drawing/2014/main" id="{DAC6E65C-6191-4716-B2B8-659575BD02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60488" y="6645275"/>
                  <a:ext cx="449262" cy="1035050"/>
                </a:xfrm>
                <a:custGeom>
                  <a:avLst/>
                  <a:gdLst>
                    <a:gd name="T0" fmla="*/ 225425 w 283"/>
                    <a:gd name="T1" fmla="*/ 1035050 h 652"/>
                    <a:gd name="T2" fmla="*/ 269875 w 283"/>
                    <a:gd name="T3" fmla="*/ 946150 h 652"/>
                    <a:gd name="T4" fmla="*/ 360362 w 283"/>
                    <a:gd name="T5" fmla="*/ 946150 h 652"/>
                    <a:gd name="T6" fmla="*/ 449262 w 283"/>
                    <a:gd name="T7" fmla="*/ 855663 h 652"/>
                    <a:gd name="T8" fmla="*/ 360362 w 283"/>
                    <a:gd name="T9" fmla="*/ 765175 h 652"/>
                    <a:gd name="T10" fmla="*/ 314325 w 283"/>
                    <a:gd name="T11" fmla="*/ 541338 h 652"/>
                    <a:gd name="T12" fmla="*/ 225425 w 283"/>
                    <a:gd name="T13" fmla="*/ 450850 h 652"/>
                    <a:gd name="T14" fmla="*/ 314325 w 283"/>
                    <a:gd name="T15" fmla="*/ 450850 h 652"/>
                    <a:gd name="T16" fmla="*/ 360362 w 283"/>
                    <a:gd name="T17" fmla="*/ 315913 h 652"/>
                    <a:gd name="T18" fmla="*/ 314325 w 283"/>
                    <a:gd name="T19" fmla="*/ 225425 h 652"/>
                    <a:gd name="T20" fmla="*/ 449262 w 283"/>
                    <a:gd name="T21" fmla="*/ 134938 h 652"/>
                    <a:gd name="T22" fmla="*/ 404812 w 283"/>
                    <a:gd name="T23" fmla="*/ 90488 h 652"/>
                    <a:gd name="T24" fmla="*/ 269875 w 283"/>
                    <a:gd name="T25" fmla="*/ 90488 h 652"/>
                    <a:gd name="T26" fmla="*/ 314325 w 283"/>
                    <a:gd name="T27" fmla="*/ 46038 h 652"/>
                    <a:gd name="T28" fmla="*/ 134937 w 283"/>
                    <a:gd name="T29" fmla="*/ 0 h 652"/>
                    <a:gd name="T30" fmla="*/ 90487 w 283"/>
                    <a:gd name="T31" fmla="*/ 360363 h 652"/>
                    <a:gd name="T32" fmla="*/ 90487 w 283"/>
                    <a:gd name="T33" fmla="*/ 541338 h 652"/>
                    <a:gd name="T34" fmla="*/ 0 w 283"/>
                    <a:gd name="T35" fmla="*/ 720725 h 652"/>
                    <a:gd name="T36" fmla="*/ 90487 w 283"/>
                    <a:gd name="T37" fmla="*/ 946150 h 652"/>
                    <a:gd name="T38" fmla="*/ 134937 w 283"/>
                    <a:gd name="T39" fmla="*/ 946150 h 652"/>
                    <a:gd name="T40" fmla="*/ 225425 w 283"/>
                    <a:gd name="T41" fmla="*/ 1035050 h 652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283" h="652">
                      <a:moveTo>
                        <a:pt x="142" y="652"/>
                      </a:moveTo>
                      <a:lnTo>
                        <a:pt x="170" y="596"/>
                      </a:lnTo>
                      <a:lnTo>
                        <a:pt x="227" y="596"/>
                      </a:lnTo>
                      <a:lnTo>
                        <a:pt x="283" y="539"/>
                      </a:lnTo>
                      <a:lnTo>
                        <a:pt x="227" y="482"/>
                      </a:lnTo>
                      <a:lnTo>
                        <a:pt x="198" y="341"/>
                      </a:lnTo>
                      <a:lnTo>
                        <a:pt x="142" y="284"/>
                      </a:lnTo>
                      <a:lnTo>
                        <a:pt x="198" y="284"/>
                      </a:lnTo>
                      <a:lnTo>
                        <a:pt x="227" y="199"/>
                      </a:lnTo>
                      <a:lnTo>
                        <a:pt x="198" y="142"/>
                      </a:lnTo>
                      <a:lnTo>
                        <a:pt x="283" y="85"/>
                      </a:lnTo>
                      <a:lnTo>
                        <a:pt x="255" y="57"/>
                      </a:lnTo>
                      <a:lnTo>
                        <a:pt x="170" y="57"/>
                      </a:lnTo>
                      <a:lnTo>
                        <a:pt x="198" y="29"/>
                      </a:lnTo>
                      <a:lnTo>
                        <a:pt x="85" y="0"/>
                      </a:lnTo>
                      <a:lnTo>
                        <a:pt x="57" y="227"/>
                      </a:lnTo>
                      <a:lnTo>
                        <a:pt x="57" y="341"/>
                      </a:lnTo>
                      <a:lnTo>
                        <a:pt x="0" y="454"/>
                      </a:lnTo>
                      <a:lnTo>
                        <a:pt x="57" y="596"/>
                      </a:lnTo>
                      <a:lnTo>
                        <a:pt x="85" y="596"/>
                      </a:lnTo>
                      <a:lnTo>
                        <a:pt x="142" y="65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67" name="Freeform 33">
                  <a:extLst>
                    <a:ext uri="{FF2B5EF4-FFF2-40B4-BE49-F238E27FC236}">
                      <a16:creationId xmlns:a16="http://schemas.microsoft.com/office/drawing/2014/main" id="{C8ECCD0E-82F5-499B-A800-21A98DB61E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5913" y="6645275"/>
                  <a:ext cx="584200" cy="765175"/>
                </a:xfrm>
                <a:custGeom>
                  <a:avLst/>
                  <a:gdLst>
                    <a:gd name="T0" fmla="*/ 449263 w 368"/>
                    <a:gd name="T1" fmla="*/ 0 h 482"/>
                    <a:gd name="T2" fmla="*/ 358775 w 368"/>
                    <a:gd name="T3" fmla="*/ 46038 h 482"/>
                    <a:gd name="T4" fmla="*/ 404813 w 368"/>
                    <a:gd name="T5" fmla="*/ 134938 h 482"/>
                    <a:gd name="T6" fmla="*/ 314325 w 368"/>
                    <a:gd name="T7" fmla="*/ 180975 h 482"/>
                    <a:gd name="T8" fmla="*/ 223838 w 368"/>
                    <a:gd name="T9" fmla="*/ 134938 h 482"/>
                    <a:gd name="T10" fmla="*/ 88900 w 368"/>
                    <a:gd name="T11" fmla="*/ 225425 h 482"/>
                    <a:gd name="T12" fmla="*/ 134938 w 368"/>
                    <a:gd name="T13" fmla="*/ 315913 h 482"/>
                    <a:gd name="T14" fmla="*/ 88900 w 368"/>
                    <a:gd name="T15" fmla="*/ 450850 h 482"/>
                    <a:gd name="T16" fmla="*/ 0 w 368"/>
                    <a:gd name="T17" fmla="*/ 450850 h 482"/>
                    <a:gd name="T18" fmla="*/ 88900 w 368"/>
                    <a:gd name="T19" fmla="*/ 541338 h 482"/>
                    <a:gd name="T20" fmla="*/ 134938 w 368"/>
                    <a:gd name="T21" fmla="*/ 765175 h 482"/>
                    <a:gd name="T22" fmla="*/ 179388 w 368"/>
                    <a:gd name="T23" fmla="*/ 720725 h 482"/>
                    <a:gd name="T24" fmla="*/ 223838 w 368"/>
                    <a:gd name="T25" fmla="*/ 765175 h 482"/>
                    <a:gd name="T26" fmla="*/ 269875 w 368"/>
                    <a:gd name="T27" fmla="*/ 720725 h 482"/>
                    <a:gd name="T28" fmla="*/ 269875 w 368"/>
                    <a:gd name="T29" fmla="*/ 630238 h 482"/>
                    <a:gd name="T30" fmla="*/ 493713 w 368"/>
                    <a:gd name="T31" fmla="*/ 541338 h 482"/>
                    <a:gd name="T32" fmla="*/ 493713 w 368"/>
                    <a:gd name="T33" fmla="*/ 360363 h 482"/>
                    <a:gd name="T34" fmla="*/ 584200 w 368"/>
                    <a:gd name="T35" fmla="*/ 180975 h 482"/>
                    <a:gd name="T36" fmla="*/ 539750 w 368"/>
                    <a:gd name="T37" fmla="*/ 134938 h 482"/>
                    <a:gd name="T38" fmla="*/ 449263 w 368"/>
                    <a:gd name="T39" fmla="*/ 90488 h 482"/>
                    <a:gd name="T40" fmla="*/ 449263 w 368"/>
                    <a:gd name="T41" fmla="*/ 0 h 482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368" h="482">
                      <a:moveTo>
                        <a:pt x="283" y="0"/>
                      </a:moveTo>
                      <a:lnTo>
                        <a:pt x="226" y="29"/>
                      </a:lnTo>
                      <a:lnTo>
                        <a:pt x="255" y="85"/>
                      </a:lnTo>
                      <a:lnTo>
                        <a:pt x="198" y="114"/>
                      </a:lnTo>
                      <a:lnTo>
                        <a:pt x="141" y="85"/>
                      </a:lnTo>
                      <a:lnTo>
                        <a:pt x="56" y="142"/>
                      </a:lnTo>
                      <a:lnTo>
                        <a:pt x="85" y="199"/>
                      </a:lnTo>
                      <a:lnTo>
                        <a:pt x="56" y="284"/>
                      </a:lnTo>
                      <a:lnTo>
                        <a:pt x="0" y="284"/>
                      </a:lnTo>
                      <a:lnTo>
                        <a:pt x="56" y="341"/>
                      </a:lnTo>
                      <a:lnTo>
                        <a:pt x="85" y="482"/>
                      </a:lnTo>
                      <a:lnTo>
                        <a:pt x="113" y="454"/>
                      </a:lnTo>
                      <a:lnTo>
                        <a:pt x="141" y="482"/>
                      </a:lnTo>
                      <a:lnTo>
                        <a:pt x="170" y="454"/>
                      </a:lnTo>
                      <a:lnTo>
                        <a:pt x="170" y="397"/>
                      </a:lnTo>
                      <a:lnTo>
                        <a:pt x="311" y="341"/>
                      </a:lnTo>
                      <a:lnTo>
                        <a:pt x="311" y="227"/>
                      </a:lnTo>
                      <a:lnTo>
                        <a:pt x="368" y="114"/>
                      </a:lnTo>
                      <a:lnTo>
                        <a:pt x="340" y="85"/>
                      </a:lnTo>
                      <a:lnTo>
                        <a:pt x="283" y="57"/>
                      </a:lnTo>
                      <a:lnTo>
                        <a:pt x="28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68" name="Freeform 34">
                  <a:extLst>
                    <a:ext uri="{FF2B5EF4-FFF2-40B4-BE49-F238E27FC236}">
                      <a16:creationId xmlns:a16="http://schemas.microsoft.com/office/drawing/2014/main" id="{3F919AC2-C43C-410C-95A2-E80F0BC35A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95425" y="6286500"/>
                  <a:ext cx="630238" cy="539750"/>
                </a:xfrm>
                <a:custGeom>
                  <a:avLst/>
                  <a:gdLst>
                    <a:gd name="T0" fmla="*/ 630238 w 397"/>
                    <a:gd name="T1" fmla="*/ 88900 h 340"/>
                    <a:gd name="T2" fmla="*/ 539750 w 397"/>
                    <a:gd name="T3" fmla="*/ 0 h 340"/>
                    <a:gd name="T4" fmla="*/ 314325 w 397"/>
                    <a:gd name="T5" fmla="*/ 223838 h 340"/>
                    <a:gd name="T6" fmla="*/ 0 w 397"/>
                    <a:gd name="T7" fmla="*/ 314325 h 340"/>
                    <a:gd name="T8" fmla="*/ 0 w 397"/>
                    <a:gd name="T9" fmla="*/ 358775 h 340"/>
                    <a:gd name="T10" fmla="*/ 179388 w 397"/>
                    <a:gd name="T11" fmla="*/ 404813 h 340"/>
                    <a:gd name="T12" fmla="*/ 134938 w 397"/>
                    <a:gd name="T13" fmla="*/ 449263 h 340"/>
                    <a:gd name="T14" fmla="*/ 269875 w 397"/>
                    <a:gd name="T15" fmla="*/ 449263 h 340"/>
                    <a:gd name="T16" fmla="*/ 314325 w 397"/>
                    <a:gd name="T17" fmla="*/ 493713 h 340"/>
                    <a:gd name="T18" fmla="*/ 404813 w 397"/>
                    <a:gd name="T19" fmla="*/ 539750 h 340"/>
                    <a:gd name="T20" fmla="*/ 495300 w 397"/>
                    <a:gd name="T21" fmla="*/ 493713 h 340"/>
                    <a:gd name="T22" fmla="*/ 449263 w 397"/>
                    <a:gd name="T23" fmla="*/ 404813 h 340"/>
                    <a:gd name="T24" fmla="*/ 539750 w 397"/>
                    <a:gd name="T25" fmla="*/ 358775 h 340"/>
                    <a:gd name="T26" fmla="*/ 630238 w 397"/>
                    <a:gd name="T27" fmla="*/ 404813 h 340"/>
                    <a:gd name="T28" fmla="*/ 584200 w 397"/>
                    <a:gd name="T29" fmla="*/ 179388 h 340"/>
                    <a:gd name="T30" fmla="*/ 630238 w 397"/>
                    <a:gd name="T31" fmla="*/ 88900 h 34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397" h="340">
                      <a:moveTo>
                        <a:pt x="397" y="56"/>
                      </a:moveTo>
                      <a:lnTo>
                        <a:pt x="340" y="0"/>
                      </a:lnTo>
                      <a:lnTo>
                        <a:pt x="198" y="141"/>
                      </a:lnTo>
                      <a:lnTo>
                        <a:pt x="0" y="198"/>
                      </a:lnTo>
                      <a:lnTo>
                        <a:pt x="0" y="226"/>
                      </a:lnTo>
                      <a:lnTo>
                        <a:pt x="113" y="255"/>
                      </a:lnTo>
                      <a:lnTo>
                        <a:pt x="85" y="283"/>
                      </a:lnTo>
                      <a:lnTo>
                        <a:pt x="170" y="283"/>
                      </a:lnTo>
                      <a:lnTo>
                        <a:pt x="198" y="311"/>
                      </a:lnTo>
                      <a:lnTo>
                        <a:pt x="255" y="340"/>
                      </a:lnTo>
                      <a:lnTo>
                        <a:pt x="312" y="311"/>
                      </a:lnTo>
                      <a:lnTo>
                        <a:pt x="283" y="255"/>
                      </a:lnTo>
                      <a:lnTo>
                        <a:pt x="340" y="226"/>
                      </a:lnTo>
                      <a:lnTo>
                        <a:pt x="397" y="255"/>
                      </a:lnTo>
                      <a:lnTo>
                        <a:pt x="368" y="113"/>
                      </a:lnTo>
                      <a:lnTo>
                        <a:pt x="397" y="5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69" name="Freeform 35">
                  <a:extLst>
                    <a:ext uri="{FF2B5EF4-FFF2-40B4-BE49-F238E27FC236}">
                      <a16:creationId xmlns:a16="http://schemas.microsoft.com/office/drawing/2014/main" id="{F9CA5392-D61C-49EB-988A-5E0716D837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14563" y="6061075"/>
                  <a:ext cx="180975" cy="314325"/>
                </a:xfrm>
                <a:custGeom>
                  <a:avLst/>
                  <a:gdLst>
                    <a:gd name="T0" fmla="*/ 0 w 114"/>
                    <a:gd name="T1" fmla="*/ 269875 h 198"/>
                    <a:gd name="T2" fmla="*/ 136525 w 114"/>
                    <a:gd name="T3" fmla="*/ 314325 h 198"/>
                    <a:gd name="T4" fmla="*/ 180975 w 114"/>
                    <a:gd name="T5" fmla="*/ 269875 h 198"/>
                    <a:gd name="T6" fmla="*/ 90488 w 114"/>
                    <a:gd name="T7" fmla="*/ 0 h 198"/>
                    <a:gd name="T8" fmla="*/ 46038 w 114"/>
                    <a:gd name="T9" fmla="*/ 44450 h 198"/>
                    <a:gd name="T10" fmla="*/ 0 w 114"/>
                    <a:gd name="T11" fmla="*/ 269875 h 19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14" h="198">
                      <a:moveTo>
                        <a:pt x="0" y="170"/>
                      </a:moveTo>
                      <a:lnTo>
                        <a:pt x="86" y="198"/>
                      </a:lnTo>
                      <a:lnTo>
                        <a:pt x="114" y="170"/>
                      </a:lnTo>
                      <a:lnTo>
                        <a:pt x="57" y="0"/>
                      </a:lnTo>
                      <a:lnTo>
                        <a:pt x="29" y="28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70" name="Freeform 36">
                  <a:extLst>
                    <a:ext uri="{FF2B5EF4-FFF2-40B4-BE49-F238E27FC236}">
                      <a16:creationId xmlns:a16="http://schemas.microsoft.com/office/drawing/2014/main" id="{017119E5-5BA8-4B59-8C5A-4BF25464FD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30700" y="5700713"/>
                  <a:ext cx="225425" cy="404812"/>
                </a:xfrm>
                <a:custGeom>
                  <a:avLst/>
                  <a:gdLst>
                    <a:gd name="T0" fmla="*/ 134938 w 142"/>
                    <a:gd name="T1" fmla="*/ 0 h 255"/>
                    <a:gd name="T2" fmla="*/ 90488 w 142"/>
                    <a:gd name="T3" fmla="*/ 134937 h 255"/>
                    <a:gd name="T4" fmla="*/ 0 w 142"/>
                    <a:gd name="T5" fmla="*/ 179387 h 255"/>
                    <a:gd name="T6" fmla="*/ 90488 w 142"/>
                    <a:gd name="T7" fmla="*/ 269875 h 255"/>
                    <a:gd name="T8" fmla="*/ 44450 w 142"/>
                    <a:gd name="T9" fmla="*/ 360362 h 255"/>
                    <a:gd name="T10" fmla="*/ 44450 w 142"/>
                    <a:gd name="T11" fmla="*/ 404812 h 255"/>
                    <a:gd name="T12" fmla="*/ 134938 w 142"/>
                    <a:gd name="T13" fmla="*/ 360362 h 255"/>
                    <a:gd name="T14" fmla="*/ 225425 w 142"/>
                    <a:gd name="T15" fmla="*/ 314325 h 255"/>
                    <a:gd name="T16" fmla="*/ 179388 w 142"/>
                    <a:gd name="T17" fmla="*/ 179387 h 255"/>
                    <a:gd name="T18" fmla="*/ 225425 w 142"/>
                    <a:gd name="T19" fmla="*/ 90487 h 255"/>
                    <a:gd name="T20" fmla="*/ 225425 w 142"/>
                    <a:gd name="T21" fmla="*/ 0 h 255"/>
                    <a:gd name="T22" fmla="*/ 134938 w 142"/>
                    <a:gd name="T23" fmla="*/ 0 h 25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142" h="255">
                      <a:moveTo>
                        <a:pt x="85" y="0"/>
                      </a:moveTo>
                      <a:lnTo>
                        <a:pt x="57" y="85"/>
                      </a:lnTo>
                      <a:lnTo>
                        <a:pt x="0" y="113"/>
                      </a:lnTo>
                      <a:lnTo>
                        <a:pt x="57" y="170"/>
                      </a:lnTo>
                      <a:lnTo>
                        <a:pt x="28" y="227"/>
                      </a:lnTo>
                      <a:lnTo>
                        <a:pt x="28" y="255"/>
                      </a:lnTo>
                      <a:lnTo>
                        <a:pt x="85" y="227"/>
                      </a:lnTo>
                      <a:lnTo>
                        <a:pt x="142" y="198"/>
                      </a:lnTo>
                      <a:lnTo>
                        <a:pt x="113" y="113"/>
                      </a:lnTo>
                      <a:lnTo>
                        <a:pt x="142" y="57"/>
                      </a:lnTo>
                      <a:lnTo>
                        <a:pt x="142" y="0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71" name="Freeform 37">
                  <a:extLst>
                    <a:ext uri="{FF2B5EF4-FFF2-40B4-BE49-F238E27FC236}">
                      <a16:creationId xmlns:a16="http://schemas.microsoft.com/office/drawing/2014/main" id="{445F3DF9-4D54-4C74-AECD-BA64196063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40213" y="5610225"/>
                  <a:ext cx="225425" cy="269875"/>
                </a:xfrm>
                <a:custGeom>
                  <a:avLst/>
                  <a:gdLst>
                    <a:gd name="T0" fmla="*/ 225425 w 142"/>
                    <a:gd name="T1" fmla="*/ 90488 h 170"/>
                    <a:gd name="T2" fmla="*/ 180975 w 142"/>
                    <a:gd name="T3" fmla="*/ 0 h 170"/>
                    <a:gd name="T4" fmla="*/ 0 w 142"/>
                    <a:gd name="T5" fmla="*/ 134938 h 170"/>
                    <a:gd name="T6" fmla="*/ 46038 w 142"/>
                    <a:gd name="T7" fmla="*/ 269875 h 170"/>
                    <a:gd name="T8" fmla="*/ 90488 w 142"/>
                    <a:gd name="T9" fmla="*/ 269875 h 170"/>
                    <a:gd name="T10" fmla="*/ 180975 w 142"/>
                    <a:gd name="T11" fmla="*/ 225425 h 170"/>
                    <a:gd name="T12" fmla="*/ 225425 w 142"/>
                    <a:gd name="T13" fmla="*/ 90488 h 17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42" h="170">
                      <a:moveTo>
                        <a:pt x="142" y="57"/>
                      </a:moveTo>
                      <a:lnTo>
                        <a:pt x="114" y="0"/>
                      </a:lnTo>
                      <a:lnTo>
                        <a:pt x="0" y="85"/>
                      </a:lnTo>
                      <a:lnTo>
                        <a:pt x="29" y="170"/>
                      </a:lnTo>
                      <a:lnTo>
                        <a:pt x="57" y="170"/>
                      </a:lnTo>
                      <a:lnTo>
                        <a:pt x="114" y="142"/>
                      </a:lnTo>
                      <a:lnTo>
                        <a:pt x="142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72" name="Freeform 38">
                  <a:extLst>
                    <a:ext uri="{FF2B5EF4-FFF2-40B4-BE49-F238E27FC236}">
                      <a16:creationId xmlns:a16="http://schemas.microsoft.com/office/drawing/2014/main" id="{51C5DF75-0FAA-45D6-9492-5FC2D87644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6125" y="6061075"/>
                  <a:ext cx="358775" cy="495300"/>
                </a:xfrm>
                <a:custGeom>
                  <a:avLst/>
                  <a:gdLst>
                    <a:gd name="T0" fmla="*/ 179388 w 226"/>
                    <a:gd name="T1" fmla="*/ 0 h 312"/>
                    <a:gd name="T2" fmla="*/ 44450 w 226"/>
                    <a:gd name="T3" fmla="*/ 88900 h 312"/>
                    <a:gd name="T4" fmla="*/ 0 w 226"/>
                    <a:gd name="T5" fmla="*/ 314325 h 312"/>
                    <a:gd name="T6" fmla="*/ 0 w 226"/>
                    <a:gd name="T7" fmla="*/ 404813 h 312"/>
                    <a:gd name="T8" fmla="*/ 88900 w 226"/>
                    <a:gd name="T9" fmla="*/ 495300 h 312"/>
                    <a:gd name="T10" fmla="*/ 358775 w 226"/>
                    <a:gd name="T11" fmla="*/ 134938 h 312"/>
                    <a:gd name="T12" fmla="*/ 269875 w 226"/>
                    <a:gd name="T13" fmla="*/ 44450 h 312"/>
                    <a:gd name="T14" fmla="*/ 179388 w 226"/>
                    <a:gd name="T15" fmla="*/ 0 h 31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26" h="312">
                      <a:moveTo>
                        <a:pt x="113" y="0"/>
                      </a:moveTo>
                      <a:lnTo>
                        <a:pt x="28" y="56"/>
                      </a:lnTo>
                      <a:lnTo>
                        <a:pt x="0" y="198"/>
                      </a:lnTo>
                      <a:lnTo>
                        <a:pt x="0" y="255"/>
                      </a:lnTo>
                      <a:lnTo>
                        <a:pt x="56" y="312"/>
                      </a:lnTo>
                      <a:lnTo>
                        <a:pt x="226" y="85"/>
                      </a:lnTo>
                      <a:lnTo>
                        <a:pt x="170" y="28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73" name="Freeform 39">
                  <a:extLst>
                    <a:ext uri="{FF2B5EF4-FFF2-40B4-BE49-F238E27FC236}">
                      <a16:creationId xmlns:a16="http://schemas.microsoft.com/office/drawing/2014/main" id="{360A6F7E-B873-4AE1-BF37-099B4D255F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00575" y="6149975"/>
                  <a:ext cx="539750" cy="676275"/>
                </a:xfrm>
                <a:custGeom>
                  <a:avLst/>
                  <a:gdLst>
                    <a:gd name="T0" fmla="*/ 314325 w 340"/>
                    <a:gd name="T1" fmla="*/ 46038 h 426"/>
                    <a:gd name="T2" fmla="*/ 44450 w 340"/>
                    <a:gd name="T3" fmla="*/ 406400 h 426"/>
                    <a:gd name="T4" fmla="*/ 90488 w 340"/>
                    <a:gd name="T5" fmla="*/ 450850 h 426"/>
                    <a:gd name="T6" fmla="*/ 0 w 340"/>
                    <a:gd name="T7" fmla="*/ 630238 h 426"/>
                    <a:gd name="T8" fmla="*/ 134938 w 340"/>
                    <a:gd name="T9" fmla="*/ 676275 h 426"/>
                    <a:gd name="T10" fmla="*/ 179388 w 340"/>
                    <a:gd name="T11" fmla="*/ 585788 h 426"/>
                    <a:gd name="T12" fmla="*/ 314325 w 340"/>
                    <a:gd name="T13" fmla="*/ 495300 h 426"/>
                    <a:gd name="T14" fmla="*/ 360363 w 340"/>
                    <a:gd name="T15" fmla="*/ 541338 h 426"/>
                    <a:gd name="T16" fmla="*/ 360363 w 340"/>
                    <a:gd name="T17" fmla="*/ 360363 h 426"/>
                    <a:gd name="T18" fmla="*/ 450850 w 340"/>
                    <a:gd name="T19" fmla="*/ 315913 h 426"/>
                    <a:gd name="T20" fmla="*/ 539750 w 340"/>
                    <a:gd name="T21" fmla="*/ 136525 h 426"/>
                    <a:gd name="T22" fmla="*/ 495300 w 340"/>
                    <a:gd name="T23" fmla="*/ 0 h 426"/>
                    <a:gd name="T24" fmla="*/ 404813 w 340"/>
                    <a:gd name="T25" fmla="*/ 46038 h 426"/>
                    <a:gd name="T26" fmla="*/ 314325 w 340"/>
                    <a:gd name="T27" fmla="*/ 46038 h 42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340" h="426">
                      <a:moveTo>
                        <a:pt x="198" y="29"/>
                      </a:moveTo>
                      <a:lnTo>
                        <a:pt x="28" y="256"/>
                      </a:lnTo>
                      <a:lnTo>
                        <a:pt x="57" y="284"/>
                      </a:lnTo>
                      <a:lnTo>
                        <a:pt x="0" y="397"/>
                      </a:lnTo>
                      <a:lnTo>
                        <a:pt x="85" y="426"/>
                      </a:lnTo>
                      <a:lnTo>
                        <a:pt x="113" y="369"/>
                      </a:lnTo>
                      <a:lnTo>
                        <a:pt x="198" y="312"/>
                      </a:lnTo>
                      <a:lnTo>
                        <a:pt x="227" y="341"/>
                      </a:lnTo>
                      <a:lnTo>
                        <a:pt x="227" y="227"/>
                      </a:lnTo>
                      <a:lnTo>
                        <a:pt x="284" y="199"/>
                      </a:lnTo>
                      <a:lnTo>
                        <a:pt x="340" y="86"/>
                      </a:lnTo>
                      <a:lnTo>
                        <a:pt x="312" y="0"/>
                      </a:lnTo>
                      <a:lnTo>
                        <a:pt x="255" y="29"/>
                      </a:lnTo>
                      <a:lnTo>
                        <a:pt x="198" y="2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74" name="Freeform 40">
                  <a:extLst>
                    <a:ext uri="{FF2B5EF4-FFF2-40B4-BE49-F238E27FC236}">
                      <a16:creationId xmlns:a16="http://schemas.microsoft.com/office/drawing/2014/main" id="{04E4DE6F-8DCC-4C5D-8BA7-0FC3EFF6BC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79850" y="6330950"/>
                  <a:ext cx="811213" cy="449263"/>
                </a:xfrm>
                <a:custGeom>
                  <a:avLst/>
                  <a:gdLst>
                    <a:gd name="T0" fmla="*/ 720725 w 511"/>
                    <a:gd name="T1" fmla="*/ 449263 h 283"/>
                    <a:gd name="T2" fmla="*/ 495300 w 511"/>
                    <a:gd name="T3" fmla="*/ 314325 h 283"/>
                    <a:gd name="T4" fmla="*/ 134938 w 511"/>
                    <a:gd name="T5" fmla="*/ 449263 h 283"/>
                    <a:gd name="T6" fmla="*/ 46038 w 511"/>
                    <a:gd name="T7" fmla="*/ 404813 h 283"/>
                    <a:gd name="T8" fmla="*/ 0 w 511"/>
                    <a:gd name="T9" fmla="*/ 225425 h 283"/>
                    <a:gd name="T10" fmla="*/ 134938 w 511"/>
                    <a:gd name="T11" fmla="*/ 179388 h 283"/>
                    <a:gd name="T12" fmla="*/ 134938 w 511"/>
                    <a:gd name="T13" fmla="*/ 44450 h 283"/>
                    <a:gd name="T14" fmla="*/ 360363 w 511"/>
                    <a:gd name="T15" fmla="*/ 90488 h 283"/>
                    <a:gd name="T16" fmla="*/ 450850 w 511"/>
                    <a:gd name="T17" fmla="*/ 0 h 283"/>
                    <a:gd name="T18" fmla="*/ 585788 w 511"/>
                    <a:gd name="T19" fmla="*/ 44450 h 283"/>
                    <a:gd name="T20" fmla="*/ 676275 w 511"/>
                    <a:gd name="T21" fmla="*/ 44450 h 283"/>
                    <a:gd name="T22" fmla="*/ 676275 w 511"/>
                    <a:gd name="T23" fmla="*/ 134938 h 283"/>
                    <a:gd name="T24" fmla="*/ 811213 w 511"/>
                    <a:gd name="T25" fmla="*/ 269875 h 283"/>
                    <a:gd name="T26" fmla="*/ 720725 w 511"/>
                    <a:gd name="T27" fmla="*/ 449263 h 283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511" h="283">
                      <a:moveTo>
                        <a:pt x="454" y="283"/>
                      </a:moveTo>
                      <a:lnTo>
                        <a:pt x="312" y="198"/>
                      </a:lnTo>
                      <a:lnTo>
                        <a:pt x="85" y="283"/>
                      </a:lnTo>
                      <a:lnTo>
                        <a:pt x="29" y="255"/>
                      </a:lnTo>
                      <a:lnTo>
                        <a:pt x="0" y="142"/>
                      </a:lnTo>
                      <a:lnTo>
                        <a:pt x="85" y="113"/>
                      </a:lnTo>
                      <a:lnTo>
                        <a:pt x="85" y="28"/>
                      </a:lnTo>
                      <a:lnTo>
                        <a:pt x="227" y="57"/>
                      </a:lnTo>
                      <a:lnTo>
                        <a:pt x="284" y="0"/>
                      </a:lnTo>
                      <a:lnTo>
                        <a:pt x="369" y="28"/>
                      </a:lnTo>
                      <a:lnTo>
                        <a:pt x="426" y="28"/>
                      </a:lnTo>
                      <a:lnTo>
                        <a:pt x="426" y="85"/>
                      </a:lnTo>
                      <a:lnTo>
                        <a:pt x="511" y="170"/>
                      </a:lnTo>
                      <a:lnTo>
                        <a:pt x="454" y="28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75" name="Freeform 41">
                  <a:extLst>
                    <a:ext uri="{FF2B5EF4-FFF2-40B4-BE49-F238E27FC236}">
                      <a16:creationId xmlns:a16="http://schemas.microsoft.com/office/drawing/2014/main" id="{77048531-9FBF-4450-8DB2-E0D0D84B1B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09975" y="6015038"/>
                  <a:ext cx="1125538" cy="541337"/>
                </a:xfrm>
                <a:custGeom>
                  <a:avLst/>
                  <a:gdLst>
                    <a:gd name="T0" fmla="*/ 269875 w 709"/>
                    <a:gd name="T1" fmla="*/ 541337 h 341"/>
                    <a:gd name="T2" fmla="*/ 404813 w 709"/>
                    <a:gd name="T3" fmla="*/ 495300 h 341"/>
                    <a:gd name="T4" fmla="*/ 404813 w 709"/>
                    <a:gd name="T5" fmla="*/ 360362 h 341"/>
                    <a:gd name="T6" fmla="*/ 630238 w 709"/>
                    <a:gd name="T7" fmla="*/ 406400 h 341"/>
                    <a:gd name="T8" fmla="*/ 720725 w 709"/>
                    <a:gd name="T9" fmla="*/ 315912 h 341"/>
                    <a:gd name="T10" fmla="*/ 855663 w 709"/>
                    <a:gd name="T11" fmla="*/ 360362 h 341"/>
                    <a:gd name="T12" fmla="*/ 946150 w 709"/>
                    <a:gd name="T13" fmla="*/ 360362 h 341"/>
                    <a:gd name="T14" fmla="*/ 990600 w 709"/>
                    <a:gd name="T15" fmla="*/ 134937 h 341"/>
                    <a:gd name="T16" fmla="*/ 1125538 w 709"/>
                    <a:gd name="T17" fmla="*/ 46037 h 341"/>
                    <a:gd name="T18" fmla="*/ 946150 w 709"/>
                    <a:gd name="T19" fmla="*/ 0 h 341"/>
                    <a:gd name="T20" fmla="*/ 765175 w 709"/>
                    <a:gd name="T21" fmla="*/ 90487 h 341"/>
                    <a:gd name="T22" fmla="*/ 765175 w 709"/>
                    <a:gd name="T23" fmla="*/ 46037 h 341"/>
                    <a:gd name="T24" fmla="*/ 630238 w 709"/>
                    <a:gd name="T25" fmla="*/ 225425 h 341"/>
                    <a:gd name="T26" fmla="*/ 315913 w 709"/>
                    <a:gd name="T27" fmla="*/ 271462 h 341"/>
                    <a:gd name="T28" fmla="*/ 225425 w 709"/>
                    <a:gd name="T29" fmla="*/ 225425 h 341"/>
                    <a:gd name="T30" fmla="*/ 90488 w 709"/>
                    <a:gd name="T31" fmla="*/ 225425 h 341"/>
                    <a:gd name="T32" fmla="*/ 90488 w 709"/>
                    <a:gd name="T33" fmla="*/ 315912 h 341"/>
                    <a:gd name="T34" fmla="*/ 46038 w 709"/>
                    <a:gd name="T35" fmla="*/ 315912 h 341"/>
                    <a:gd name="T36" fmla="*/ 0 w 709"/>
                    <a:gd name="T37" fmla="*/ 406400 h 341"/>
                    <a:gd name="T38" fmla="*/ 46038 w 709"/>
                    <a:gd name="T39" fmla="*/ 541337 h 341"/>
                    <a:gd name="T40" fmla="*/ 134938 w 709"/>
                    <a:gd name="T41" fmla="*/ 495300 h 341"/>
                    <a:gd name="T42" fmla="*/ 269875 w 709"/>
                    <a:gd name="T43" fmla="*/ 541337 h 341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709" h="341">
                      <a:moveTo>
                        <a:pt x="170" y="341"/>
                      </a:moveTo>
                      <a:lnTo>
                        <a:pt x="255" y="312"/>
                      </a:lnTo>
                      <a:lnTo>
                        <a:pt x="255" y="227"/>
                      </a:lnTo>
                      <a:lnTo>
                        <a:pt x="397" y="256"/>
                      </a:lnTo>
                      <a:lnTo>
                        <a:pt x="454" y="199"/>
                      </a:lnTo>
                      <a:lnTo>
                        <a:pt x="539" y="227"/>
                      </a:lnTo>
                      <a:lnTo>
                        <a:pt x="596" y="227"/>
                      </a:lnTo>
                      <a:lnTo>
                        <a:pt x="624" y="85"/>
                      </a:lnTo>
                      <a:lnTo>
                        <a:pt x="709" y="29"/>
                      </a:lnTo>
                      <a:lnTo>
                        <a:pt x="596" y="0"/>
                      </a:lnTo>
                      <a:lnTo>
                        <a:pt x="482" y="57"/>
                      </a:lnTo>
                      <a:lnTo>
                        <a:pt x="482" y="29"/>
                      </a:lnTo>
                      <a:lnTo>
                        <a:pt x="397" y="142"/>
                      </a:lnTo>
                      <a:lnTo>
                        <a:pt x="199" y="171"/>
                      </a:lnTo>
                      <a:lnTo>
                        <a:pt x="142" y="142"/>
                      </a:lnTo>
                      <a:lnTo>
                        <a:pt x="57" y="142"/>
                      </a:lnTo>
                      <a:lnTo>
                        <a:pt x="57" y="199"/>
                      </a:lnTo>
                      <a:lnTo>
                        <a:pt x="29" y="199"/>
                      </a:lnTo>
                      <a:lnTo>
                        <a:pt x="0" y="256"/>
                      </a:lnTo>
                      <a:lnTo>
                        <a:pt x="29" y="341"/>
                      </a:lnTo>
                      <a:lnTo>
                        <a:pt x="85" y="312"/>
                      </a:lnTo>
                      <a:lnTo>
                        <a:pt x="170" y="341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76" name="Freeform 42">
                  <a:extLst>
                    <a:ext uri="{FF2B5EF4-FFF2-40B4-BE49-F238E27FC236}">
                      <a16:creationId xmlns:a16="http://schemas.microsoft.com/office/drawing/2014/main" id="{3DE73BE3-AFD2-489E-9FEC-5CDFB7F6BB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75038" y="6510338"/>
                  <a:ext cx="539750" cy="585787"/>
                </a:xfrm>
                <a:custGeom>
                  <a:avLst/>
                  <a:gdLst>
                    <a:gd name="T0" fmla="*/ 180975 w 340"/>
                    <a:gd name="T1" fmla="*/ 46037 h 369"/>
                    <a:gd name="T2" fmla="*/ 90488 w 340"/>
                    <a:gd name="T3" fmla="*/ 180975 h 369"/>
                    <a:gd name="T4" fmla="*/ 0 w 340"/>
                    <a:gd name="T5" fmla="*/ 225425 h 369"/>
                    <a:gd name="T6" fmla="*/ 0 w 340"/>
                    <a:gd name="T7" fmla="*/ 315912 h 369"/>
                    <a:gd name="T8" fmla="*/ 134938 w 340"/>
                    <a:gd name="T9" fmla="*/ 404812 h 369"/>
                    <a:gd name="T10" fmla="*/ 134938 w 340"/>
                    <a:gd name="T11" fmla="*/ 495300 h 369"/>
                    <a:gd name="T12" fmla="*/ 225425 w 340"/>
                    <a:gd name="T13" fmla="*/ 585787 h 369"/>
                    <a:gd name="T14" fmla="*/ 539750 w 340"/>
                    <a:gd name="T15" fmla="*/ 269875 h 369"/>
                    <a:gd name="T16" fmla="*/ 450850 w 340"/>
                    <a:gd name="T17" fmla="*/ 225425 h 369"/>
                    <a:gd name="T18" fmla="*/ 404813 w 340"/>
                    <a:gd name="T19" fmla="*/ 46037 h 369"/>
                    <a:gd name="T20" fmla="*/ 269875 w 340"/>
                    <a:gd name="T21" fmla="*/ 0 h 369"/>
                    <a:gd name="T22" fmla="*/ 180975 w 340"/>
                    <a:gd name="T23" fmla="*/ 46037 h 369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340" h="369">
                      <a:moveTo>
                        <a:pt x="114" y="29"/>
                      </a:moveTo>
                      <a:lnTo>
                        <a:pt x="57" y="114"/>
                      </a:lnTo>
                      <a:lnTo>
                        <a:pt x="0" y="142"/>
                      </a:lnTo>
                      <a:lnTo>
                        <a:pt x="0" y="199"/>
                      </a:lnTo>
                      <a:lnTo>
                        <a:pt x="85" y="255"/>
                      </a:lnTo>
                      <a:lnTo>
                        <a:pt x="85" y="312"/>
                      </a:lnTo>
                      <a:lnTo>
                        <a:pt x="142" y="369"/>
                      </a:lnTo>
                      <a:lnTo>
                        <a:pt x="340" y="170"/>
                      </a:lnTo>
                      <a:lnTo>
                        <a:pt x="284" y="142"/>
                      </a:lnTo>
                      <a:lnTo>
                        <a:pt x="255" y="29"/>
                      </a:lnTo>
                      <a:lnTo>
                        <a:pt x="170" y="0"/>
                      </a:lnTo>
                      <a:lnTo>
                        <a:pt x="114" y="2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77" name="Freeform 43">
                  <a:extLst>
                    <a:ext uri="{FF2B5EF4-FFF2-40B4-BE49-F238E27FC236}">
                      <a16:creationId xmlns:a16="http://schemas.microsoft.com/office/drawing/2014/main" id="{74ED9CF0-88CB-475D-A714-AA9569E2D3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95650" y="6240463"/>
                  <a:ext cx="360363" cy="495300"/>
                </a:xfrm>
                <a:custGeom>
                  <a:avLst/>
                  <a:gdLst>
                    <a:gd name="T0" fmla="*/ 0 w 227"/>
                    <a:gd name="T1" fmla="*/ 315913 h 312"/>
                    <a:gd name="T2" fmla="*/ 90488 w 227"/>
                    <a:gd name="T3" fmla="*/ 495300 h 312"/>
                    <a:gd name="T4" fmla="*/ 179388 w 227"/>
                    <a:gd name="T5" fmla="*/ 495300 h 312"/>
                    <a:gd name="T6" fmla="*/ 269875 w 227"/>
                    <a:gd name="T7" fmla="*/ 450850 h 312"/>
                    <a:gd name="T8" fmla="*/ 360363 w 227"/>
                    <a:gd name="T9" fmla="*/ 315913 h 312"/>
                    <a:gd name="T10" fmla="*/ 314325 w 227"/>
                    <a:gd name="T11" fmla="*/ 180975 h 312"/>
                    <a:gd name="T12" fmla="*/ 360363 w 227"/>
                    <a:gd name="T13" fmla="*/ 90488 h 312"/>
                    <a:gd name="T14" fmla="*/ 269875 w 227"/>
                    <a:gd name="T15" fmla="*/ 90488 h 312"/>
                    <a:gd name="T16" fmla="*/ 179388 w 227"/>
                    <a:gd name="T17" fmla="*/ 0 h 312"/>
                    <a:gd name="T18" fmla="*/ 179388 w 227"/>
                    <a:gd name="T19" fmla="*/ 180975 h 312"/>
                    <a:gd name="T20" fmla="*/ 134938 w 227"/>
                    <a:gd name="T21" fmla="*/ 225425 h 312"/>
                    <a:gd name="T22" fmla="*/ 44450 w 227"/>
                    <a:gd name="T23" fmla="*/ 225425 h 312"/>
                    <a:gd name="T24" fmla="*/ 0 w 227"/>
                    <a:gd name="T25" fmla="*/ 315913 h 31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27" h="312">
                      <a:moveTo>
                        <a:pt x="0" y="199"/>
                      </a:moveTo>
                      <a:lnTo>
                        <a:pt x="57" y="312"/>
                      </a:lnTo>
                      <a:lnTo>
                        <a:pt x="113" y="312"/>
                      </a:lnTo>
                      <a:lnTo>
                        <a:pt x="170" y="284"/>
                      </a:lnTo>
                      <a:lnTo>
                        <a:pt x="227" y="199"/>
                      </a:lnTo>
                      <a:lnTo>
                        <a:pt x="198" y="114"/>
                      </a:lnTo>
                      <a:lnTo>
                        <a:pt x="227" y="57"/>
                      </a:lnTo>
                      <a:lnTo>
                        <a:pt x="170" y="57"/>
                      </a:lnTo>
                      <a:lnTo>
                        <a:pt x="113" y="0"/>
                      </a:lnTo>
                      <a:lnTo>
                        <a:pt x="113" y="114"/>
                      </a:lnTo>
                      <a:lnTo>
                        <a:pt x="85" y="142"/>
                      </a:lnTo>
                      <a:lnTo>
                        <a:pt x="28" y="142"/>
                      </a:lnTo>
                      <a:lnTo>
                        <a:pt x="0" y="19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78" name="Freeform 44">
                  <a:extLst>
                    <a:ext uri="{FF2B5EF4-FFF2-40B4-BE49-F238E27FC236}">
                      <a16:creationId xmlns:a16="http://schemas.microsoft.com/office/drawing/2014/main" id="{596874CB-B1F4-4263-A46D-E340C73C94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00463" y="5880100"/>
                  <a:ext cx="720725" cy="406400"/>
                </a:xfrm>
                <a:custGeom>
                  <a:avLst/>
                  <a:gdLst>
                    <a:gd name="T0" fmla="*/ 630238 w 454"/>
                    <a:gd name="T1" fmla="*/ 0 h 256"/>
                    <a:gd name="T2" fmla="*/ 539750 w 454"/>
                    <a:gd name="T3" fmla="*/ 134938 h 256"/>
                    <a:gd name="T4" fmla="*/ 404813 w 454"/>
                    <a:gd name="T5" fmla="*/ 180975 h 256"/>
                    <a:gd name="T6" fmla="*/ 404813 w 454"/>
                    <a:gd name="T7" fmla="*/ 225425 h 256"/>
                    <a:gd name="T8" fmla="*/ 314325 w 454"/>
                    <a:gd name="T9" fmla="*/ 180975 h 256"/>
                    <a:gd name="T10" fmla="*/ 314325 w 454"/>
                    <a:gd name="T11" fmla="*/ 225425 h 256"/>
                    <a:gd name="T12" fmla="*/ 225425 w 454"/>
                    <a:gd name="T13" fmla="*/ 225425 h 256"/>
                    <a:gd name="T14" fmla="*/ 134938 w 454"/>
                    <a:gd name="T15" fmla="*/ 269875 h 256"/>
                    <a:gd name="T16" fmla="*/ 90488 w 454"/>
                    <a:gd name="T17" fmla="*/ 225425 h 256"/>
                    <a:gd name="T18" fmla="*/ 44450 w 454"/>
                    <a:gd name="T19" fmla="*/ 269875 h 256"/>
                    <a:gd name="T20" fmla="*/ 44450 w 454"/>
                    <a:gd name="T21" fmla="*/ 315913 h 256"/>
                    <a:gd name="T22" fmla="*/ 0 w 454"/>
                    <a:gd name="T23" fmla="*/ 360363 h 256"/>
                    <a:gd name="T24" fmla="*/ 134938 w 454"/>
                    <a:gd name="T25" fmla="*/ 360363 h 256"/>
                    <a:gd name="T26" fmla="*/ 225425 w 454"/>
                    <a:gd name="T27" fmla="*/ 406400 h 256"/>
                    <a:gd name="T28" fmla="*/ 539750 w 454"/>
                    <a:gd name="T29" fmla="*/ 360363 h 256"/>
                    <a:gd name="T30" fmla="*/ 674688 w 454"/>
                    <a:gd name="T31" fmla="*/ 180975 h 256"/>
                    <a:gd name="T32" fmla="*/ 720725 w 454"/>
                    <a:gd name="T33" fmla="*/ 90488 h 256"/>
                    <a:gd name="T34" fmla="*/ 630238 w 454"/>
                    <a:gd name="T35" fmla="*/ 0 h 25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454" h="256">
                      <a:moveTo>
                        <a:pt x="397" y="0"/>
                      </a:moveTo>
                      <a:lnTo>
                        <a:pt x="340" y="85"/>
                      </a:lnTo>
                      <a:lnTo>
                        <a:pt x="255" y="114"/>
                      </a:lnTo>
                      <a:lnTo>
                        <a:pt x="255" y="142"/>
                      </a:lnTo>
                      <a:lnTo>
                        <a:pt x="198" y="114"/>
                      </a:lnTo>
                      <a:lnTo>
                        <a:pt x="198" y="142"/>
                      </a:lnTo>
                      <a:lnTo>
                        <a:pt x="142" y="142"/>
                      </a:lnTo>
                      <a:lnTo>
                        <a:pt x="85" y="170"/>
                      </a:lnTo>
                      <a:lnTo>
                        <a:pt x="57" y="142"/>
                      </a:lnTo>
                      <a:lnTo>
                        <a:pt x="28" y="170"/>
                      </a:lnTo>
                      <a:lnTo>
                        <a:pt x="28" y="199"/>
                      </a:lnTo>
                      <a:lnTo>
                        <a:pt x="0" y="227"/>
                      </a:lnTo>
                      <a:lnTo>
                        <a:pt x="85" y="227"/>
                      </a:lnTo>
                      <a:lnTo>
                        <a:pt x="142" y="256"/>
                      </a:lnTo>
                      <a:lnTo>
                        <a:pt x="340" y="227"/>
                      </a:lnTo>
                      <a:lnTo>
                        <a:pt x="425" y="114"/>
                      </a:lnTo>
                      <a:lnTo>
                        <a:pt x="454" y="57"/>
                      </a:lnTo>
                      <a:lnTo>
                        <a:pt x="39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79" name="Freeform 45">
                  <a:extLst>
                    <a:ext uri="{FF2B5EF4-FFF2-40B4-BE49-F238E27FC236}">
                      <a16:creationId xmlns:a16="http://schemas.microsoft.com/office/drawing/2014/main" id="{1B990C1E-02B3-4483-A714-BC41119E2B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4788" y="5745163"/>
                  <a:ext cx="315912" cy="360362"/>
                </a:xfrm>
                <a:custGeom>
                  <a:avLst/>
                  <a:gdLst>
                    <a:gd name="T0" fmla="*/ 225425 w 199"/>
                    <a:gd name="T1" fmla="*/ 0 h 227"/>
                    <a:gd name="T2" fmla="*/ 136525 w 199"/>
                    <a:gd name="T3" fmla="*/ 90487 h 227"/>
                    <a:gd name="T4" fmla="*/ 46037 w 199"/>
                    <a:gd name="T5" fmla="*/ 269875 h 227"/>
                    <a:gd name="T6" fmla="*/ 0 w 199"/>
                    <a:gd name="T7" fmla="*/ 315912 h 227"/>
                    <a:gd name="T8" fmla="*/ 90487 w 199"/>
                    <a:gd name="T9" fmla="*/ 360362 h 227"/>
                    <a:gd name="T10" fmla="*/ 90487 w 199"/>
                    <a:gd name="T11" fmla="*/ 315912 h 227"/>
                    <a:gd name="T12" fmla="*/ 225425 w 199"/>
                    <a:gd name="T13" fmla="*/ 269875 h 227"/>
                    <a:gd name="T14" fmla="*/ 315912 w 199"/>
                    <a:gd name="T15" fmla="*/ 134937 h 227"/>
                    <a:gd name="T16" fmla="*/ 271462 w 199"/>
                    <a:gd name="T17" fmla="*/ 134937 h 227"/>
                    <a:gd name="T18" fmla="*/ 225425 w 199"/>
                    <a:gd name="T19" fmla="*/ 0 h 22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99" h="227">
                      <a:moveTo>
                        <a:pt x="142" y="0"/>
                      </a:moveTo>
                      <a:lnTo>
                        <a:pt x="86" y="57"/>
                      </a:lnTo>
                      <a:lnTo>
                        <a:pt x="29" y="170"/>
                      </a:lnTo>
                      <a:lnTo>
                        <a:pt x="0" y="199"/>
                      </a:lnTo>
                      <a:lnTo>
                        <a:pt x="57" y="227"/>
                      </a:lnTo>
                      <a:lnTo>
                        <a:pt x="57" y="199"/>
                      </a:lnTo>
                      <a:lnTo>
                        <a:pt x="142" y="170"/>
                      </a:lnTo>
                      <a:lnTo>
                        <a:pt x="199" y="85"/>
                      </a:lnTo>
                      <a:lnTo>
                        <a:pt x="171" y="85"/>
                      </a:lnTo>
                      <a:lnTo>
                        <a:pt x="142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80" name="Freeform 46">
                  <a:extLst>
                    <a:ext uri="{FF2B5EF4-FFF2-40B4-BE49-F238E27FC236}">
                      <a16:creationId xmlns:a16="http://schemas.microsoft.com/office/drawing/2014/main" id="{4F31C9B9-9577-4656-805F-619145B4EA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10088" y="5791200"/>
                  <a:ext cx="225425" cy="269875"/>
                </a:xfrm>
                <a:custGeom>
                  <a:avLst/>
                  <a:gdLst>
                    <a:gd name="T0" fmla="*/ 46038 w 142"/>
                    <a:gd name="T1" fmla="*/ 0 h 170"/>
                    <a:gd name="T2" fmla="*/ 180975 w 142"/>
                    <a:gd name="T3" fmla="*/ 44450 h 170"/>
                    <a:gd name="T4" fmla="*/ 225425 w 142"/>
                    <a:gd name="T5" fmla="*/ 269875 h 170"/>
                    <a:gd name="T6" fmla="*/ 46038 w 142"/>
                    <a:gd name="T7" fmla="*/ 223838 h 170"/>
                    <a:gd name="T8" fmla="*/ 0 w 142"/>
                    <a:gd name="T9" fmla="*/ 88900 h 170"/>
                    <a:gd name="T10" fmla="*/ 46038 w 142"/>
                    <a:gd name="T11" fmla="*/ 0 h 17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42" h="170">
                      <a:moveTo>
                        <a:pt x="29" y="0"/>
                      </a:moveTo>
                      <a:lnTo>
                        <a:pt x="114" y="28"/>
                      </a:lnTo>
                      <a:lnTo>
                        <a:pt x="142" y="170"/>
                      </a:lnTo>
                      <a:lnTo>
                        <a:pt x="29" y="141"/>
                      </a:lnTo>
                      <a:lnTo>
                        <a:pt x="0" y="56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81" name="Freeform 47">
                  <a:extLst>
                    <a:ext uri="{FF2B5EF4-FFF2-40B4-BE49-F238E27FC236}">
                      <a16:creationId xmlns:a16="http://schemas.microsoft.com/office/drawing/2014/main" id="{B9DB114D-800A-41E2-A3EA-6F4DA52DD5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30925" y="5610225"/>
                  <a:ext cx="449263" cy="630238"/>
                </a:xfrm>
                <a:custGeom>
                  <a:avLst/>
                  <a:gdLst>
                    <a:gd name="T0" fmla="*/ 314325 w 283"/>
                    <a:gd name="T1" fmla="*/ 0 h 397"/>
                    <a:gd name="T2" fmla="*/ 179388 w 283"/>
                    <a:gd name="T3" fmla="*/ 180975 h 397"/>
                    <a:gd name="T4" fmla="*/ 0 w 283"/>
                    <a:gd name="T5" fmla="*/ 225425 h 397"/>
                    <a:gd name="T6" fmla="*/ 44450 w 283"/>
                    <a:gd name="T7" fmla="*/ 269875 h 397"/>
                    <a:gd name="T8" fmla="*/ 0 w 283"/>
                    <a:gd name="T9" fmla="*/ 360363 h 397"/>
                    <a:gd name="T10" fmla="*/ 44450 w 283"/>
                    <a:gd name="T11" fmla="*/ 404813 h 397"/>
                    <a:gd name="T12" fmla="*/ 90488 w 283"/>
                    <a:gd name="T13" fmla="*/ 404813 h 397"/>
                    <a:gd name="T14" fmla="*/ 44450 w 283"/>
                    <a:gd name="T15" fmla="*/ 495300 h 397"/>
                    <a:gd name="T16" fmla="*/ 44450 w 283"/>
                    <a:gd name="T17" fmla="*/ 539750 h 397"/>
                    <a:gd name="T18" fmla="*/ 90488 w 283"/>
                    <a:gd name="T19" fmla="*/ 539750 h 397"/>
                    <a:gd name="T20" fmla="*/ 314325 w 283"/>
                    <a:gd name="T21" fmla="*/ 630238 h 397"/>
                    <a:gd name="T22" fmla="*/ 360363 w 283"/>
                    <a:gd name="T23" fmla="*/ 585788 h 397"/>
                    <a:gd name="T24" fmla="*/ 314325 w 283"/>
                    <a:gd name="T25" fmla="*/ 539750 h 397"/>
                    <a:gd name="T26" fmla="*/ 360363 w 283"/>
                    <a:gd name="T27" fmla="*/ 495300 h 397"/>
                    <a:gd name="T28" fmla="*/ 360363 w 283"/>
                    <a:gd name="T29" fmla="*/ 404813 h 397"/>
                    <a:gd name="T30" fmla="*/ 404813 w 283"/>
                    <a:gd name="T31" fmla="*/ 404813 h 397"/>
                    <a:gd name="T32" fmla="*/ 360363 w 283"/>
                    <a:gd name="T33" fmla="*/ 315913 h 397"/>
                    <a:gd name="T34" fmla="*/ 404813 w 283"/>
                    <a:gd name="T35" fmla="*/ 315913 h 397"/>
                    <a:gd name="T36" fmla="*/ 404813 w 283"/>
                    <a:gd name="T37" fmla="*/ 225425 h 397"/>
                    <a:gd name="T38" fmla="*/ 449263 w 283"/>
                    <a:gd name="T39" fmla="*/ 225425 h 397"/>
                    <a:gd name="T40" fmla="*/ 449263 w 283"/>
                    <a:gd name="T41" fmla="*/ 180975 h 397"/>
                    <a:gd name="T42" fmla="*/ 404813 w 283"/>
                    <a:gd name="T43" fmla="*/ 134938 h 397"/>
                    <a:gd name="T44" fmla="*/ 314325 w 283"/>
                    <a:gd name="T45" fmla="*/ 0 h 397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283" h="397">
                      <a:moveTo>
                        <a:pt x="198" y="0"/>
                      </a:moveTo>
                      <a:lnTo>
                        <a:pt x="113" y="114"/>
                      </a:lnTo>
                      <a:lnTo>
                        <a:pt x="0" y="142"/>
                      </a:lnTo>
                      <a:lnTo>
                        <a:pt x="28" y="170"/>
                      </a:lnTo>
                      <a:lnTo>
                        <a:pt x="0" y="227"/>
                      </a:lnTo>
                      <a:lnTo>
                        <a:pt x="28" y="255"/>
                      </a:lnTo>
                      <a:lnTo>
                        <a:pt x="57" y="255"/>
                      </a:lnTo>
                      <a:lnTo>
                        <a:pt x="28" y="312"/>
                      </a:lnTo>
                      <a:lnTo>
                        <a:pt x="28" y="340"/>
                      </a:lnTo>
                      <a:lnTo>
                        <a:pt x="57" y="340"/>
                      </a:lnTo>
                      <a:lnTo>
                        <a:pt x="198" y="397"/>
                      </a:lnTo>
                      <a:lnTo>
                        <a:pt x="227" y="369"/>
                      </a:lnTo>
                      <a:lnTo>
                        <a:pt x="198" y="340"/>
                      </a:lnTo>
                      <a:lnTo>
                        <a:pt x="227" y="312"/>
                      </a:lnTo>
                      <a:lnTo>
                        <a:pt x="227" y="255"/>
                      </a:lnTo>
                      <a:lnTo>
                        <a:pt x="255" y="255"/>
                      </a:lnTo>
                      <a:lnTo>
                        <a:pt x="227" y="199"/>
                      </a:lnTo>
                      <a:lnTo>
                        <a:pt x="255" y="199"/>
                      </a:lnTo>
                      <a:lnTo>
                        <a:pt x="255" y="142"/>
                      </a:lnTo>
                      <a:lnTo>
                        <a:pt x="283" y="142"/>
                      </a:lnTo>
                      <a:lnTo>
                        <a:pt x="283" y="114"/>
                      </a:lnTo>
                      <a:lnTo>
                        <a:pt x="255" y="85"/>
                      </a:lnTo>
                      <a:lnTo>
                        <a:pt x="198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82" name="Freeform 48">
                  <a:extLst>
                    <a:ext uri="{FF2B5EF4-FFF2-40B4-BE49-F238E27FC236}">
                      <a16:creationId xmlns:a16="http://schemas.microsoft.com/office/drawing/2014/main" id="{E7C16F8B-0221-4B97-8BDF-941F893F5B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00800" y="5026025"/>
                  <a:ext cx="404813" cy="809625"/>
                </a:xfrm>
                <a:custGeom>
                  <a:avLst/>
                  <a:gdLst>
                    <a:gd name="T0" fmla="*/ 44450 w 255"/>
                    <a:gd name="T1" fmla="*/ 584200 h 510"/>
                    <a:gd name="T2" fmla="*/ 134938 w 255"/>
                    <a:gd name="T3" fmla="*/ 719138 h 510"/>
                    <a:gd name="T4" fmla="*/ 179388 w 255"/>
                    <a:gd name="T5" fmla="*/ 765175 h 510"/>
                    <a:gd name="T6" fmla="*/ 269875 w 255"/>
                    <a:gd name="T7" fmla="*/ 809625 h 510"/>
                    <a:gd name="T8" fmla="*/ 269875 w 255"/>
                    <a:gd name="T9" fmla="*/ 719138 h 510"/>
                    <a:gd name="T10" fmla="*/ 225425 w 255"/>
                    <a:gd name="T11" fmla="*/ 630238 h 510"/>
                    <a:gd name="T12" fmla="*/ 269875 w 255"/>
                    <a:gd name="T13" fmla="*/ 495300 h 510"/>
                    <a:gd name="T14" fmla="*/ 404813 w 255"/>
                    <a:gd name="T15" fmla="*/ 495300 h 510"/>
                    <a:gd name="T16" fmla="*/ 314325 w 255"/>
                    <a:gd name="T17" fmla="*/ 404813 h 510"/>
                    <a:gd name="T18" fmla="*/ 314325 w 255"/>
                    <a:gd name="T19" fmla="*/ 269875 h 510"/>
                    <a:gd name="T20" fmla="*/ 269875 w 255"/>
                    <a:gd name="T21" fmla="*/ 223838 h 510"/>
                    <a:gd name="T22" fmla="*/ 404813 w 255"/>
                    <a:gd name="T23" fmla="*/ 134938 h 510"/>
                    <a:gd name="T24" fmla="*/ 269875 w 255"/>
                    <a:gd name="T25" fmla="*/ 0 h 510"/>
                    <a:gd name="T26" fmla="*/ 179388 w 255"/>
                    <a:gd name="T27" fmla="*/ 0 h 510"/>
                    <a:gd name="T28" fmla="*/ 134938 w 255"/>
                    <a:gd name="T29" fmla="*/ 88900 h 510"/>
                    <a:gd name="T30" fmla="*/ 179388 w 255"/>
                    <a:gd name="T31" fmla="*/ 134938 h 510"/>
                    <a:gd name="T32" fmla="*/ 134938 w 255"/>
                    <a:gd name="T33" fmla="*/ 179388 h 510"/>
                    <a:gd name="T34" fmla="*/ 179388 w 255"/>
                    <a:gd name="T35" fmla="*/ 269875 h 510"/>
                    <a:gd name="T36" fmla="*/ 0 w 255"/>
                    <a:gd name="T37" fmla="*/ 495300 h 510"/>
                    <a:gd name="T38" fmla="*/ 44450 w 255"/>
                    <a:gd name="T39" fmla="*/ 584200 h 51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255" h="510">
                      <a:moveTo>
                        <a:pt x="28" y="368"/>
                      </a:moveTo>
                      <a:lnTo>
                        <a:pt x="85" y="453"/>
                      </a:lnTo>
                      <a:lnTo>
                        <a:pt x="113" y="482"/>
                      </a:lnTo>
                      <a:lnTo>
                        <a:pt x="170" y="510"/>
                      </a:lnTo>
                      <a:lnTo>
                        <a:pt x="170" y="453"/>
                      </a:lnTo>
                      <a:lnTo>
                        <a:pt x="142" y="397"/>
                      </a:lnTo>
                      <a:lnTo>
                        <a:pt x="170" y="312"/>
                      </a:lnTo>
                      <a:lnTo>
                        <a:pt x="255" y="312"/>
                      </a:lnTo>
                      <a:lnTo>
                        <a:pt x="198" y="255"/>
                      </a:lnTo>
                      <a:lnTo>
                        <a:pt x="198" y="170"/>
                      </a:lnTo>
                      <a:lnTo>
                        <a:pt x="170" y="141"/>
                      </a:lnTo>
                      <a:lnTo>
                        <a:pt x="255" y="85"/>
                      </a:lnTo>
                      <a:lnTo>
                        <a:pt x="170" y="0"/>
                      </a:lnTo>
                      <a:lnTo>
                        <a:pt x="113" y="0"/>
                      </a:lnTo>
                      <a:lnTo>
                        <a:pt x="85" y="56"/>
                      </a:lnTo>
                      <a:lnTo>
                        <a:pt x="113" y="85"/>
                      </a:lnTo>
                      <a:lnTo>
                        <a:pt x="85" y="113"/>
                      </a:lnTo>
                      <a:lnTo>
                        <a:pt x="113" y="170"/>
                      </a:lnTo>
                      <a:lnTo>
                        <a:pt x="0" y="312"/>
                      </a:lnTo>
                      <a:lnTo>
                        <a:pt x="28" y="36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83" name="Freeform 49">
                  <a:extLst>
                    <a:ext uri="{FF2B5EF4-FFF2-40B4-BE49-F238E27FC236}">
                      <a16:creationId xmlns:a16="http://schemas.microsoft.com/office/drawing/2014/main" id="{7015054A-F91C-429C-BFC7-0329C511DF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26225" y="5521325"/>
                  <a:ext cx="539750" cy="539750"/>
                </a:xfrm>
                <a:custGeom>
                  <a:avLst/>
                  <a:gdLst>
                    <a:gd name="T0" fmla="*/ 179388 w 340"/>
                    <a:gd name="T1" fmla="*/ 0 h 340"/>
                    <a:gd name="T2" fmla="*/ 269875 w 340"/>
                    <a:gd name="T3" fmla="*/ 44450 h 340"/>
                    <a:gd name="T4" fmla="*/ 223838 w 340"/>
                    <a:gd name="T5" fmla="*/ 134938 h 340"/>
                    <a:gd name="T6" fmla="*/ 314325 w 340"/>
                    <a:gd name="T7" fmla="*/ 134938 h 340"/>
                    <a:gd name="T8" fmla="*/ 314325 w 340"/>
                    <a:gd name="T9" fmla="*/ 44450 h 340"/>
                    <a:gd name="T10" fmla="*/ 449263 w 340"/>
                    <a:gd name="T11" fmla="*/ 88900 h 340"/>
                    <a:gd name="T12" fmla="*/ 449263 w 340"/>
                    <a:gd name="T13" fmla="*/ 179388 h 340"/>
                    <a:gd name="T14" fmla="*/ 539750 w 340"/>
                    <a:gd name="T15" fmla="*/ 358775 h 340"/>
                    <a:gd name="T16" fmla="*/ 449263 w 340"/>
                    <a:gd name="T17" fmla="*/ 449263 h 340"/>
                    <a:gd name="T18" fmla="*/ 404813 w 340"/>
                    <a:gd name="T19" fmla="*/ 539750 h 340"/>
                    <a:gd name="T20" fmla="*/ 360363 w 340"/>
                    <a:gd name="T21" fmla="*/ 493713 h 340"/>
                    <a:gd name="T22" fmla="*/ 314325 w 340"/>
                    <a:gd name="T23" fmla="*/ 493713 h 340"/>
                    <a:gd name="T24" fmla="*/ 314325 w 340"/>
                    <a:gd name="T25" fmla="*/ 449263 h 340"/>
                    <a:gd name="T26" fmla="*/ 134938 w 340"/>
                    <a:gd name="T27" fmla="*/ 449263 h 340"/>
                    <a:gd name="T28" fmla="*/ 134938 w 340"/>
                    <a:gd name="T29" fmla="*/ 358775 h 340"/>
                    <a:gd name="T30" fmla="*/ 44450 w 340"/>
                    <a:gd name="T31" fmla="*/ 314325 h 340"/>
                    <a:gd name="T32" fmla="*/ 44450 w 340"/>
                    <a:gd name="T33" fmla="*/ 223838 h 340"/>
                    <a:gd name="T34" fmla="*/ 0 w 340"/>
                    <a:gd name="T35" fmla="*/ 134938 h 340"/>
                    <a:gd name="T36" fmla="*/ 44450 w 340"/>
                    <a:gd name="T37" fmla="*/ 0 h 340"/>
                    <a:gd name="T38" fmla="*/ 179388 w 340"/>
                    <a:gd name="T39" fmla="*/ 0 h 3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340" h="340">
                      <a:moveTo>
                        <a:pt x="113" y="0"/>
                      </a:moveTo>
                      <a:lnTo>
                        <a:pt x="170" y="28"/>
                      </a:lnTo>
                      <a:lnTo>
                        <a:pt x="141" y="85"/>
                      </a:lnTo>
                      <a:lnTo>
                        <a:pt x="198" y="85"/>
                      </a:lnTo>
                      <a:lnTo>
                        <a:pt x="198" y="28"/>
                      </a:lnTo>
                      <a:lnTo>
                        <a:pt x="283" y="56"/>
                      </a:lnTo>
                      <a:lnTo>
                        <a:pt x="283" y="113"/>
                      </a:lnTo>
                      <a:lnTo>
                        <a:pt x="340" y="226"/>
                      </a:lnTo>
                      <a:lnTo>
                        <a:pt x="283" y="283"/>
                      </a:lnTo>
                      <a:lnTo>
                        <a:pt x="255" y="340"/>
                      </a:lnTo>
                      <a:lnTo>
                        <a:pt x="227" y="311"/>
                      </a:lnTo>
                      <a:lnTo>
                        <a:pt x="198" y="311"/>
                      </a:lnTo>
                      <a:lnTo>
                        <a:pt x="198" y="283"/>
                      </a:lnTo>
                      <a:lnTo>
                        <a:pt x="85" y="283"/>
                      </a:lnTo>
                      <a:lnTo>
                        <a:pt x="85" y="226"/>
                      </a:lnTo>
                      <a:lnTo>
                        <a:pt x="28" y="198"/>
                      </a:lnTo>
                      <a:lnTo>
                        <a:pt x="28" y="141"/>
                      </a:lnTo>
                      <a:lnTo>
                        <a:pt x="0" y="85"/>
                      </a:lnTo>
                      <a:lnTo>
                        <a:pt x="28" y="0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84" name="Freeform 50">
                  <a:extLst>
                    <a:ext uri="{FF2B5EF4-FFF2-40B4-BE49-F238E27FC236}">
                      <a16:creationId xmlns:a16="http://schemas.microsoft.com/office/drawing/2014/main" id="{B458675B-F72C-4FDD-BF24-06480EA7D8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786813" y="5565775"/>
                  <a:ext cx="539750" cy="449263"/>
                </a:xfrm>
                <a:custGeom>
                  <a:avLst/>
                  <a:gdLst>
                    <a:gd name="T0" fmla="*/ 539750 w 340"/>
                    <a:gd name="T1" fmla="*/ 449263 h 283"/>
                    <a:gd name="T2" fmla="*/ 134938 w 340"/>
                    <a:gd name="T3" fmla="*/ 404813 h 283"/>
                    <a:gd name="T4" fmla="*/ 0 w 340"/>
                    <a:gd name="T5" fmla="*/ 225425 h 283"/>
                    <a:gd name="T6" fmla="*/ 44450 w 340"/>
                    <a:gd name="T7" fmla="*/ 134938 h 283"/>
                    <a:gd name="T8" fmla="*/ 0 w 340"/>
                    <a:gd name="T9" fmla="*/ 134938 h 283"/>
                    <a:gd name="T10" fmla="*/ 0 w 340"/>
                    <a:gd name="T11" fmla="*/ 44450 h 283"/>
                    <a:gd name="T12" fmla="*/ 134938 w 340"/>
                    <a:gd name="T13" fmla="*/ 0 h 283"/>
                    <a:gd name="T14" fmla="*/ 223838 w 340"/>
                    <a:gd name="T15" fmla="*/ 44450 h 283"/>
                    <a:gd name="T16" fmla="*/ 269875 w 340"/>
                    <a:gd name="T17" fmla="*/ 225425 h 283"/>
                    <a:gd name="T18" fmla="*/ 314325 w 340"/>
                    <a:gd name="T19" fmla="*/ 314325 h 283"/>
                    <a:gd name="T20" fmla="*/ 493713 w 340"/>
                    <a:gd name="T21" fmla="*/ 360363 h 283"/>
                    <a:gd name="T22" fmla="*/ 539750 w 340"/>
                    <a:gd name="T23" fmla="*/ 449263 h 28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340" h="283">
                      <a:moveTo>
                        <a:pt x="340" y="283"/>
                      </a:moveTo>
                      <a:lnTo>
                        <a:pt x="85" y="255"/>
                      </a:lnTo>
                      <a:lnTo>
                        <a:pt x="0" y="142"/>
                      </a:lnTo>
                      <a:lnTo>
                        <a:pt x="28" y="85"/>
                      </a:lnTo>
                      <a:lnTo>
                        <a:pt x="0" y="85"/>
                      </a:lnTo>
                      <a:lnTo>
                        <a:pt x="0" y="28"/>
                      </a:lnTo>
                      <a:lnTo>
                        <a:pt x="85" y="0"/>
                      </a:lnTo>
                      <a:lnTo>
                        <a:pt x="141" y="28"/>
                      </a:lnTo>
                      <a:lnTo>
                        <a:pt x="170" y="142"/>
                      </a:lnTo>
                      <a:lnTo>
                        <a:pt x="198" y="198"/>
                      </a:lnTo>
                      <a:lnTo>
                        <a:pt x="311" y="227"/>
                      </a:lnTo>
                      <a:lnTo>
                        <a:pt x="340" y="28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85" name="Freeform 51">
                  <a:extLst>
                    <a:ext uri="{FF2B5EF4-FFF2-40B4-BE49-F238E27FC236}">
                      <a16:creationId xmlns:a16="http://schemas.microsoft.com/office/drawing/2014/main" id="{E83E4C36-EEF0-495A-B63D-A167EB8D47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045700" y="5026025"/>
                  <a:ext cx="990600" cy="539750"/>
                </a:xfrm>
                <a:custGeom>
                  <a:avLst/>
                  <a:gdLst>
                    <a:gd name="T0" fmla="*/ 90488 w 624"/>
                    <a:gd name="T1" fmla="*/ 134938 h 340"/>
                    <a:gd name="T2" fmla="*/ 0 w 624"/>
                    <a:gd name="T3" fmla="*/ 179388 h 340"/>
                    <a:gd name="T4" fmla="*/ 0 w 624"/>
                    <a:gd name="T5" fmla="*/ 269875 h 340"/>
                    <a:gd name="T6" fmla="*/ 90488 w 624"/>
                    <a:gd name="T7" fmla="*/ 360363 h 340"/>
                    <a:gd name="T8" fmla="*/ 134938 w 624"/>
                    <a:gd name="T9" fmla="*/ 269875 h 340"/>
                    <a:gd name="T10" fmla="*/ 225425 w 624"/>
                    <a:gd name="T11" fmla="*/ 360363 h 340"/>
                    <a:gd name="T12" fmla="*/ 225425 w 624"/>
                    <a:gd name="T13" fmla="*/ 539750 h 340"/>
                    <a:gd name="T14" fmla="*/ 541338 w 624"/>
                    <a:gd name="T15" fmla="*/ 404813 h 340"/>
                    <a:gd name="T16" fmla="*/ 676275 w 624"/>
                    <a:gd name="T17" fmla="*/ 179388 h 340"/>
                    <a:gd name="T18" fmla="*/ 990600 w 624"/>
                    <a:gd name="T19" fmla="*/ 44450 h 340"/>
                    <a:gd name="T20" fmla="*/ 630238 w 624"/>
                    <a:gd name="T21" fmla="*/ 0 h 340"/>
                    <a:gd name="T22" fmla="*/ 404813 w 624"/>
                    <a:gd name="T23" fmla="*/ 223838 h 340"/>
                    <a:gd name="T24" fmla="*/ 90488 w 624"/>
                    <a:gd name="T25" fmla="*/ 134938 h 34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624" h="340">
                      <a:moveTo>
                        <a:pt x="57" y="85"/>
                      </a:moveTo>
                      <a:lnTo>
                        <a:pt x="0" y="113"/>
                      </a:lnTo>
                      <a:lnTo>
                        <a:pt x="0" y="170"/>
                      </a:lnTo>
                      <a:lnTo>
                        <a:pt x="57" y="227"/>
                      </a:lnTo>
                      <a:lnTo>
                        <a:pt x="85" y="170"/>
                      </a:lnTo>
                      <a:lnTo>
                        <a:pt x="142" y="227"/>
                      </a:lnTo>
                      <a:lnTo>
                        <a:pt x="142" y="340"/>
                      </a:lnTo>
                      <a:lnTo>
                        <a:pt x="341" y="255"/>
                      </a:lnTo>
                      <a:lnTo>
                        <a:pt x="426" y="113"/>
                      </a:lnTo>
                      <a:lnTo>
                        <a:pt x="624" y="28"/>
                      </a:lnTo>
                      <a:lnTo>
                        <a:pt x="397" y="0"/>
                      </a:lnTo>
                      <a:lnTo>
                        <a:pt x="255" y="141"/>
                      </a:lnTo>
                      <a:lnTo>
                        <a:pt x="57" y="8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86" name="Freeform 56">
                  <a:extLst>
                    <a:ext uri="{FF2B5EF4-FFF2-40B4-BE49-F238E27FC236}">
                      <a16:creationId xmlns:a16="http://schemas.microsoft.com/office/drawing/2014/main" id="{64F0B305-0459-40ED-852C-F02FA3EFF9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50400" y="3000375"/>
                  <a:ext cx="765175" cy="900113"/>
                </a:xfrm>
                <a:custGeom>
                  <a:avLst/>
                  <a:gdLst>
                    <a:gd name="T0" fmla="*/ 720725 w 482"/>
                    <a:gd name="T1" fmla="*/ 0 h 567"/>
                    <a:gd name="T2" fmla="*/ 585788 w 482"/>
                    <a:gd name="T3" fmla="*/ 269875 h 567"/>
                    <a:gd name="T4" fmla="*/ 360363 w 482"/>
                    <a:gd name="T5" fmla="*/ 404813 h 567"/>
                    <a:gd name="T6" fmla="*/ 315913 w 482"/>
                    <a:gd name="T7" fmla="*/ 585788 h 567"/>
                    <a:gd name="T8" fmla="*/ 0 w 482"/>
                    <a:gd name="T9" fmla="*/ 809625 h 567"/>
                    <a:gd name="T10" fmla="*/ 136525 w 482"/>
                    <a:gd name="T11" fmla="*/ 809625 h 567"/>
                    <a:gd name="T12" fmla="*/ 271463 w 482"/>
                    <a:gd name="T13" fmla="*/ 900113 h 567"/>
                    <a:gd name="T14" fmla="*/ 360363 w 482"/>
                    <a:gd name="T15" fmla="*/ 900113 h 567"/>
                    <a:gd name="T16" fmla="*/ 765175 w 482"/>
                    <a:gd name="T17" fmla="*/ 90488 h 567"/>
                    <a:gd name="T18" fmla="*/ 720725 w 482"/>
                    <a:gd name="T19" fmla="*/ 0 h 56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482" h="567">
                      <a:moveTo>
                        <a:pt x="454" y="0"/>
                      </a:moveTo>
                      <a:lnTo>
                        <a:pt x="369" y="170"/>
                      </a:lnTo>
                      <a:lnTo>
                        <a:pt x="227" y="255"/>
                      </a:lnTo>
                      <a:lnTo>
                        <a:pt x="199" y="369"/>
                      </a:lnTo>
                      <a:lnTo>
                        <a:pt x="0" y="510"/>
                      </a:lnTo>
                      <a:lnTo>
                        <a:pt x="86" y="510"/>
                      </a:lnTo>
                      <a:lnTo>
                        <a:pt x="171" y="567"/>
                      </a:lnTo>
                      <a:lnTo>
                        <a:pt x="227" y="567"/>
                      </a:lnTo>
                      <a:lnTo>
                        <a:pt x="482" y="57"/>
                      </a:lnTo>
                      <a:lnTo>
                        <a:pt x="45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87" name="Freeform 57">
                  <a:extLst>
                    <a:ext uri="{FF2B5EF4-FFF2-40B4-BE49-F238E27FC236}">
                      <a16:creationId xmlns:a16="http://schemas.microsoft.com/office/drawing/2014/main" id="{E2A01E08-9B59-4CF6-945B-71A53559C8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35850" y="3314700"/>
                  <a:ext cx="630238" cy="585788"/>
                </a:xfrm>
                <a:custGeom>
                  <a:avLst/>
                  <a:gdLst>
                    <a:gd name="T0" fmla="*/ 314325 w 397"/>
                    <a:gd name="T1" fmla="*/ 0 h 369"/>
                    <a:gd name="T2" fmla="*/ 269875 w 397"/>
                    <a:gd name="T3" fmla="*/ 271463 h 369"/>
                    <a:gd name="T4" fmla="*/ 134938 w 397"/>
                    <a:gd name="T5" fmla="*/ 360363 h 369"/>
                    <a:gd name="T6" fmla="*/ 44450 w 397"/>
                    <a:gd name="T7" fmla="*/ 360363 h 369"/>
                    <a:gd name="T8" fmla="*/ 0 w 397"/>
                    <a:gd name="T9" fmla="*/ 450850 h 369"/>
                    <a:gd name="T10" fmla="*/ 179388 w 397"/>
                    <a:gd name="T11" fmla="*/ 450850 h 369"/>
                    <a:gd name="T12" fmla="*/ 179388 w 397"/>
                    <a:gd name="T13" fmla="*/ 541338 h 369"/>
                    <a:gd name="T14" fmla="*/ 225425 w 397"/>
                    <a:gd name="T15" fmla="*/ 585788 h 369"/>
                    <a:gd name="T16" fmla="*/ 314325 w 397"/>
                    <a:gd name="T17" fmla="*/ 495300 h 369"/>
                    <a:gd name="T18" fmla="*/ 269875 w 397"/>
                    <a:gd name="T19" fmla="*/ 406400 h 369"/>
                    <a:gd name="T20" fmla="*/ 360363 w 397"/>
                    <a:gd name="T21" fmla="*/ 315913 h 369"/>
                    <a:gd name="T22" fmla="*/ 495300 w 397"/>
                    <a:gd name="T23" fmla="*/ 360363 h 369"/>
                    <a:gd name="T24" fmla="*/ 585788 w 397"/>
                    <a:gd name="T25" fmla="*/ 271463 h 369"/>
                    <a:gd name="T26" fmla="*/ 630238 w 397"/>
                    <a:gd name="T27" fmla="*/ 90488 h 369"/>
                    <a:gd name="T28" fmla="*/ 314325 w 397"/>
                    <a:gd name="T29" fmla="*/ 0 h 369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397" h="369">
                      <a:moveTo>
                        <a:pt x="198" y="0"/>
                      </a:moveTo>
                      <a:lnTo>
                        <a:pt x="170" y="171"/>
                      </a:lnTo>
                      <a:lnTo>
                        <a:pt x="85" y="227"/>
                      </a:lnTo>
                      <a:lnTo>
                        <a:pt x="28" y="227"/>
                      </a:lnTo>
                      <a:lnTo>
                        <a:pt x="0" y="284"/>
                      </a:lnTo>
                      <a:lnTo>
                        <a:pt x="113" y="284"/>
                      </a:lnTo>
                      <a:lnTo>
                        <a:pt x="113" y="341"/>
                      </a:lnTo>
                      <a:lnTo>
                        <a:pt x="142" y="369"/>
                      </a:lnTo>
                      <a:lnTo>
                        <a:pt x="198" y="312"/>
                      </a:lnTo>
                      <a:lnTo>
                        <a:pt x="170" y="256"/>
                      </a:lnTo>
                      <a:lnTo>
                        <a:pt x="227" y="199"/>
                      </a:lnTo>
                      <a:lnTo>
                        <a:pt x="312" y="227"/>
                      </a:lnTo>
                      <a:lnTo>
                        <a:pt x="369" y="171"/>
                      </a:lnTo>
                      <a:lnTo>
                        <a:pt x="397" y="57"/>
                      </a:lnTo>
                      <a:lnTo>
                        <a:pt x="198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88" name="Freeform 58">
                  <a:extLst>
                    <a:ext uri="{FF2B5EF4-FFF2-40B4-BE49-F238E27FC236}">
                      <a16:creationId xmlns:a16="http://schemas.microsoft.com/office/drawing/2014/main" id="{65F1E4F4-12CA-4B78-8000-1D51014755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35738" y="3405188"/>
                  <a:ext cx="944562" cy="946150"/>
                </a:xfrm>
                <a:custGeom>
                  <a:avLst/>
                  <a:gdLst>
                    <a:gd name="T0" fmla="*/ 900112 w 595"/>
                    <a:gd name="T1" fmla="*/ 360363 h 596"/>
                    <a:gd name="T2" fmla="*/ 944562 w 595"/>
                    <a:gd name="T3" fmla="*/ 269875 h 596"/>
                    <a:gd name="T4" fmla="*/ 900112 w 595"/>
                    <a:gd name="T5" fmla="*/ 269875 h 596"/>
                    <a:gd name="T6" fmla="*/ 900112 w 595"/>
                    <a:gd name="T7" fmla="*/ 46038 h 596"/>
                    <a:gd name="T8" fmla="*/ 674687 w 595"/>
                    <a:gd name="T9" fmla="*/ 90488 h 596"/>
                    <a:gd name="T10" fmla="*/ 674687 w 595"/>
                    <a:gd name="T11" fmla="*/ 0 h 596"/>
                    <a:gd name="T12" fmla="*/ 585787 w 595"/>
                    <a:gd name="T13" fmla="*/ 0 h 596"/>
                    <a:gd name="T14" fmla="*/ 450850 w 595"/>
                    <a:gd name="T15" fmla="*/ 180975 h 596"/>
                    <a:gd name="T16" fmla="*/ 269875 w 595"/>
                    <a:gd name="T17" fmla="*/ 225425 h 596"/>
                    <a:gd name="T18" fmla="*/ 225425 w 595"/>
                    <a:gd name="T19" fmla="*/ 269875 h 596"/>
                    <a:gd name="T20" fmla="*/ 179387 w 595"/>
                    <a:gd name="T21" fmla="*/ 225425 h 596"/>
                    <a:gd name="T22" fmla="*/ 90487 w 595"/>
                    <a:gd name="T23" fmla="*/ 360363 h 596"/>
                    <a:gd name="T24" fmla="*/ 179387 w 595"/>
                    <a:gd name="T25" fmla="*/ 360363 h 596"/>
                    <a:gd name="T26" fmla="*/ 90487 w 595"/>
                    <a:gd name="T27" fmla="*/ 404813 h 596"/>
                    <a:gd name="T28" fmla="*/ 0 w 595"/>
                    <a:gd name="T29" fmla="*/ 539750 h 596"/>
                    <a:gd name="T30" fmla="*/ 0 w 595"/>
                    <a:gd name="T31" fmla="*/ 630238 h 596"/>
                    <a:gd name="T32" fmla="*/ 90487 w 595"/>
                    <a:gd name="T33" fmla="*/ 674688 h 596"/>
                    <a:gd name="T34" fmla="*/ 0 w 595"/>
                    <a:gd name="T35" fmla="*/ 720725 h 596"/>
                    <a:gd name="T36" fmla="*/ 0 w 595"/>
                    <a:gd name="T37" fmla="*/ 765175 h 596"/>
                    <a:gd name="T38" fmla="*/ 134937 w 595"/>
                    <a:gd name="T39" fmla="*/ 809625 h 596"/>
                    <a:gd name="T40" fmla="*/ 269875 w 595"/>
                    <a:gd name="T41" fmla="*/ 765175 h 596"/>
                    <a:gd name="T42" fmla="*/ 314325 w 595"/>
                    <a:gd name="T43" fmla="*/ 855663 h 596"/>
                    <a:gd name="T44" fmla="*/ 225425 w 595"/>
                    <a:gd name="T45" fmla="*/ 900113 h 596"/>
                    <a:gd name="T46" fmla="*/ 360362 w 595"/>
                    <a:gd name="T47" fmla="*/ 946150 h 596"/>
                    <a:gd name="T48" fmla="*/ 404812 w 595"/>
                    <a:gd name="T49" fmla="*/ 900113 h 596"/>
                    <a:gd name="T50" fmla="*/ 404812 w 595"/>
                    <a:gd name="T51" fmla="*/ 855663 h 596"/>
                    <a:gd name="T52" fmla="*/ 450850 w 595"/>
                    <a:gd name="T53" fmla="*/ 765175 h 596"/>
                    <a:gd name="T54" fmla="*/ 585787 w 595"/>
                    <a:gd name="T55" fmla="*/ 765175 h 596"/>
                    <a:gd name="T56" fmla="*/ 630237 w 595"/>
                    <a:gd name="T57" fmla="*/ 720725 h 596"/>
                    <a:gd name="T58" fmla="*/ 674687 w 595"/>
                    <a:gd name="T59" fmla="*/ 720725 h 596"/>
                    <a:gd name="T60" fmla="*/ 720725 w 595"/>
                    <a:gd name="T61" fmla="*/ 630238 h 596"/>
                    <a:gd name="T62" fmla="*/ 765175 w 595"/>
                    <a:gd name="T63" fmla="*/ 674688 h 596"/>
                    <a:gd name="T64" fmla="*/ 809625 w 595"/>
                    <a:gd name="T65" fmla="*/ 630238 h 596"/>
                    <a:gd name="T66" fmla="*/ 855662 w 595"/>
                    <a:gd name="T67" fmla="*/ 585788 h 596"/>
                    <a:gd name="T68" fmla="*/ 944562 w 595"/>
                    <a:gd name="T69" fmla="*/ 585788 h 596"/>
                    <a:gd name="T70" fmla="*/ 900112 w 595"/>
                    <a:gd name="T71" fmla="*/ 495300 h 596"/>
                    <a:gd name="T72" fmla="*/ 944562 w 595"/>
                    <a:gd name="T73" fmla="*/ 450850 h 596"/>
                    <a:gd name="T74" fmla="*/ 900112 w 595"/>
                    <a:gd name="T75" fmla="*/ 360363 h 59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0" t="0" r="r" b="b"/>
                  <a:pathLst>
                    <a:path w="595" h="596">
                      <a:moveTo>
                        <a:pt x="567" y="227"/>
                      </a:moveTo>
                      <a:lnTo>
                        <a:pt x="595" y="170"/>
                      </a:lnTo>
                      <a:lnTo>
                        <a:pt x="567" y="170"/>
                      </a:lnTo>
                      <a:lnTo>
                        <a:pt x="567" y="29"/>
                      </a:lnTo>
                      <a:lnTo>
                        <a:pt x="425" y="57"/>
                      </a:lnTo>
                      <a:lnTo>
                        <a:pt x="425" y="0"/>
                      </a:lnTo>
                      <a:lnTo>
                        <a:pt x="369" y="0"/>
                      </a:lnTo>
                      <a:lnTo>
                        <a:pt x="284" y="114"/>
                      </a:lnTo>
                      <a:lnTo>
                        <a:pt x="170" y="142"/>
                      </a:lnTo>
                      <a:lnTo>
                        <a:pt x="142" y="170"/>
                      </a:lnTo>
                      <a:lnTo>
                        <a:pt x="113" y="142"/>
                      </a:lnTo>
                      <a:lnTo>
                        <a:pt x="57" y="227"/>
                      </a:lnTo>
                      <a:lnTo>
                        <a:pt x="113" y="227"/>
                      </a:lnTo>
                      <a:lnTo>
                        <a:pt x="57" y="255"/>
                      </a:lnTo>
                      <a:lnTo>
                        <a:pt x="0" y="340"/>
                      </a:lnTo>
                      <a:lnTo>
                        <a:pt x="0" y="397"/>
                      </a:lnTo>
                      <a:lnTo>
                        <a:pt x="57" y="425"/>
                      </a:lnTo>
                      <a:lnTo>
                        <a:pt x="0" y="454"/>
                      </a:lnTo>
                      <a:lnTo>
                        <a:pt x="0" y="482"/>
                      </a:lnTo>
                      <a:lnTo>
                        <a:pt x="85" y="510"/>
                      </a:lnTo>
                      <a:lnTo>
                        <a:pt x="170" y="482"/>
                      </a:lnTo>
                      <a:lnTo>
                        <a:pt x="198" y="539"/>
                      </a:lnTo>
                      <a:lnTo>
                        <a:pt x="142" y="567"/>
                      </a:lnTo>
                      <a:lnTo>
                        <a:pt x="227" y="596"/>
                      </a:lnTo>
                      <a:lnTo>
                        <a:pt x="255" y="567"/>
                      </a:lnTo>
                      <a:lnTo>
                        <a:pt x="255" y="539"/>
                      </a:lnTo>
                      <a:lnTo>
                        <a:pt x="284" y="482"/>
                      </a:lnTo>
                      <a:lnTo>
                        <a:pt x="369" y="482"/>
                      </a:lnTo>
                      <a:lnTo>
                        <a:pt x="397" y="454"/>
                      </a:lnTo>
                      <a:lnTo>
                        <a:pt x="425" y="454"/>
                      </a:lnTo>
                      <a:lnTo>
                        <a:pt x="454" y="397"/>
                      </a:lnTo>
                      <a:lnTo>
                        <a:pt x="482" y="425"/>
                      </a:lnTo>
                      <a:lnTo>
                        <a:pt x="510" y="397"/>
                      </a:lnTo>
                      <a:lnTo>
                        <a:pt x="539" y="369"/>
                      </a:lnTo>
                      <a:lnTo>
                        <a:pt x="595" y="369"/>
                      </a:lnTo>
                      <a:lnTo>
                        <a:pt x="567" y="312"/>
                      </a:lnTo>
                      <a:lnTo>
                        <a:pt x="595" y="284"/>
                      </a:lnTo>
                      <a:lnTo>
                        <a:pt x="567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89" name="Freeform 59">
                  <a:extLst>
                    <a:ext uri="{FF2B5EF4-FFF2-40B4-BE49-F238E27FC236}">
                      <a16:creationId xmlns:a16="http://schemas.microsoft.com/office/drawing/2014/main" id="{537EF6ED-7494-4E74-98F2-058EFF1DB0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50063" y="4621213"/>
                  <a:ext cx="1350962" cy="765175"/>
                </a:xfrm>
                <a:custGeom>
                  <a:avLst/>
                  <a:gdLst>
                    <a:gd name="T0" fmla="*/ 46037 w 851"/>
                    <a:gd name="T1" fmla="*/ 0 h 482"/>
                    <a:gd name="T2" fmla="*/ 46037 w 851"/>
                    <a:gd name="T3" fmla="*/ 179388 h 482"/>
                    <a:gd name="T4" fmla="*/ 0 w 851"/>
                    <a:gd name="T5" fmla="*/ 269875 h 482"/>
                    <a:gd name="T6" fmla="*/ 180975 w 851"/>
                    <a:gd name="T7" fmla="*/ 493713 h 482"/>
                    <a:gd name="T8" fmla="*/ 180975 w 851"/>
                    <a:gd name="T9" fmla="*/ 539750 h 482"/>
                    <a:gd name="T10" fmla="*/ 360362 w 851"/>
                    <a:gd name="T11" fmla="*/ 628650 h 482"/>
                    <a:gd name="T12" fmla="*/ 360362 w 851"/>
                    <a:gd name="T13" fmla="*/ 719138 h 482"/>
                    <a:gd name="T14" fmla="*/ 585787 w 851"/>
                    <a:gd name="T15" fmla="*/ 765175 h 482"/>
                    <a:gd name="T16" fmla="*/ 765175 w 851"/>
                    <a:gd name="T17" fmla="*/ 719138 h 482"/>
                    <a:gd name="T18" fmla="*/ 811212 w 851"/>
                    <a:gd name="T19" fmla="*/ 765175 h 482"/>
                    <a:gd name="T20" fmla="*/ 900112 w 851"/>
                    <a:gd name="T21" fmla="*/ 765175 h 482"/>
                    <a:gd name="T22" fmla="*/ 990600 w 851"/>
                    <a:gd name="T23" fmla="*/ 765175 h 482"/>
                    <a:gd name="T24" fmla="*/ 1036637 w 851"/>
                    <a:gd name="T25" fmla="*/ 584200 h 482"/>
                    <a:gd name="T26" fmla="*/ 1306512 w 851"/>
                    <a:gd name="T27" fmla="*/ 404813 h 482"/>
                    <a:gd name="T28" fmla="*/ 1350962 w 851"/>
                    <a:gd name="T29" fmla="*/ 269875 h 482"/>
                    <a:gd name="T30" fmla="*/ 1260475 w 851"/>
                    <a:gd name="T31" fmla="*/ 269875 h 482"/>
                    <a:gd name="T32" fmla="*/ 1260475 w 851"/>
                    <a:gd name="T33" fmla="*/ 179388 h 482"/>
                    <a:gd name="T34" fmla="*/ 1216025 w 851"/>
                    <a:gd name="T35" fmla="*/ 134938 h 482"/>
                    <a:gd name="T36" fmla="*/ 1125537 w 851"/>
                    <a:gd name="T37" fmla="*/ 179388 h 482"/>
                    <a:gd name="T38" fmla="*/ 990600 w 851"/>
                    <a:gd name="T39" fmla="*/ 134938 h 482"/>
                    <a:gd name="T40" fmla="*/ 946150 w 851"/>
                    <a:gd name="T41" fmla="*/ 358775 h 482"/>
                    <a:gd name="T42" fmla="*/ 811212 w 851"/>
                    <a:gd name="T43" fmla="*/ 493713 h 482"/>
                    <a:gd name="T44" fmla="*/ 765175 w 851"/>
                    <a:gd name="T45" fmla="*/ 404813 h 482"/>
                    <a:gd name="T46" fmla="*/ 811212 w 851"/>
                    <a:gd name="T47" fmla="*/ 358775 h 482"/>
                    <a:gd name="T48" fmla="*/ 855662 w 851"/>
                    <a:gd name="T49" fmla="*/ 223838 h 482"/>
                    <a:gd name="T50" fmla="*/ 765175 w 851"/>
                    <a:gd name="T51" fmla="*/ 269875 h 482"/>
                    <a:gd name="T52" fmla="*/ 676275 w 851"/>
                    <a:gd name="T53" fmla="*/ 223838 h 482"/>
                    <a:gd name="T54" fmla="*/ 585787 w 851"/>
                    <a:gd name="T55" fmla="*/ 223838 h 482"/>
                    <a:gd name="T56" fmla="*/ 406400 w 851"/>
                    <a:gd name="T57" fmla="*/ 223838 h 482"/>
                    <a:gd name="T58" fmla="*/ 406400 w 851"/>
                    <a:gd name="T59" fmla="*/ 134938 h 482"/>
                    <a:gd name="T60" fmla="*/ 360362 w 851"/>
                    <a:gd name="T61" fmla="*/ 44450 h 482"/>
                    <a:gd name="T62" fmla="*/ 46037 w 851"/>
                    <a:gd name="T63" fmla="*/ 0 h 48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851" h="482">
                      <a:moveTo>
                        <a:pt x="29" y="0"/>
                      </a:moveTo>
                      <a:lnTo>
                        <a:pt x="29" y="113"/>
                      </a:lnTo>
                      <a:lnTo>
                        <a:pt x="0" y="170"/>
                      </a:lnTo>
                      <a:lnTo>
                        <a:pt x="114" y="311"/>
                      </a:lnTo>
                      <a:lnTo>
                        <a:pt x="114" y="340"/>
                      </a:lnTo>
                      <a:lnTo>
                        <a:pt x="227" y="396"/>
                      </a:lnTo>
                      <a:lnTo>
                        <a:pt x="227" y="453"/>
                      </a:lnTo>
                      <a:lnTo>
                        <a:pt x="369" y="482"/>
                      </a:lnTo>
                      <a:lnTo>
                        <a:pt x="482" y="453"/>
                      </a:lnTo>
                      <a:lnTo>
                        <a:pt x="511" y="482"/>
                      </a:lnTo>
                      <a:lnTo>
                        <a:pt x="567" y="482"/>
                      </a:lnTo>
                      <a:lnTo>
                        <a:pt x="624" y="482"/>
                      </a:lnTo>
                      <a:lnTo>
                        <a:pt x="653" y="368"/>
                      </a:lnTo>
                      <a:lnTo>
                        <a:pt x="823" y="255"/>
                      </a:lnTo>
                      <a:lnTo>
                        <a:pt x="851" y="170"/>
                      </a:lnTo>
                      <a:lnTo>
                        <a:pt x="794" y="170"/>
                      </a:lnTo>
                      <a:lnTo>
                        <a:pt x="794" y="113"/>
                      </a:lnTo>
                      <a:lnTo>
                        <a:pt x="766" y="85"/>
                      </a:lnTo>
                      <a:lnTo>
                        <a:pt x="709" y="113"/>
                      </a:lnTo>
                      <a:lnTo>
                        <a:pt x="624" y="85"/>
                      </a:lnTo>
                      <a:lnTo>
                        <a:pt x="596" y="226"/>
                      </a:lnTo>
                      <a:lnTo>
                        <a:pt x="511" y="311"/>
                      </a:lnTo>
                      <a:lnTo>
                        <a:pt x="482" y="255"/>
                      </a:lnTo>
                      <a:lnTo>
                        <a:pt x="511" y="226"/>
                      </a:lnTo>
                      <a:lnTo>
                        <a:pt x="539" y="141"/>
                      </a:lnTo>
                      <a:lnTo>
                        <a:pt x="482" y="170"/>
                      </a:lnTo>
                      <a:lnTo>
                        <a:pt x="426" y="141"/>
                      </a:lnTo>
                      <a:lnTo>
                        <a:pt x="369" y="141"/>
                      </a:lnTo>
                      <a:lnTo>
                        <a:pt x="256" y="141"/>
                      </a:lnTo>
                      <a:lnTo>
                        <a:pt x="256" y="85"/>
                      </a:lnTo>
                      <a:lnTo>
                        <a:pt x="227" y="28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90" name="Freeform 60">
                  <a:extLst>
                    <a:ext uri="{FF2B5EF4-FFF2-40B4-BE49-F238E27FC236}">
                      <a16:creationId xmlns:a16="http://schemas.microsoft.com/office/drawing/2014/main" id="{C9AD2FA7-6E80-4886-A772-811701964C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70900" y="4260850"/>
                  <a:ext cx="630238" cy="719138"/>
                </a:xfrm>
                <a:custGeom>
                  <a:avLst/>
                  <a:gdLst>
                    <a:gd name="T0" fmla="*/ 225425 w 397"/>
                    <a:gd name="T1" fmla="*/ 0 h 453"/>
                    <a:gd name="T2" fmla="*/ 90488 w 397"/>
                    <a:gd name="T3" fmla="*/ 44450 h 453"/>
                    <a:gd name="T4" fmla="*/ 0 w 397"/>
                    <a:gd name="T5" fmla="*/ 269875 h 453"/>
                    <a:gd name="T6" fmla="*/ 0 w 397"/>
                    <a:gd name="T7" fmla="*/ 449263 h 453"/>
                    <a:gd name="T8" fmla="*/ 44450 w 397"/>
                    <a:gd name="T9" fmla="*/ 449263 h 453"/>
                    <a:gd name="T10" fmla="*/ 44450 w 397"/>
                    <a:gd name="T11" fmla="*/ 584200 h 453"/>
                    <a:gd name="T12" fmla="*/ 225425 w 397"/>
                    <a:gd name="T13" fmla="*/ 630238 h 453"/>
                    <a:gd name="T14" fmla="*/ 269875 w 397"/>
                    <a:gd name="T15" fmla="*/ 719138 h 453"/>
                    <a:gd name="T16" fmla="*/ 360363 w 397"/>
                    <a:gd name="T17" fmla="*/ 719138 h 453"/>
                    <a:gd name="T18" fmla="*/ 360363 w 397"/>
                    <a:gd name="T19" fmla="*/ 630238 h 453"/>
                    <a:gd name="T20" fmla="*/ 495300 w 397"/>
                    <a:gd name="T21" fmla="*/ 719138 h 453"/>
                    <a:gd name="T22" fmla="*/ 539750 w 397"/>
                    <a:gd name="T23" fmla="*/ 584200 h 453"/>
                    <a:gd name="T24" fmla="*/ 630238 w 397"/>
                    <a:gd name="T25" fmla="*/ 539750 h 453"/>
                    <a:gd name="T26" fmla="*/ 539750 w 397"/>
                    <a:gd name="T27" fmla="*/ 404813 h 453"/>
                    <a:gd name="T28" fmla="*/ 539750 w 397"/>
                    <a:gd name="T29" fmla="*/ 314325 h 453"/>
                    <a:gd name="T30" fmla="*/ 585788 w 397"/>
                    <a:gd name="T31" fmla="*/ 269875 h 453"/>
                    <a:gd name="T32" fmla="*/ 585788 w 397"/>
                    <a:gd name="T33" fmla="*/ 225425 h 453"/>
                    <a:gd name="T34" fmla="*/ 495300 w 397"/>
                    <a:gd name="T35" fmla="*/ 225425 h 453"/>
                    <a:gd name="T36" fmla="*/ 450850 w 397"/>
                    <a:gd name="T37" fmla="*/ 90488 h 453"/>
                    <a:gd name="T38" fmla="*/ 404813 w 397"/>
                    <a:gd name="T39" fmla="*/ 90488 h 453"/>
                    <a:gd name="T40" fmla="*/ 315913 w 397"/>
                    <a:gd name="T41" fmla="*/ 0 h 453"/>
                    <a:gd name="T42" fmla="*/ 269875 w 397"/>
                    <a:gd name="T43" fmla="*/ 44450 h 453"/>
                    <a:gd name="T44" fmla="*/ 225425 w 397"/>
                    <a:gd name="T45" fmla="*/ 0 h 453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397" h="453">
                      <a:moveTo>
                        <a:pt x="142" y="0"/>
                      </a:moveTo>
                      <a:lnTo>
                        <a:pt x="57" y="28"/>
                      </a:lnTo>
                      <a:lnTo>
                        <a:pt x="0" y="170"/>
                      </a:lnTo>
                      <a:lnTo>
                        <a:pt x="0" y="283"/>
                      </a:lnTo>
                      <a:lnTo>
                        <a:pt x="28" y="283"/>
                      </a:lnTo>
                      <a:lnTo>
                        <a:pt x="28" y="368"/>
                      </a:lnTo>
                      <a:lnTo>
                        <a:pt x="142" y="397"/>
                      </a:lnTo>
                      <a:lnTo>
                        <a:pt x="170" y="453"/>
                      </a:lnTo>
                      <a:lnTo>
                        <a:pt x="227" y="453"/>
                      </a:lnTo>
                      <a:lnTo>
                        <a:pt x="227" y="397"/>
                      </a:lnTo>
                      <a:lnTo>
                        <a:pt x="312" y="453"/>
                      </a:lnTo>
                      <a:lnTo>
                        <a:pt x="340" y="368"/>
                      </a:lnTo>
                      <a:lnTo>
                        <a:pt x="397" y="340"/>
                      </a:lnTo>
                      <a:lnTo>
                        <a:pt x="340" y="255"/>
                      </a:lnTo>
                      <a:lnTo>
                        <a:pt x="340" y="198"/>
                      </a:lnTo>
                      <a:lnTo>
                        <a:pt x="369" y="170"/>
                      </a:lnTo>
                      <a:lnTo>
                        <a:pt x="369" y="142"/>
                      </a:lnTo>
                      <a:lnTo>
                        <a:pt x="312" y="142"/>
                      </a:lnTo>
                      <a:lnTo>
                        <a:pt x="284" y="57"/>
                      </a:lnTo>
                      <a:lnTo>
                        <a:pt x="255" y="57"/>
                      </a:lnTo>
                      <a:lnTo>
                        <a:pt x="199" y="0"/>
                      </a:lnTo>
                      <a:lnTo>
                        <a:pt x="170" y="28"/>
                      </a:lnTo>
                      <a:lnTo>
                        <a:pt x="142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91" name="Freeform 61">
                  <a:extLst>
                    <a:ext uri="{FF2B5EF4-FFF2-40B4-BE49-F238E27FC236}">
                      <a16:creationId xmlns:a16="http://schemas.microsoft.com/office/drawing/2014/main" id="{F6B68706-3BF0-4A5D-BEB9-2BC8B608AF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31150" y="3900488"/>
                  <a:ext cx="630238" cy="630237"/>
                </a:xfrm>
                <a:custGeom>
                  <a:avLst/>
                  <a:gdLst>
                    <a:gd name="T0" fmla="*/ 630238 w 397"/>
                    <a:gd name="T1" fmla="*/ 404812 h 397"/>
                    <a:gd name="T2" fmla="*/ 449263 w 397"/>
                    <a:gd name="T3" fmla="*/ 44450 h 397"/>
                    <a:gd name="T4" fmla="*/ 360363 w 397"/>
                    <a:gd name="T5" fmla="*/ 90487 h 397"/>
                    <a:gd name="T6" fmla="*/ 269875 w 397"/>
                    <a:gd name="T7" fmla="*/ 0 h 397"/>
                    <a:gd name="T8" fmla="*/ 179388 w 397"/>
                    <a:gd name="T9" fmla="*/ 44450 h 397"/>
                    <a:gd name="T10" fmla="*/ 179388 w 397"/>
                    <a:gd name="T11" fmla="*/ 179387 h 397"/>
                    <a:gd name="T12" fmla="*/ 0 w 397"/>
                    <a:gd name="T13" fmla="*/ 314325 h 397"/>
                    <a:gd name="T14" fmla="*/ 44450 w 397"/>
                    <a:gd name="T15" fmla="*/ 360362 h 397"/>
                    <a:gd name="T16" fmla="*/ 225425 w 397"/>
                    <a:gd name="T17" fmla="*/ 314325 h 397"/>
                    <a:gd name="T18" fmla="*/ 269875 w 397"/>
                    <a:gd name="T19" fmla="*/ 269875 h 397"/>
                    <a:gd name="T20" fmla="*/ 360363 w 397"/>
                    <a:gd name="T21" fmla="*/ 450850 h 397"/>
                    <a:gd name="T22" fmla="*/ 360363 w 397"/>
                    <a:gd name="T23" fmla="*/ 539750 h 397"/>
                    <a:gd name="T24" fmla="*/ 449263 w 397"/>
                    <a:gd name="T25" fmla="*/ 585787 h 397"/>
                    <a:gd name="T26" fmla="*/ 495300 w 397"/>
                    <a:gd name="T27" fmla="*/ 585787 h 397"/>
                    <a:gd name="T28" fmla="*/ 539750 w 397"/>
                    <a:gd name="T29" fmla="*/ 630237 h 397"/>
                    <a:gd name="T30" fmla="*/ 630238 w 397"/>
                    <a:gd name="T31" fmla="*/ 404812 h 39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397" h="397">
                      <a:moveTo>
                        <a:pt x="397" y="255"/>
                      </a:moveTo>
                      <a:lnTo>
                        <a:pt x="283" y="28"/>
                      </a:lnTo>
                      <a:lnTo>
                        <a:pt x="227" y="57"/>
                      </a:lnTo>
                      <a:lnTo>
                        <a:pt x="170" y="0"/>
                      </a:lnTo>
                      <a:lnTo>
                        <a:pt x="113" y="28"/>
                      </a:lnTo>
                      <a:lnTo>
                        <a:pt x="113" y="113"/>
                      </a:lnTo>
                      <a:lnTo>
                        <a:pt x="0" y="198"/>
                      </a:lnTo>
                      <a:lnTo>
                        <a:pt x="28" y="227"/>
                      </a:lnTo>
                      <a:lnTo>
                        <a:pt x="142" y="198"/>
                      </a:lnTo>
                      <a:lnTo>
                        <a:pt x="170" y="170"/>
                      </a:lnTo>
                      <a:lnTo>
                        <a:pt x="227" y="284"/>
                      </a:lnTo>
                      <a:lnTo>
                        <a:pt x="227" y="340"/>
                      </a:lnTo>
                      <a:lnTo>
                        <a:pt x="283" y="369"/>
                      </a:lnTo>
                      <a:lnTo>
                        <a:pt x="312" y="369"/>
                      </a:lnTo>
                      <a:lnTo>
                        <a:pt x="340" y="397"/>
                      </a:lnTo>
                      <a:lnTo>
                        <a:pt x="397" y="25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92" name="Freeform 62">
                  <a:extLst>
                    <a:ext uri="{FF2B5EF4-FFF2-40B4-BE49-F238E27FC236}">
                      <a16:creationId xmlns:a16="http://schemas.microsoft.com/office/drawing/2014/main" id="{F5728AA0-AFBB-4CB0-AA55-D642193B4B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00688" y="4800600"/>
                  <a:ext cx="179387" cy="269875"/>
                </a:xfrm>
                <a:custGeom>
                  <a:avLst/>
                  <a:gdLst>
                    <a:gd name="T0" fmla="*/ 0 w 113"/>
                    <a:gd name="T1" fmla="*/ 0 h 170"/>
                    <a:gd name="T2" fmla="*/ 90487 w 113"/>
                    <a:gd name="T3" fmla="*/ 44450 h 170"/>
                    <a:gd name="T4" fmla="*/ 179387 w 113"/>
                    <a:gd name="T5" fmla="*/ 134938 h 170"/>
                    <a:gd name="T6" fmla="*/ 179387 w 113"/>
                    <a:gd name="T7" fmla="*/ 269875 h 170"/>
                    <a:gd name="T8" fmla="*/ 44450 w 113"/>
                    <a:gd name="T9" fmla="*/ 269875 h 170"/>
                    <a:gd name="T10" fmla="*/ 0 w 113"/>
                    <a:gd name="T11" fmla="*/ 225425 h 170"/>
                    <a:gd name="T12" fmla="*/ 0 w 113"/>
                    <a:gd name="T13" fmla="*/ 0 h 17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3" h="170">
                      <a:moveTo>
                        <a:pt x="0" y="0"/>
                      </a:moveTo>
                      <a:lnTo>
                        <a:pt x="57" y="28"/>
                      </a:lnTo>
                      <a:lnTo>
                        <a:pt x="113" y="85"/>
                      </a:lnTo>
                      <a:lnTo>
                        <a:pt x="113" y="170"/>
                      </a:lnTo>
                      <a:lnTo>
                        <a:pt x="28" y="170"/>
                      </a:lnTo>
                      <a:lnTo>
                        <a:pt x="0" y="14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93" name="Freeform 63">
                  <a:extLst>
                    <a:ext uri="{FF2B5EF4-FFF2-40B4-BE49-F238E27FC236}">
                      <a16:creationId xmlns:a16="http://schemas.microsoft.com/office/drawing/2014/main" id="{0359C3B8-0200-4118-A161-89B9DBACBD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56238" y="4395788"/>
                  <a:ext cx="944562" cy="539750"/>
                </a:xfrm>
                <a:custGeom>
                  <a:avLst/>
                  <a:gdLst>
                    <a:gd name="T0" fmla="*/ 134937 w 595"/>
                    <a:gd name="T1" fmla="*/ 449263 h 340"/>
                    <a:gd name="T2" fmla="*/ 44450 w 595"/>
                    <a:gd name="T3" fmla="*/ 404813 h 340"/>
                    <a:gd name="T4" fmla="*/ 44450 w 595"/>
                    <a:gd name="T5" fmla="*/ 360363 h 340"/>
                    <a:gd name="T6" fmla="*/ 0 w 595"/>
                    <a:gd name="T7" fmla="*/ 269875 h 340"/>
                    <a:gd name="T8" fmla="*/ 44450 w 595"/>
                    <a:gd name="T9" fmla="*/ 134938 h 340"/>
                    <a:gd name="T10" fmla="*/ 134937 w 595"/>
                    <a:gd name="T11" fmla="*/ 90488 h 340"/>
                    <a:gd name="T12" fmla="*/ 134937 w 595"/>
                    <a:gd name="T13" fmla="*/ 44450 h 340"/>
                    <a:gd name="T14" fmla="*/ 269875 w 595"/>
                    <a:gd name="T15" fmla="*/ 134938 h 340"/>
                    <a:gd name="T16" fmla="*/ 358775 w 595"/>
                    <a:gd name="T17" fmla="*/ 90488 h 340"/>
                    <a:gd name="T18" fmla="*/ 539750 w 595"/>
                    <a:gd name="T19" fmla="*/ 90488 h 340"/>
                    <a:gd name="T20" fmla="*/ 719137 w 595"/>
                    <a:gd name="T21" fmla="*/ 134938 h 340"/>
                    <a:gd name="T22" fmla="*/ 900112 w 595"/>
                    <a:gd name="T23" fmla="*/ 90488 h 340"/>
                    <a:gd name="T24" fmla="*/ 944562 w 595"/>
                    <a:gd name="T25" fmla="*/ 0 h 340"/>
                    <a:gd name="T26" fmla="*/ 944562 w 595"/>
                    <a:gd name="T27" fmla="*/ 225425 h 340"/>
                    <a:gd name="T28" fmla="*/ 854075 w 595"/>
                    <a:gd name="T29" fmla="*/ 179388 h 340"/>
                    <a:gd name="T30" fmla="*/ 854075 w 595"/>
                    <a:gd name="T31" fmla="*/ 314325 h 340"/>
                    <a:gd name="T32" fmla="*/ 765175 w 595"/>
                    <a:gd name="T33" fmla="*/ 269875 h 340"/>
                    <a:gd name="T34" fmla="*/ 584200 w 595"/>
                    <a:gd name="T35" fmla="*/ 539750 h 340"/>
                    <a:gd name="T36" fmla="*/ 449262 w 595"/>
                    <a:gd name="T37" fmla="*/ 449263 h 340"/>
                    <a:gd name="T38" fmla="*/ 449262 w 595"/>
                    <a:gd name="T39" fmla="*/ 360363 h 340"/>
                    <a:gd name="T40" fmla="*/ 223837 w 595"/>
                    <a:gd name="T41" fmla="*/ 314325 h 340"/>
                    <a:gd name="T42" fmla="*/ 179387 w 595"/>
                    <a:gd name="T43" fmla="*/ 314325 h 340"/>
                    <a:gd name="T44" fmla="*/ 134937 w 595"/>
                    <a:gd name="T45" fmla="*/ 314325 h 340"/>
                    <a:gd name="T46" fmla="*/ 134937 w 595"/>
                    <a:gd name="T47" fmla="*/ 449263 h 340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595" h="340">
                      <a:moveTo>
                        <a:pt x="85" y="283"/>
                      </a:moveTo>
                      <a:lnTo>
                        <a:pt x="28" y="255"/>
                      </a:lnTo>
                      <a:lnTo>
                        <a:pt x="28" y="227"/>
                      </a:lnTo>
                      <a:lnTo>
                        <a:pt x="0" y="170"/>
                      </a:lnTo>
                      <a:lnTo>
                        <a:pt x="28" y="85"/>
                      </a:lnTo>
                      <a:lnTo>
                        <a:pt x="85" y="57"/>
                      </a:lnTo>
                      <a:lnTo>
                        <a:pt x="85" y="28"/>
                      </a:lnTo>
                      <a:lnTo>
                        <a:pt x="170" y="85"/>
                      </a:lnTo>
                      <a:lnTo>
                        <a:pt x="226" y="57"/>
                      </a:lnTo>
                      <a:lnTo>
                        <a:pt x="340" y="57"/>
                      </a:lnTo>
                      <a:lnTo>
                        <a:pt x="453" y="85"/>
                      </a:lnTo>
                      <a:lnTo>
                        <a:pt x="567" y="57"/>
                      </a:lnTo>
                      <a:lnTo>
                        <a:pt x="595" y="0"/>
                      </a:lnTo>
                      <a:lnTo>
                        <a:pt x="595" y="142"/>
                      </a:lnTo>
                      <a:lnTo>
                        <a:pt x="538" y="113"/>
                      </a:lnTo>
                      <a:lnTo>
                        <a:pt x="538" y="198"/>
                      </a:lnTo>
                      <a:lnTo>
                        <a:pt x="482" y="170"/>
                      </a:lnTo>
                      <a:lnTo>
                        <a:pt x="368" y="340"/>
                      </a:lnTo>
                      <a:lnTo>
                        <a:pt x="283" y="283"/>
                      </a:lnTo>
                      <a:lnTo>
                        <a:pt x="283" y="227"/>
                      </a:lnTo>
                      <a:lnTo>
                        <a:pt x="141" y="198"/>
                      </a:lnTo>
                      <a:lnTo>
                        <a:pt x="113" y="198"/>
                      </a:lnTo>
                      <a:lnTo>
                        <a:pt x="85" y="198"/>
                      </a:lnTo>
                      <a:lnTo>
                        <a:pt x="85" y="28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94" name="Freeform 64">
                  <a:extLst>
                    <a:ext uri="{FF2B5EF4-FFF2-40B4-BE49-F238E27FC236}">
                      <a16:creationId xmlns:a16="http://schemas.microsoft.com/office/drawing/2014/main" id="{DAD0D1B8-C5A6-42A8-9795-72B8CB5D4C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91175" y="4710113"/>
                  <a:ext cx="449263" cy="360362"/>
                </a:xfrm>
                <a:custGeom>
                  <a:avLst/>
                  <a:gdLst>
                    <a:gd name="T0" fmla="*/ 88900 w 283"/>
                    <a:gd name="T1" fmla="*/ 360362 h 227"/>
                    <a:gd name="T2" fmla="*/ 88900 w 283"/>
                    <a:gd name="T3" fmla="*/ 225425 h 227"/>
                    <a:gd name="T4" fmla="*/ 0 w 283"/>
                    <a:gd name="T5" fmla="*/ 134937 h 227"/>
                    <a:gd name="T6" fmla="*/ 0 w 283"/>
                    <a:gd name="T7" fmla="*/ 0 h 227"/>
                    <a:gd name="T8" fmla="*/ 88900 w 283"/>
                    <a:gd name="T9" fmla="*/ 0 h 227"/>
                    <a:gd name="T10" fmla="*/ 314325 w 283"/>
                    <a:gd name="T11" fmla="*/ 46037 h 227"/>
                    <a:gd name="T12" fmla="*/ 314325 w 283"/>
                    <a:gd name="T13" fmla="*/ 134937 h 227"/>
                    <a:gd name="T14" fmla="*/ 449263 w 283"/>
                    <a:gd name="T15" fmla="*/ 225425 h 227"/>
                    <a:gd name="T16" fmla="*/ 404813 w 283"/>
                    <a:gd name="T17" fmla="*/ 269875 h 227"/>
                    <a:gd name="T18" fmla="*/ 269875 w 283"/>
                    <a:gd name="T19" fmla="*/ 315912 h 227"/>
                    <a:gd name="T20" fmla="*/ 223838 w 283"/>
                    <a:gd name="T21" fmla="*/ 360362 h 227"/>
                    <a:gd name="T22" fmla="*/ 88900 w 283"/>
                    <a:gd name="T23" fmla="*/ 360362 h 22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83" h="227">
                      <a:moveTo>
                        <a:pt x="56" y="227"/>
                      </a:moveTo>
                      <a:lnTo>
                        <a:pt x="56" y="142"/>
                      </a:lnTo>
                      <a:lnTo>
                        <a:pt x="0" y="85"/>
                      </a:lnTo>
                      <a:lnTo>
                        <a:pt x="0" y="0"/>
                      </a:lnTo>
                      <a:lnTo>
                        <a:pt x="56" y="0"/>
                      </a:lnTo>
                      <a:lnTo>
                        <a:pt x="198" y="29"/>
                      </a:lnTo>
                      <a:lnTo>
                        <a:pt x="198" y="85"/>
                      </a:lnTo>
                      <a:lnTo>
                        <a:pt x="283" y="142"/>
                      </a:lnTo>
                      <a:lnTo>
                        <a:pt x="255" y="170"/>
                      </a:lnTo>
                      <a:lnTo>
                        <a:pt x="170" y="199"/>
                      </a:lnTo>
                      <a:lnTo>
                        <a:pt x="141" y="227"/>
                      </a:lnTo>
                      <a:lnTo>
                        <a:pt x="56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95" name="Freeform 65">
                  <a:extLst>
                    <a:ext uri="{FF2B5EF4-FFF2-40B4-BE49-F238E27FC236}">
                      <a16:creationId xmlns:a16="http://schemas.microsoft.com/office/drawing/2014/main" id="{629A32C0-3D97-4B0D-8B4D-717396B43A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10200" y="4935538"/>
                  <a:ext cx="630238" cy="585787"/>
                </a:xfrm>
                <a:custGeom>
                  <a:avLst/>
                  <a:gdLst>
                    <a:gd name="T0" fmla="*/ 630238 w 397"/>
                    <a:gd name="T1" fmla="*/ 0 h 369"/>
                    <a:gd name="T2" fmla="*/ 541338 w 397"/>
                    <a:gd name="T3" fmla="*/ 179387 h 369"/>
                    <a:gd name="T4" fmla="*/ 630238 w 397"/>
                    <a:gd name="T5" fmla="*/ 269875 h 369"/>
                    <a:gd name="T6" fmla="*/ 630238 w 397"/>
                    <a:gd name="T7" fmla="*/ 314325 h 369"/>
                    <a:gd name="T8" fmla="*/ 585788 w 397"/>
                    <a:gd name="T9" fmla="*/ 360362 h 369"/>
                    <a:gd name="T10" fmla="*/ 630238 w 397"/>
                    <a:gd name="T11" fmla="*/ 404812 h 369"/>
                    <a:gd name="T12" fmla="*/ 495300 w 397"/>
                    <a:gd name="T13" fmla="*/ 450850 h 369"/>
                    <a:gd name="T14" fmla="*/ 450850 w 397"/>
                    <a:gd name="T15" fmla="*/ 539750 h 369"/>
                    <a:gd name="T16" fmla="*/ 360363 w 397"/>
                    <a:gd name="T17" fmla="*/ 495300 h 369"/>
                    <a:gd name="T18" fmla="*/ 315913 w 397"/>
                    <a:gd name="T19" fmla="*/ 539750 h 369"/>
                    <a:gd name="T20" fmla="*/ 269875 w 397"/>
                    <a:gd name="T21" fmla="*/ 539750 h 369"/>
                    <a:gd name="T22" fmla="*/ 225425 w 397"/>
                    <a:gd name="T23" fmla="*/ 450850 h 369"/>
                    <a:gd name="T24" fmla="*/ 180975 w 397"/>
                    <a:gd name="T25" fmla="*/ 450850 h 369"/>
                    <a:gd name="T26" fmla="*/ 180975 w 397"/>
                    <a:gd name="T27" fmla="*/ 495300 h 369"/>
                    <a:gd name="T28" fmla="*/ 90488 w 397"/>
                    <a:gd name="T29" fmla="*/ 585787 h 369"/>
                    <a:gd name="T30" fmla="*/ 46038 w 397"/>
                    <a:gd name="T31" fmla="*/ 539750 h 369"/>
                    <a:gd name="T32" fmla="*/ 46038 w 397"/>
                    <a:gd name="T33" fmla="*/ 450850 h 369"/>
                    <a:gd name="T34" fmla="*/ 0 w 397"/>
                    <a:gd name="T35" fmla="*/ 450850 h 369"/>
                    <a:gd name="T36" fmla="*/ 0 w 397"/>
                    <a:gd name="T37" fmla="*/ 404812 h 369"/>
                    <a:gd name="T38" fmla="*/ 0 w 397"/>
                    <a:gd name="T39" fmla="*/ 269875 h 369"/>
                    <a:gd name="T40" fmla="*/ 0 w 397"/>
                    <a:gd name="T41" fmla="*/ 225425 h 369"/>
                    <a:gd name="T42" fmla="*/ 46038 w 397"/>
                    <a:gd name="T43" fmla="*/ 225425 h 369"/>
                    <a:gd name="T44" fmla="*/ 46038 w 397"/>
                    <a:gd name="T45" fmla="*/ 134937 h 369"/>
                    <a:gd name="T46" fmla="*/ 90488 w 397"/>
                    <a:gd name="T47" fmla="*/ 90487 h 369"/>
                    <a:gd name="T48" fmla="*/ 134938 w 397"/>
                    <a:gd name="T49" fmla="*/ 134937 h 369"/>
                    <a:gd name="T50" fmla="*/ 404813 w 397"/>
                    <a:gd name="T51" fmla="*/ 134937 h 369"/>
                    <a:gd name="T52" fmla="*/ 450850 w 397"/>
                    <a:gd name="T53" fmla="*/ 90487 h 369"/>
                    <a:gd name="T54" fmla="*/ 585788 w 397"/>
                    <a:gd name="T55" fmla="*/ 44450 h 369"/>
                    <a:gd name="T56" fmla="*/ 630238 w 397"/>
                    <a:gd name="T57" fmla="*/ 0 h 369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397" h="369">
                      <a:moveTo>
                        <a:pt x="397" y="0"/>
                      </a:moveTo>
                      <a:lnTo>
                        <a:pt x="341" y="113"/>
                      </a:lnTo>
                      <a:lnTo>
                        <a:pt x="397" y="170"/>
                      </a:lnTo>
                      <a:lnTo>
                        <a:pt x="397" y="198"/>
                      </a:lnTo>
                      <a:lnTo>
                        <a:pt x="369" y="227"/>
                      </a:lnTo>
                      <a:lnTo>
                        <a:pt x="397" y="255"/>
                      </a:lnTo>
                      <a:lnTo>
                        <a:pt x="312" y="284"/>
                      </a:lnTo>
                      <a:lnTo>
                        <a:pt x="284" y="340"/>
                      </a:lnTo>
                      <a:lnTo>
                        <a:pt x="227" y="312"/>
                      </a:lnTo>
                      <a:lnTo>
                        <a:pt x="199" y="340"/>
                      </a:lnTo>
                      <a:lnTo>
                        <a:pt x="170" y="340"/>
                      </a:lnTo>
                      <a:lnTo>
                        <a:pt x="142" y="284"/>
                      </a:lnTo>
                      <a:lnTo>
                        <a:pt x="114" y="284"/>
                      </a:lnTo>
                      <a:lnTo>
                        <a:pt x="114" y="312"/>
                      </a:lnTo>
                      <a:lnTo>
                        <a:pt x="57" y="369"/>
                      </a:lnTo>
                      <a:lnTo>
                        <a:pt x="29" y="340"/>
                      </a:lnTo>
                      <a:lnTo>
                        <a:pt x="29" y="284"/>
                      </a:lnTo>
                      <a:lnTo>
                        <a:pt x="0" y="284"/>
                      </a:lnTo>
                      <a:lnTo>
                        <a:pt x="0" y="255"/>
                      </a:lnTo>
                      <a:lnTo>
                        <a:pt x="0" y="170"/>
                      </a:lnTo>
                      <a:lnTo>
                        <a:pt x="0" y="142"/>
                      </a:lnTo>
                      <a:lnTo>
                        <a:pt x="29" y="142"/>
                      </a:lnTo>
                      <a:lnTo>
                        <a:pt x="29" y="85"/>
                      </a:lnTo>
                      <a:lnTo>
                        <a:pt x="57" y="57"/>
                      </a:lnTo>
                      <a:lnTo>
                        <a:pt x="85" y="85"/>
                      </a:lnTo>
                      <a:lnTo>
                        <a:pt x="255" y="85"/>
                      </a:lnTo>
                      <a:lnTo>
                        <a:pt x="284" y="57"/>
                      </a:lnTo>
                      <a:lnTo>
                        <a:pt x="369" y="28"/>
                      </a:lnTo>
                      <a:lnTo>
                        <a:pt x="39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96" name="Freeform 66">
                  <a:extLst>
                    <a:ext uri="{FF2B5EF4-FFF2-40B4-BE49-F238E27FC236}">
                      <a16:creationId xmlns:a16="http://schemas.microsoft.com/office/drawing/2014/main" id="{01DD0110-D83D-4ABF-9170-CE4DA127F0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65750" y="4935538"/>
                  <a:ext cx="809625" cy="900112"/>
                </a:xfrm>
                <a:custGeom>
                  <a:avLst/>
                  <a:gdLst>
                    <a:gd name="T0" fmla="*/ 44450 w 510"/>
                    <a:gd name="T1" fmla="*/ 450850 h 567"/>
                    <a:gd name="T2" fmla="*/ 90488 w 510"/>
                    <a:gd name="T3" fmla="*/ 450850 h 567"/>
                    <a:gd name="T4" fmla="*/ 90488 w 510"/>
                    <a:gd name="T5" fmla="*/ 539750 h 567"/>
                    <a:gd name="T6" fmla="*/ 134938 w 510"/>
                    <a:gd name="T7" fmla="*/ 585787 h 567"/>
                    <a:gd name="T8" fmla="*/ 225425 w 510"/>
                    <a:gd name="T9" fmla="*/ 495300 h 567"/>
                    <a:gd name="T10" fmla="*/ 225425 w 510"/>
                    <a:gd name="T11" fmla="*/ 450850 h 567"/>
                    <a:gd name="T12" fmla="*/ 269875 w 510"/>
                    <a:gd name="T13" fmla="*/ 450850 h 567"/>
                    <a:gd name="T14" fmla="*/ 314325 w 510"/>
                    <a:gd name="T15" fmla="*/ 539750 h 567"/>
                    <a:gd name="T16" fmla="*/ 360363 w 510"/>
                    <a:gd name="T17" fmla="*/ 539750 h 567"/>
                    <a:gd name="T18" fmla="*/ 404813 w 510"/>
                    <a:gd name="T19" fmla="*/ 495300 h 567"/>
                    <a:gd name="T20" fmla="*/ 495300 w 510"/>
                    <a:gd name="T21" fmla="*/ 539750 h 567"/>
                    <a:gd name="T22" fmla="*/ 539750 w 510"/>
                    <a:gd name="T23" fmla="*/ 450850 h 567"/>
                    <a:gd name="T24" fmla="*/ 674688 w 510"/>
                    <a:gd name="T25" fmla="*/ 404812 h 567"/>
                    <a:gd name="T26" fmla="*/ 630238 w 510"/>
                    <a:gd name="T27" fmla="*/ 360362 h 567"/>
                    <a:gd name="T28" fmla="*/ 674688 w 510"/>
                    <a:gd name="T29" fmla="*/ 314325 h 567"/>
                    <a:gd name="T30" fmla="*/ 674688 w 510"/>
                    <a:gd name="T31" fmla="*/ 269875 h 567"/>
                    <a:gd name="T32" fmla="*/ 585788 w 510"/>
                    <a:gd name="T33" fmla="*/ 179387 h 567"/>
                    <a:gd name="T34" fmla="*/ 674688 w 510"/>
                    <a:gd name="T35" fmla="*/ 0 h 567"/>
                    <a:gd name="T36" fmla="*/ 765175 w 510"/>
                    <a:gd name="T37" fmla="*/ 179387 h 567"/>
                    <a:gd name="T38" fmla="*/ 765175 w 510"/>
                    <a:gd name="T39" fmla="*/ 225425 h 567"/>
                    <a:gd name="T40" fmla="*/ 765175 w 510"/>
                    <a:gd name="T41" fmla="*/ 450850 h 567"/>
                    <a:gd name="T42" fmla="*/ 809625 w 510"/>
                    <a:gd name="T43" fmla="*/ 539750 h 567"/>
                    <a:gd name="T44" fmla="*/ 765175 w 510"/>
                    <a:gd name="T45" fmla="*/ 674687 h 567"/>
                    <a:gd name="T46" fmla="*/ 765175 w 510"/>
                    <a:gd name="T47" fmla="*/ 765175 h 567"/>
                    <a:gd name="T48" fmla="*/ 809625 w 510"/>
                    <a:gd name="T49" fmla="*/ 809625 h 567"/>
                    <a:gd name="T50" fmla="*/ 765175 w 510"/>
                    <a:gd name="T51" fmla="*/ 900112 h 567"/>
                    <a:gd name="T52" fmla="*/ 674688 w 510"/>
                    <a:gd name="T53" fmla="*/ 855662 h 567"/>
                    <a:gd name="T54" fmla="*/ 539750 w 510"/>
                    <a:gd name="T55" fmla="*/ 720725 h 567"/>
                    <a:gd name="T56" fmla="*/ 404813 w 510"/>
                    <a:gd name="T57" fmla="*/ 630237 h 567"/>
                    <a:gd name="T58" fmla="*/ 360363 w 510"/>
                    <a:gd name="T59" fmla="*/ 720725 h 567"/>
                    <a:gd name="T60" fmla="*/ 269875 w 510"/>
                    <a:gd name="T61" fmla="*/ 765175 h 567"/>
                    <a:gd name="T62" fmla="*/ 134938 w 510"/>
                    <a:gd name="T63" fmla="*/ 720725 h 567"/>
                    <a:gd name="T64" fmla="*/ 134938 w 510"/>
                    <a:gd name="T65" fmla="*/ 855662 h 567"/>
                    <a:gd name="T66" fmla="*/ 44450 w 510"/>
                    <a:gd name="T67" fmla="*/ 809625 h 567"/>
                    <a:gd name="T68" fmla="*/ 0 w 510"/>
                    <a:gd name="T69" fmla="*/ 674687 h 567"/>
                    <a:gd name="T70" fmla="*/ 44450 w 510"/>
                    <a:gd name="T71" fmla="*/ 450850 h 567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0" t="0" r="r" b="b"/>
                  <a:pathLst>
                    <a:path w="510" h="567">
                      <a:moveTo>
                        <a:pt x="28" y="284"/>
                      </a:moveTo>
                      <a:lnTo>
                        <a:pt x="57" y="284"/>
                      </a:lnTo>
                      <a:lnTo>
                        <a:pt x="57" y="340"/>
                      </a:lnTo>
                      <a:lnTo>
                        <a:pt x="85" y="369"/>
                      </a:lnTo>
                      <a:lnTo>
                        <a:pt x="142" y="312"/>
                      </a:lnTo>
                      <a:lnTo>
                        <a:pt x="142" y="284"/>
                      </a:lnTo>
                      <a:lnTo>
                        <a:pt x="170" y="284"/>
                      </a:lnTo>
                      <a:lnTo>
                        <a:pt x="198" y="340"/>
                      </a:lnTo>
                      <a:lnTo>
                        <a:pt x="227" y="340"/>
                      </a:lnTo>
                      <a:lnTo>
                        <a:pt x="255" y="312"/>
                      </a:lnTo>
                      <a:lnTo>
                        <a:pt x="312" y="340"/>
                      </a:lnTo>
                      <a:lnTo>
                        <a:pt x="340" y="284"/>
                      </a:lnTo>
                      <a:lnTo>
                        <a:pt x="425" y="255"/>
                      </a:lnTo>
                      <a:lnTo>
                        <a:pt x="397" y="227"/>
                      </a:lnTo>
                      <a:lnTo>
                        <a:pt x="425" y="198"/>
                      </a:lnTo>
                      <a:lnTo>
                        <a:pt x="425" y="170"/>
                      </a:lnTo>
                      <a:lnTo>
                        <a:pt x="369" y="113"/>
                      </a:lnTo>
                      <a:lnTo>
                        <a:pt x="425" y="0"/>
                      </a:lnTo>
                      <a:lnTo>
                        <a:pt x="482" y="113"/>
                      </a:lnTo>
                      <a:lnTo>
                        <a:pt x="482" y="142"/>
                      </a:lnTo>
                      <a:lnTo>
                        <a:pt x="482" y="284"/>
                      </a:lnTo>
                      <a:lnTo>
                        <a:pt x="510" y="340"/>
                      </a:lnTo>
                      <a:lnTo>
                        <a:pt x="482" y="425"/>
                      </a:lnTo>
                      <a:lnTo>
                        <a:pt x="482" y="482"/>
                      </a:lnTo>
                      <a:lnTo>
                        <a:pt x="510" y="510"/>
                      </a:lnTo>
                      <a:lnTo>
                        <a:pt x="482" y="567"/>
                      </a:lnTo>
                      <a:lnTo>
                        <a:pt x="425" y="539"/>
                      </a:lnTo>
                      <a:lnTo>
                        <a:pt x="340" y="454"/>
                      </a:lnTo>
                      <a:lnTo>
                        <a:pt x="255" y="397"/>
                      </a:lnTo>
                      <a:lnTo>
                        <a:pt x="227" y="454"/>
                      </a:lnTo>
                      <a:lnTo>
                        <a:pt x="170" y="482"/>
                      </a:lnTo>
                      <a:lnTo>
                        <a:pt x="85" y="454"/>
                      </a:lnTo>
                      <a:lnTo>
                        <a:pt x="85" y="539"/>
                      </a:lnTo>
                      <a:lnTo>
                        <a:pt x="28" y="510"/>
                      </a:lnTo>
                      <a:lnTo>
                        <a:pt x="0" y="425"/>
                      </a:lnTo>
                      <a:lnTo>
                        <a:pt x="28" y="28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97" name="Freeform 67">
                  <a:extLst>
                    <a:ext uri="{FF2B5EF4-FFF2-40B4-BE49-F238E27FC236}">
                      <a16:creationId xmlns:a16="http://schemas.microsoft.com/office/drawing/2014/main" id="{BDD3BFF4-BE0F-4D26-B9A2-0C616A8F3F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65750" y="5565775"/>
                  <a:ext cx="765175" cy="539750"/>
                </a:xfrm>
                <a:custGeom>
                  <a:avLst/>
                  <a:gdLst>
                    <a:gd name="T0" fmla="*/ 134938 w 482"/>
                    <a:gd name="T1" fmla="*/ 225425 h 340"/>
                    <a:gd name="T2" fmla="*/ 134938 w 482"/>
                    <a:gd name="T3" fmla="*/ 90488 h 340"/>
                    <a:gd name="T4" fmla="*/ 269875 w 482"/>
                    <a:gd name="T5" fmla="*/ 134938 h 340"/>
                    <a:gd name="T6" fmla="*/ 360363 w 482"/>
                    <a:gd name="T7" fmla="*/ 90488 h 340"/>
                    <a:gd name="T8" fmla="*/ 404813 w 482"/>
                    <a:gd name="T9" fmla="*/ 0 h 340"/>
                    <a:gd name="T10" fmla="*/ 539750 w 482"/>
                    <a:gd name="T11" fmla="*/ 90488 h 340"/>
                    <a:gd name="T12" fmla="*/ 674688 w 482"/>
                    <a:gd name="T13" fmla="*/ 225425 h 340"/>
                    <a:gd name="T14" fmla="*/ 765175 w 482"/>
                    <a:gd name="T15" fmla="*/ 269875 h 340"/>
                    <a:gd name="T16" fmla="*/ 539750 w 482"/>
                    <a:gd name="T17" fmla="*/ 360363 h 340"/>
                    <a:gd name="T18" fmla="*/ 495300 w 482"/>
                    <a:gd name="T19" fmla="*/ 404813 h 340"/>
                    <a:gd name="T20" fmla="*/ 495300 w 482"/>
                    <a:gd name="T21" fmla="*/ 495300 h 340"/>
                    <a:gd name="T22" fmla="*/ 449263 w 482"/>
                    <a:gd name="T23" fmla="*/ 539750 h 340"/>
                    <a:gd name="T24" fmla="*/ 404813 w 482"/>
                    <a:gd name="T25" fmla="*/ 495300 h 340"/>
                    <a:gd name="T26" fmla="*/ 269875 w 482"/>
                    <a:gd name="T27" fmla="*/ 495300 h 340"/>
                    <a:gd name="T28" fmla="*/ 225425 w 482"/>
                    <a:gd name="T29" fmla="*/ 449263 h 340"/>
                    <a:gd name="T30" fmla="*/ 179388 w 482"/>
                    <a:gd name="T31" fmla="*/ 539750 h 340"/>
                    <a:gd name="T32" fmla="*/ 90488 w 482"/>
                    <a:gd name="T33" fmla="*/ 539750 h 340"/>
                    <a:gd name="T34" fmla="*/ 134938 w 482"/>
                    <a:gd name="T35" fmla="*/ 495300 h 340"/>
                    <a:gd name="T36" fmla="*/ 44450 w 482"/>
                    <a:gd name="T37" fmla="*/ 404813 h 340"/>
                    <a:gd name="T38" fmla="*/ 0 w 482"/>
                    <a:gd name="T39" fmla="*/ 404813 h 340"/>
                    <a:gd name="T40" fmla="*/ 44450 w 482"/>
                    <a:gd name="T41" fmla="*/ 314325 h 340"/>
                    <a:gd name="T42" fmla="*/ 44450 w 482"/>
                    <a:gd name="T43" fmla="*/ 269875 h 340"/>
                    <a:gd name="T44" fmla="*/ 134938 w 482"/>
                    <a:gd name="T45" fmla="*/ 225425 h 340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482" h="340">
                      <a:moveTo>
                        <a:pt x="85" y="142"/>
                      </a:moveTo>
                      <a:lnTo>
                        <a:pt x="85" y="57"/>
                      </a:lnTo>
                      <a:lnTo>
                        <a:pt x="170" y="85"/>
                      </a:lnTo>
                      <a:lnTo>
                        <a:pt x="227" y="57"/>
                      </a:lnTo>
                      <a:lnTo>
                        <a:pt x="255" y="0"/>
                      </a:lnTo>
                      <a:lnTo>
                        <a:pt x="340" y="57"/>
                      </a:lnTo>
                      <a:lnTo>
                        <a:pt x="425" y="142"/>
                      </a:lnTo>
                      <a:lnTo>
                        <a:pt x="482" y="170"/>
                      </a:lnTo>
                      <a:lnTo>
                        <a:pt x="340" y="227"/>
                      </a:lnTo>
                      <a:lnTo>
                        <a:pt x="312" y="255"/>
                      </a:lnTo>
                      <a:lnTo>
                        <a:pt x="312" y="312"/>
                      </a:lnTo>
                      <a:lnTo>
                        <a:pt x="283" y="340"/>
                      </a:lnTo>
                      <a:lnTo>
                        <a:pt x="255" y="312"/>
                      </a:lnTo>
                      <a:lnTo>
                        <a:pt x="170" y="312"/>
                      </a:lnTo>
                      <a:lnTo>
                        <a:pt x="142" y="283"/>
                      </a:lnTo>
                      <a:lnTo>
                        <a:pt x="113" y="340"/>
                      </a:lnTo>
                      <a:lnTo>
                        <a:pt x="57" y="340"/>
                      </a:lnTo>
                      <a:lnTo>
                        <a:pt x="85" y="312"/>
                      </a:lnTo>
                      <a:lnTo>
                        <a:pt x="28" y="255"/>
                      </a:lnTo>
                      <a:lnTo>
                        <a:pt x="0" y="255"/>
                      </a:lnTo>
                      <a:lnTo>
                        <a:pt x="28" y="198"/>
                      </a:lnTo>
                      <a:lnTo>
                        <a:pt x="28" y="170"/>
                      </a:lnTo>
                      <a:lnTo>
                        <a:pt x="85" y="14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98" name="Freeform 68">
                  <a:extLst>
                    <a:ext uri="{FF2B5EF4-FFF2-40B4-BE49-F238E27FC236}">
                      <a16:creationId xmlns:a16="http://schemas.microsoft.com/office/drawing/2014/main" id="{866CB424-DF10-4CD9-A06C-E733002DCC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45138" y="5835650"/>
                  <a:ext cx="676275" cy="585788"/>
                </a:xfrm>
                <a:custGeom>
                  <a:avLst/>
                  <a:gdLst>
                    <a:gd name="T0" fmla="*/ 585788 w 426"/>
                    <a:gd name="T1" fmla="*/ 0 h 369"/>
                    <a:gd name="T2" fmla="*/ 360363 w 426"/>
                    <a:gd name="T3" fmla="*/ 90488 h 369"/>
                    <a:gd name="T4" fmla="*/ 315913 w 426"/>
                    <a:gd name="T5" fmla="*/ 134938 h 369"/>
                    <a:gd name="T6" fmla="*/ 315913 w 426"/>
                    <a:gd name="T7" fmla="*/ 225425 h 369"/>
                    <a:gd name="T8" fmla="*/ 269875 w 426"/>
                    <a:gd name="T9" fmla="*/ 269875 h 369"/>
                    <a:gd name="T10" fmla="*/ 225425 w 426"/>
                    <a:gd name="T11" fmla="*/ 225425 h 369"/>
                    <a:gd name="T12" fmla="*/ 90488 w 426"/>
                    <a:gd name="T13" fmla="*/ 225425 h 369"/>
                    <a:gd name="T14" fmla="*/ 46038 w 426"/>
                    <a:gd name="T15" fmla="*/ 179388 h 369"/>
                    <a:gd name="T16" fmla="*/ 0 w 426"/>
                    <a:gd name="T17" fmla="*/ 269875 h 369"/>
                    <a:gd name="T18" fmla="*/ 0 w 426"/>
                    <a:gd name="T19" fmla="*/ 360363 h 369"/>
                    <a:gd name="T20" fmla="*/ 46038 w 426"/>
                    <a:gd name="T21" fmla="*/ 360363 h 369"/>
                    <a:gd name="T22" fmla="*/ 0 w 426"/>
                    <a:gd name="T23" fmla="*/ 495300 h 369"/>
                    <a:gd name="T24" fmla="*/ 134938 w 426"/>
                    <a:gd name="T25" fmla="*/ 539750 h 369"/>
                    <a:gd name="T26" fmla="*/ 315913 w 426"/>
                    <a:gd name="T27" fmla="*/ 495300 h 369"/>
                    <a:gd name="T28" fmla="*/ 495300 w 426"/>
                    <a:gd name="T29" fmla="*/ 585788 h 369"/>
                    <a:gd name="T30" fmla="*/ 585788 w 426"/>
                    <a:gd name="T31" fmla="*/ 539750 h 369"/>
                    <a:gd name="T32" fmla="*/ 585788 w 426"/>
                    <a:gd name="T33" fmla="*/ 360363 h 369"/>
                    <a:gd name="T34" fmla="*/ 676275 w 426"/>
                    <a:gd name="T35" fmla="*/ 314325 h 369"/>
                    <a:gd name="T36" fmla="*/ 630238 w 426"/>
                    <a:gd name="T37" fmla="*/ 314325 h 369"/>
                    <a:gd name="T38" fmla="*/ 630238 w 426"/>
                    <a:gd name="T39" fmla="*/ 269875 h 369"/>
                    <a:gd name="T40" fmla="*/ 676275 w 426"/>
                    <a:gd name="T41" fmla="*/ 179388 h 369"/>
                    <a:gd name="T42" fmla="*/ 630238 w 426"/>
                    <a:gd name="T43" fmla="*/ 179388 h 369"/>
                    <a:gd name="T44" fmla="*/ 585788 w 426"/>
                    <a:gd name="T45" fmla="*/ 134938 h 369"/>
                    <a:gd name="T46" fmla="*/ 630238 w 426"/>
                    <a:gd name="T47" fmla="*/ 44450 h 369"/>
                    <a:gd name="T48" fmla="*/ 585788 w 426"/>
                    <a:gd name="T49" fmla="*/ 0 h 369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426" h="369">
                      <a:moveTo>
                        <a:pt x="369" y="0"/>
                      </a:moveTo>
                      <a:lnTo>
                        <a:pt x="227" y="57"/>
                      </a:lnTo>
                      <a:lnTo>
                        <a:pt x="199" y="85"/>
                      </a:lnTo>
                      <a:lnTo>
                        <a:pt x="199" y="142"/>
                      </a:lnTo>
                      <a:lnTo>
                        <a:pt x="170" y="170"/>
                      </a:lnTo>
                      <a:lnTo>
                        <a:pt x="142" y="142"/>
                      </a:lnTo>
                      <a:lnTo>
                        <a:pt x="57" y="142"/>
                      </a:lnTo>
                      <a:lnTo>
                        <a:pt x="29" y="113"/>
                      </a:lnTo>
                      <a:lnTo>
                        <a:pt x="0" y="170"/>
                      </a:lnTo>
                      <a:lnTo>
                        <a:pt x="0" y="227"/>
                      </a:lnTo>
                      <a:lnTo>
                        <a:pt x="29" y="227"/>
                      </a:lnTo>
                      <a:lnTo>
                        <a:pt x="0" y="312"/>
                      </a:lnTo>
                      <a:lnTo>
                        <a:pt x="85" y="340"/>
                      </a:lnTo>
                      <a:lnTo>
                        <a:pt x="199" y="312"/>
                      </a:lnTo>
                      <a:lnTo>
                        <a:pt x="312" y="369"/>
                      </a:lnTo>
                      <a:lnTo>
                        <a:pt x="369" y="340"/>
                      </a:lnTo>
                      <a:lnTo>
                        <a:pt x="369" y="227"/>
                      </a:lnTo>
                      <a:lnTo>
                        <a:pt x="426" y="198"/>
                      </a:lnTo>
                      <a:lnTo>
                        <a:pt x="397" y="198"/>
                      </a:lnTo>
                      <a:lnTo>
                        <a:pt x="397" y="170"/>
                      </a:lnTo>
                      <a:lnTo>
                        <a:pt x="426" y="113"/>
                      </a:lnTo>
                      <a:lnTo>
                        <a:pt x="397" y="113"/>
                      </a:lnTo>
                      <a:lnTo>
                        <a:pt x="369" y="85"/>
                      </a:lnTo>
                      <a:lnTo>
                        <a:pt x="397" y="28"/>
                      </a:lnTo>
                      <a:lnTo>
                        <a:pt x="369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99" name="Freeform 69">
                  <a:extLst>
                    <a:ext uri="{FF2B5EF4-FFF2-40B4-BE49-F238E27FC236}">
                      <a16:creationId xmlns:a16="http://schemas.microsoft.com/office/drawing/2014/main" id="{072F1EB7-65BF-4E68-8EC2-5CAA3702D6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30925" y="5791200"/>
                  <a:ext cx="630238" cy="674688"/>
                </a:xfrm>
                <a:custGeom>
                  <a:avLst/>
                  <a:gdLst>
                    <a:gd name="T0" fmla="*/ 630238 w 397"/>
                    <a:gd name="T1" fmla="*/ 88900 h 425"/>
                    <a:gd name="T2" fmla="*/ 630238 w 397"/>
                    <a:gd name="T3" fmla="*/ 179388 h 425"/>
                    <a:gd name="T4" fmla="*/ 584200 w 397"/>
                    <a:gd name="T5" fmla="*/ 179388 h 425"/>
                    <a:gd name="T6" fmla="*/ 630238 w 397"/>
                    <a:gd name="T7" fmla="*/ 314325 h 425"/>
                    <a:gd name="T8" fmla="*/ 539750 w 397"/>
                    <a:gd name="T9" fmla="*/ 495300 h 425"/>
                    <a:gd name="T10" fmla="*/ 314325 w 397"/>
                    <a:gd name="T11" fmla="*/ 674688 h 425"/>
                    <a:gd name="T12" fmla="*/ 269875 w 397"/>
                    <a:gd name="T13" fmla="*/ 674688 h 425"/>
                    <a:gd name="T14" fmla="*/ 225425 w 397"/>
                    <a:gd name="T15" fmla="*/ 630238 h 425"/>
                    <a:gd name="T16" fmla="*/ 134938 w 397"/>
                    <a:gd name="T17" fmla="*/ 584200 h 425"/>
                    <a:gd name="T18" fmla="*/ 0 w 397"/>
                    <a:gd name="T19" fmla="*/ 584200 h 425"/>
                    <a:gd name="T20" fmla="*/ 0 w 397"/>
                    <a:gd name="T21" fmla="*/ 404813 h 425"/>
                    <a:gd name="T22" fmla="*/ 90488 w 397"/>
                    <a:gd name="T23" fmla="*/ 358775 h 425"/>
                    <a:gd name="T24" fmla="*/ 314325 w 397"/>
                    <a:gd name="T25" fmla="*/ 449263 h 425"/>
                    <a:gd name="T26" fmla="*/ 360363 w 397"/>
                    <a:gd name="T27" fmla="*/ 404813 h 425"/>
                    <a:gd name="T28" fmla="*/ 314325 w 397"/>
                    <a:gd name="T29" fmla="*/ 358775 h 425"/>
                    <a:gd name="T30" fmla="*/ 360363 w 397"/>
                    <a:gd name="T31" fmla="*/ 314325 h 425"/>
                    <a:gd name="T32" fmla="*/ 360363 w 397"/>
                    <a:gd name="T33" fmla="*/ 223838 h 425"/>
                    <a:gd name="T34" fmla="*/ 404813 w 397"/>
                    <a:gd name="T35" fmla="*/ 223838 h 425"/>
                    <a:gd name="T36" fmla="*/ 360363 w 397"/>
                    <a:gd name="T37" fmla="*/ 134938 h 425"/>
                    <a:gd name="T38" fmla="*/ 404813 w 397"/>
                    <a:gd name="T39" fmla="*/ 134938 h 425"/>
                    <a:gd name="T40" fmla="*/ 404813 w 397"/>
                    <a:gd name="T41" fmla="*/ 44450 h 425"/>
                    <a:gd name="T42" fmla="*/ 449263 w 397"/>
                    <a:gd name="T43" fmla="*/ 44450 h 425"/>
                    <a:gd name="T44" fmla="*/ 449263 w 397"/>
                    <a:gd name="T45" fmla="*/ 0 h 425"/>
                    <a:gd name="T46" fmla="*/ 630238 w 397"/>
                    <a:gd name="T47" fmla="*/ 88900 h 425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397" h="425">
                      <a:moveTo>
                        <a:pt x="397" y="56"/>
                      </a:moveTo>
                      <a:lnTo>
                        <a:pt x="397" y="113"/>
                      </a:lnTo>
                      <a:lnTo>
                        <a:pt x="368" y="113"/>
                      </a:lnTo>
                      <a:lnTo>
                        <a:pt x="397" y="198"/>
                      </a:lnTo>
                      <a:lnTo>
                        <a:pt x="340" y="312"/>
                      </a:lnTo>
                      <a:lnTo>
                        <a:pt x="198" y="425"/>
                      </a:lnTo>
                      <a:lnTo>
                        <a:pt x="170" y="425"/>
                      </a:lnTo>
                      <a:lnTo>
                        <a:pt x="142" y="397"/>
                      </a:lnTo>
                      <a:lnTo>
                        <a:pt x="85" y="368"/>
                      </a:lnTo>
                      <a:lnTo>
                        <a:pt x="0" y="368"/>
                      </a:lnTo>
                      <a:lnTo>
                        <a:pt x="0" y="255"/>
                      </a:lnTo>
                      <a:lnTo>
                        <a:pt x="57" y="226"/>
                      </a:lnTo>
                      <a:lnTo>
                        <a:pt x="198" y="283"/>
                      </a:lnTo>
                      <a:lnTo>
                        <a:pt x="227" y="255"/>
                      </a:lnTo>
                      <a:lnTo>
                        <a:pt x="198" y="226"/>
                      </a:lnTo>
                      <a:lnTo>
                        <a:pt x="227" y="198"/>
                      </a:lnTo>
                      <a:lnTo>
                        <a:pt x="227" y="141"/>
                      </a:lnTo>
                      <a:lnTo>
                        <a:pt x="255" y="141"/>
                      </a:lnTo>
                      <a:lnTo>
                        <a:pt x="227" y="85"/>
                      </a:lnTo>
                      <a:lnTo>
                        <a:pt x="255" y="85"/>
                      </a:lnTo>
                      <a:lnTo>
                        <a:pt x="255" y="28"/>
                      </a:lnTo>
                      <a:lnTo>
                        <a:pt x="283" y="28"/>
                      </a:lnTo>
                      <a:lnTo>
                        <a:pt x="283" y="0"/>
                      </a:lnTo>
                      <a:lnTo>
                        <a:pt x="397" y="5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00" name="Freeform 70">
                  <a:extLst>
                    <a:ext uri="{FF2B5EF4-FFF2-40B4-BE49-F238E27FC236}">
                      <a16:creationId xmlns:a16="http://schemas.microsoft.com/office/drawing/2014/main" id="{AB391134-491F-47DE-9ED7-EFC328BF7C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4675" y="5386388"/>
                  <a:ext cx="541338" cy="314325"/>
                </a:xfrm>
                <a:custGeom>
                  <a:avLst/>
                  <a:gdLst>
                    <a:gd name="T0" fmla="*/ 0 w 341"/>
                    <a:gd name="T1" fmla="*/ 44450 h 198"/>
                    <a:gd name="T2" fmla="*/ 180975 w 341"/>
                    <a:gd name="T3" fmla="*/ 0 h 198"/>
                    <a:gd name="T4" fmla="*/ 541338 w 341"/>
                    <a:gd name="T5" fmla="*/ 179388 h 198"/>
                    <a:gd name="T6" fmla="*/ 495300 w 341"/>
                    <a:gd name="T7" fmla="*/ 269875 h 198"/>
                    <a:gd name="T8" fmla="*/ 450850 w 341"/>
                    <a:gd name="T9" fmla="*/ 269875 h 198"/>
                    <a:gd name="T10" fmla="*/ 450850 w 341"/>
                    <a:gd name="T11" fmla="*/ 223838 h 198"/>
                    <a:gd name="T12" fmla="*/ 360363 w 341"/>
                    <a:gd name="T13" fmla="*/ 179388 h 198"/>
                    <a:gd name="T14" fmla="*/ 315913 w 341"/>
                    <a:gd name="T15" fmla="*/ 223838 h 198"/>
                    <a:gd name="T16" fmla="*/ 271463 w 341"/>
                    <a:gd name="T17" fmla="*/ 314325 h 198"/>
                    <a:gd name="T18" fmla="*/ 225425 w 341"/>
                    <a:gd name="T19" fmla="*/ 179388 h 198"/>
                    <a:gd name="T20" fmla="*/ 136525 w 341"/>
                    <a:gd name="T21" fmla="*/ 179388 h 198"/>
                    <a:gd name="T22" fmla="*/ 136525 w 341"/>
                    <a:gd name="T23" fmla="*/ 134938 h 198"/>
                    <a:gd name="T24" fmla="*/ 0 w 341"/>
                    <a:gd name="T25" fmla="*/ 44450 h 19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41" h="198">
                      <a:moveTo>
                        <a:pt x="0" y="28"/>
                      </a:moveTo>
                      <a:lnTo>
                        <a:pt x="114" y="0"/>
                      </a:lnTo>
                      <a:lnTo>
                        <a:pt x="341" y="113"/>
                      </a:lnTo>
                      <a:lnTo>
                        <a:pt x="312" y="170"/>
                      </a:lnTo>
                      <a:lnTo>
                        <a:pt x="284" y="170"/>
                      </a:lnTo>
                      <a:lnTo>
                        <a:pt x="284" y="141"/>
                      </a:lnTo>
                      <a:lnTo>
                        <a:pt x="227" y="113"/>
                      </a:lnTo>
                      <a:lnTo>
                        <a:pt x="199" y="141"/>
                      </a:lnTo>
                      <a:lnTo>
                        <a:pt x="171" y="198"/>
                      </a:lnTo>
                      <a:lnTo>
                        <a:pt x="142" y="113"/>
                      </a:lnTo>
                      <a:lnTo>
                        <a:pt x="86" y="113"/>
                      </a:lnTo>
                      <a:lnTo>
                        <a:pt x="86" y="85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01" name="Freeform 71">
                  <a:extLst>
                    <a:ext uri="{FF2B5EF4-FFF2-40B4-BE49-F238E27FC236}">
                      <a16:creationId xmlns:a16="http://schemas.microsoft.com/office/drawing/2014/main" id="{33965AEA-B285-4763-84F8-32421B6356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25775" y="6105525"/>
                  <a:ext cx="495300" cy="360363"/>
                </a:xfrm>
                <a:custGeom>
                  <a:avLst/>
                  <a:gdLst>
                    <a:gd name="T0" fmla="*/ 314325 w 312"/>
                    <a:gd name="T1" fmla="*/ 360363 h 227"/>
                    <a:gd name="T2" fmla="*/ 179388 w 312"/>
                    <a:gd name="T3" fmla="*/ 225425 h 227"/>
                    <a:gd name="T4" fmla="*/ 0 w 312"/>
                    <a:gd name="T5" fmla="*/ 134938 h 227"/>
                    <a:gd name="T6" fmla="*/ 269875 w 312"/>
                    <a:gd name="T7" fmla="*/ 180975 h 227"/>
                    <a:gd name="T8" fmla="*/ 314325 w 312"/>
                    <a:gd name="T9" fmla="*/ 90488 h 227"/>
                    <a:gd name="T10" fmla="*/ 404813 w 312"/>
                    <a:gd name="T11" fmla="*/ 0 h 227"/>
                    <a:gd name="T12" fmla="*/ 495300 w 312"/>
                    <a:gd name="T13" fmla="*/ 0 h 227"/>
                    <a:gd name="T14" fmla="*/ 449263 w 312"/>
                    <a:gd name="T15" fmla="*/ 134938 h 227"/>
                    <a:gd name="T16" fmla="*/ 449263 w 312"/>
                    <a:gd name="T17" fmla="*/ 315913 h 227"/>
                    <a:gd name="T18" fmla="*/ 404813 w 312"/>
                    <a:gd name="T19" fmla="*/ 360363 h 227"/>
                    <a:gd name="T20" fmla="*/ 314325 w 312"/>
                    <a:gd name="T21" fmla="*/ 360363 h 227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312" h="227">
                      <a:moveTo>
                        <a:pt x="198" y="227"/>
                      </a:moveTo>
                      <a:lnTo>
                        <a:pt x="113" y="142"/>
                      </a:lnTo>
                      <a:lnTo>
                        <a:pt x="0" y="85"/>
                      </a:lnTo>
                      <a:lnTo>
                        <a:pt x="170" y="114"/>
                      </a:lnTo>
                      <a:lnTo>
                        <a:pt x="198" y="57"/>
                      </a:lnTo>
                      <a:lnTo>
                        <a:pt x="255" y="0"/>
                      </a:lnTo>
                      <a:lnTo>
                        <a:pt x="312" y="0"/>
                      </a:lnTo>
                      <a:lnTo>
                        <a:pt x="283" y="85"/>
                      </a:lnTo>
                      <a:lnTo>
                        <a:pt x="283" y="199"/>
                      </a:lnTo>
                      <a:lnTo>
                        <a:pt x="255" y="227"/>
                      </a:lnTo>
                      <a:lnTo>
                        <a:pt x="198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02" name="Freeform 72">
                  <a:extLst>
                    <a:ext uri="{FF2B5EF4-FFF2-40B4-BE49-F238E27FC236}">
                      <a16:creationId xmlns:a16="http://schemas.microsoft.com/office/drawing/2014/main" id="{18A015FB-1030-408C-84E0-E88DBA86B3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25775" y="5880100"/>
                  <a:ext cx="404813" cy="406400"/>
                </a:xfrm>
                <a:custGeom>
                  <a:avLst/>
                  <a:gdLst>
                    <a:gd name="T0" fmla="*/ 0 w 255"/>
                    <a:gd name="T1" fmla="*/ 360363 h 256"/>
                    <a:gd name="T2" fmla="*/ 88900 w 255"/>
                    <a:gd name="T3" fmla="*/ 225425 h 256"/>
                    <a:gd name="T4" fmla="*/ 88900 w 255"/>
                    <a:gd name="T5" fmla="*/ 134938 h 256"/>
                    <a:gd name="T6" fmla="*/ 179388 w 255"/>
                    <a:gd name="T7" fmla="*/ 90488 h 256"/>
                    <a:gd name="T8" fmla="*/ 225425 w 255"/>
                    <a:gd name="T9" fmla="*/ 0 h 256"/>
                    <a:gd name="T10" fmla="*/ 314325 w 255"/>
                    <a:gd name="T11" fmla="*/ 0 h 256"/>
                    <a:gd name="T12" fmla="*/ 314325 w 255"/>
                    <a:gd name="T13" fmla="*/ 46038 h 256"/>
                    <a:gd name="T14" fmla="*/ 404813 w 255"/>
                    <a:gd name="T15" fmla="*/ 90488 h 256"/>
                    <a:gd name="T16" fmla="*/ 360363 w 255"/>
                    <a:gd name="T17" fmla="*/ 134938 h 256"/>
                    <a:gd name="T18" fmla="*/ 404813 w 255"/>
                    <a:gd name="T19" fmla="*/ 225425 h 256"/>
                    <a:gd name="T20" fmla="*/ 314325 w 255"/>
                    <a:gd name="T21" fmla="*/ 315913 h 256"/>
                    <a:gd name="T22" fmla="*/ 269875 w 255"/>
                    <a:gd name="T23" fmla="*/ 406400 h 256"/>
                    <a:gd name="T24" fmla="*/ 0 w 255"/>
                    <a:gd name="T25" fmla="*/ 360363 h 25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55" h="256">
                      <a:moveTo>
                        <a:pt x="0" y="227"/>
                      </a:moveTo>
                      <a:lnTo>
                        <a:pt x="56" y="142"/>
                      </a:lnTo>
                      <a:lnTo>
                        <a:pt x="56" y="85"/>
                      </a:lnTo>
                      <a:lnTo>
                        <a:pt x="113" y="57"/>
                      </a:lnTo>
                      <a:lnTo>
                        <a:pt x="142" y="0"/>
                      </a:lnTo>
                      <a:lnTo>
                        <a:pt x="198" y="0"/>
                      </a:lnTo>
                      <a:lnTo>
                        <a:pt x="198" y="29"/>
                      </a:lnTo>
                      <a:lnTo>
                        <a:pt x="255" y="57"/>
                      </a:lnTo>
                      <a:lnTo>
                        <a:pt x="227" y="85"/>
                      </a:lnTo>
                      <a:lnTo>
                        <a:pt x="255" y="142"/>
                      </a:lnTo>
                      <a:lnTo>
                        <a:pt x="198" y="199"/>
                      </a:lnTo>
                      <a:lnTo>
                        <a:pt x="170" y="256"/>
                      </a:lnTo>
                      <a:lnTo>
                        <a:pt x="0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03" name="Freeform 73">
                  <a:extLst>
                    <a:ext uri="{FF2B5EF4-FFF2-40B4-BE49-F238E27FC236}">
                      <a16:creationId xmlns:a16="http://schemas.microsoft.com/office/drawing/2014/main" id="{DDCB7435-3762-45F1-8995-A9095B277E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95650" y="6826250"/>
                  <a:ext cx="404813" cy="449263"/>
                </a:xfrm>
                <a:custGeom>
                  <a:avLst/>
                  <a:gdLst>
                    <a:gd name="T0" fmla="*/ 404813 w 255"/>
                    <a:gd name="T1" fmla="*/ 269875 h 283"/>
                    <a:gd name="T2" fmla="*/ 134938 w 255"/>
                    <a:gd name="T3" fmla="*/ 449263 h 283"/>
                    <a:gd name="T4" fmla="*/ 44450 w 255"/>
                    <a:gd name="T5" fmla="*/ 269875 h 283"/>
                    <a:gd name="T6" fmla="*/ 0 w 255"/>
                    <a:gd name="T7" fmla="*/ 134938 h 283"/>
                    <a:gd name="T8" fmla="*/ 90488 w 255"/>
                    <a:gd name="T9" fmla="*/ 88900 h 283"/>
                    <a:gd name="T10" fmla="*/ 179388 w 255"/>
                    <a:gd name="T11" fmla="*/ 0 h 283"/>
                    <a:gd name="T12" fmla="*/ 314325 w 255"/>
                    <a:gd name="T13" fmla="*/ 88900 h 283"/>
                    <a:gd name="T14" fmla="*/ 314325 w 255"/>
                    <a:gd name="T15" fmla="*/ 179388 h 283"/>
                    <a:gd name="T16" fmla="*/ 404813 w 255"/>
                    <a:gd name="T17" fmla="*/ 269875 h 28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55" h="283">
                      <a:moveTo>
                        <a:pt x="255" y="170"/>
                      </a:moveTo>
                      <a:lnTo>
                        <a:pt x="85" y="283"/>
                      </a:lnTo>
                      <a:lnTo>
                        <a:pt x="28" y="170"/>
                      </a:lnTo>
                      <a:lnTo>
                        <a:pt x="0" y="85"/>
                      </a:lnTo>
                      <a:lnTo>
                        <a:pt x="57" y="56"/>
                      </a:lnTo>
                      <a:lnTo>
                        <a:pt x="113" y="0"/>
                      </a:lnTo>
                      <a:lnTo>
                        <a:pt x="198" y="56"/>
                      </a:lnTo>
                      <a:lnTo>
                        <a:pt x="198" y="113"/>
                      </a:lnTo>
                      <a:lnTo>
                        <a:pt x="255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04" name="Freeform 74">
                  <a:extLst>
                    <a:ext uri="{FF2B5EF4-FFF2-40B4-BE49-F238E27FC236}">
                      <a16:creationId xmlns:a16="http://schemas.microsoft.com/office/drawing/2014/main" id="{7457563D-5817-4C8E-A8AC-BF781E3C91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79738" y="6330950"/>
                  <a:ext cx="360362" cy="269875"/>
                </a:xfrm>
                <a:custGeom>
                  <a:avLst/>
                  <a:gdLst>
                    <a:gd name="T0" fmla="*/ 225425 w 227"/>
                    <a:gd name="T1" fmla="*/ 0 h 170"/>
                    <a:gd name="T2" fmla="*/ 90487 w 227"/>
                    <a:gd name="T3" fmla="*/ 44450 h 170"/>
                    <a:gd name="T4" fmla="*/ 90487 w 227"/>
                    <a:gd name="T5" fmla="*/ 134938 h 170"/>
                    <a:gd name="T6" fmla="*/ 0 w 227"/>
                    <a:gd name="T7" fmla="*/ 179388 h 170"/>
                    <a:gd name="T8" fmla="*/ 0 w 227"/>
                    <a:gd name="T9" fmla="*/ 269875 h 170"/>
                    <a:gd name="T10" fmla="*/ 90487 w 227"/>
                    <a:gd name="T11" fmla="*/ 225425 h 170"/>
                    <a:gd name="T12" fmla="*/ 134937 w 227"/>
                    <a:gd name="T13" fmla="*/ 179388 h 170"/>
                    <a:gd name="T14" fmla="*/ 225425 w 227"/>
                    <a:gd name="T15" fmla="*/ 225425 h 170"/>
                    <a:gd name="T16" fmla="*/ 271462 w 227"/>
                    <a:gd name="T17" fmla="*/ 179388 h 170"/>
                    <a:gd name="T18" fmla="*/ 315912 w 227"/>
                    <a:gd name="T19" fmla="*/ 225425 h 170"/>
                    <a:gd name="T20" fmla="*/ 360362 w 227"/>
                    <a:gd name="T21" fmla="*/ 134938 h 170"/>
                    <a:gd name="T22" fmla="*/ 225425 w 227"/>
                    <a:gd name="T23" fmla="*/ 0 h 17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27" h="170">
                      <a:moveTo>
                        <a:pt x="142" y="0"/>
                      </a:moveTo>
                      <a:lnTo>
                        <a:pt x="57" y="28"/>
                      </a:lnTo>
                      <a:lnTo>
                        <a:pt x="57" y="85"/>
                      </a:lnTo>
                      <a:lnTo>
                        <a:pt x="0" y="113"/>
                      </a:lnTo>
                      <a:lnTo>
                        <a:pt x="0" y="170"/>
                      </a:lnTo>
                      <a:lnTo>
                        <a:pt x="57" y="142"/>
                      </a:lnTo>
                      <a:lnTo>
                        <a:pt x="85" y="113"/>
                      </a:lnTo>
                      <a:lnTo>
                        <a:pt x="142" y="142"/>
                      </a:lnTo>
                      <a:lnTo>
                        <a:pt x="171" y="113"/>
                      </a:lnTo>
                      <a:lnTo>
                        <a:pt x="199" y="142"/>
                      </a:lnTo>
                      <a:lnTo>
                        <a:pt x="227" y="85"/>
                      </a:lnTo>
                      <a:lnTo>
                        <a:pt x="142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05" name="Freeform 75">
                  <a:extLst>
                    <a:ext uri="{FF2B5EF4-FFF2-40B4-BE49-F238E27FC236}">
                      <a16:creationId xmlns:a16="http://schemas.microsoft.com/office/drawing/2014/main" id="{68603662-2F40-4B0B-8142-9C7A011D78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35288" y="6240463"/>
                  <a:ext cx="269875" cy="269875"/>
                </a:xfrm>
                <a:custGeom>
                  <a:avLst/>
                  <a:gdLst>
                    <a:gd name="T0" fmla="*/ 44450 w 170"/>
                    <a:gd name="T1" fmla="*/ 269875 h 170"/>
                    <a:gd name="T2" fmla="*/ 0 w 170"/>
                    <a:gd name="T3" fmla="*/ 134938 h 170"/>
                    <a:gd name="T4" fmla="*/ 90488 w 170"/>
                    <a:gd name="T5" fmla="*/ 0 h 170"/>
                    <a:gd name="T6" fmla="*/ 269875 w 170"/>
                    <a:gd name="T7" fmla="*/ 90488 h 170"/>
                    <a:gd name="T8" fmla="*/ 134938 w 170"/>
                    <a:gd name="T9" fmla="*/ 134938 h 170"/>
                    <a:gd name="T10" fmla="*/ 134938 w 170"/>
                    <a:gd name="T11" fmla="*/ 225425 h 170"/>
                    <a:gd name="T12" fmla="*/ 44450 w 170"/>
                    <a:gd name="T13" fmla="*/ 269875 h 17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70" h="170">
                      <a:moveTo>
                        <a:pt x="28" y="170"/>
                      </a:moveTo>
                      <a:lnTo>
                        <a:pt x="0" y="85"/>
                      </a:lnTo>
                      <a:lnTo>
                        <a:pt x="57" y="0"/>
                      </a:lnTo>
                      <a:lnTo>
                        <a:pt x="170" y="57"/>
                      </a:lnTo>
                      <a:lnTo>
                        <a:pt x="85" y="85"/>
                      </a:lnTo>
                      <a:lnTo>
                        <a:pt x="85" y="142"/>
                      </a:lnTo>
                      <a:lnTo>
                        <a:pt x="28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06" name="Freeform 76">
                  <a:extLst>
                    <a:ext uri="{FF2B5EF4-FFF2-40B4-BE49-F238E27FC236}">
                      <a16:creationId xmlns:a16="http://schemas.microsoft.com/office/drawing/2014/main" id="{0E5D4681-F4F2-4813-B354-7544E3DD59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05050" y="6015038"/>
                  <a:ext cx="450850" cy="630237"/>
                </a:xfrm>
                <a:custGeom>
                  <a:avLst/>
                  <a:gdLst>
                    <a:gd name="T0" fmla="*/ 0 w 284"/>
                    <a:gd name="T1" fmla="*/ 46037 h 397"/>
                    <a:gd name="T2" fmla="*/ 90488 w 284"/>
                    <a:gd name="T3" fmla="*/ 0 h 397"/>
                    <a:gd name="T4" fmla="*/ 180975 w 284"/>
                    <a:gd name="T5" fmla="*/ 46037 h 397"/>
                    <a:gd name="T6" fmla="*/ 315913 w 284"/>
                    <a:gd name="T7" fmla="*/ 46037 h 397"/>
                    <a:gd name="T8" fmla="*/ 360363 w 284"/>
                    <a:gd name="T9" fmla="*/ 46037 h 397"/>
                    <a:gd name="T10" fmla="*/ 404813 w 284"/>
                    <a:gd name="T11" fmla="*/ 90487 h 397"/>
                    <a:gd name="T12" fmla="*/ 450850 w 284"/>
                    <a:gd name="T13" fmla="*/ 90487 h 397"/>
                    <a:gd name="T14" fmla="*/ 450850 w 284"/>
                    <a:gd name="T15" fmla="*/ 271462 h 397"/>
                    <a:gd name="T16" fmla="*/ 404813 w 284"/>
                    <a:gd name="T17" fmla="*/ 271462 h 397"/>
                    <a:gd name="T18" fmla="*/ 360363 w 284"/>
                    <a:gd name="T19" fmla="*/ 450850 h 397"/>
                    <a:gd name="T20" fmla="*/ 360363 w 284"/>
                    <a:gd name="T21" fmla="*/ 541337 h 397"/>
                    <a:gd name="T22" fmla="*/ 315913 w 284"/>
                    <a:gd name="T23" fmla="*/ 630237 h 397"/>
                    <a:gd name="T24" fmla="*/ 269875 w 284"/>
                    <a:gd name="T25" fmla="*/ 450850 h 397"/>
                    <a:gd name="T26" fmla="*/ 180975 w 284"/>
                    <a:gd name="T27" fmla="*/ 495300 h 397"/>
                    <a:gd name="T28" fmla="*/ 46038 w 284"/>
                    <a:gd name="T29" fmla="*/ 450850 h 397"/>
                    <a:gd name="T30" fmla="*/ 46038 w 284"/>
                    <a:gd name="T31" fmla="*/ 360362 h 397"/>
                    <a:gd name="T32" fmla="*/ 90488 w 284"/>
                    <a:gd name="T33" fmla="*/ 315912 h 397"/>
                    <a:gd name="T34" fmla="*/ 0 w 284"/>
                    <a:gd name="T35" fmla="*/ 46037 h 39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284" h="397">
                      <a:moveTo>
                        <a:pt x="0" y="29"/>
                      </a:moveTo>
                      <a:lnTo>
                        <a:pt x="57" y="0"/>
                      </a:lnTo>
                      <a:lnTo>
                        <a:pt x="114" y="29"/>
                      </a:lnTo>
                      <a:lnTo>
                        <a:pt x="199" y="29"/>
                      </a:lnTo>
                      <a:lnTo>
                        <a:pt x="227" y="29"/>
                      </a:lnTo>
                      <a:lnTo>
                        <a:pt x="255" y="57"/>
                      </a:lnTo>
                      <a:lnTo>
                        <a:pt x="284" y="57"/>
                      </a:lnTo>
                      <a:lnTo>
                        <a:pt x="284" y="171"/>
                      </a:lnTo>
                      <a:lnTo>
                        <a:pt x="255" y="171"/>
                      </a:lnTo>
                      <a:lnTo>
                        <a:pt x="227" y="284"/>
                      </a:lnTo>
                      <a:lnTo>
                        <a:pt x="227" y="341"/>
                      </a:lnTo>
                      <a:lnTo>
                        <a:pt x="199" y="397"/>
                      </a:lnTo>
                      <a:lnTo>
                        <a:pt x="170" y="284"/>
                      </a:lnTo>
                      <a:lnTo>
                        <a:pt x="114" y="312"/>
                      </a:lnTo>
                      <a:lnTo>
                        <a:pt x="29" y="284"/>
                      </a:lnTo>
                      <a:lnTo>
                        <a:pt x="29" y="227"/>
                      </a:lnTo>
                      <a:lnTo>
                        <a:pt x="57" y="199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07" name="Freeform 77">
                  <a:extLst>
                    <a:ext uri="{FF2B5EF4-FFF2-40B4-BE49-F238E27FC236}">
                      <a16:creationId xmlns:a16="http://schemas.microsoft.com/office/drawing/2014/main" id="{14F6946D-36C7-4977-863C-2F4234E82C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65413" y="6105525"/>
                  <a:ext cx="360362" cy="495300"/>
                </a:xfrm>
                <a:custGeom>
                  <a:avLst/>
                  <a:gdLst>
                    <a:gd name="T0" fmla="*/ 90487 w 227"/>
                    <a:gd name="T1" fmla="*/ 0 h 312"/>
                    <a:gd name="T2" fmla="*/ 225425 w 227"/>
                    <a:gd name="T3" fmla="*/ 134938 h 312"/>
                    <a:gd name="T4" fmla="*/ 269875 w 227"/>
                    <a:gd name="T5" fmla="*/ 90488 h 312"/>
                    <a:gd name="T6" fmla="*/ 360362 w 227"/>
                    <a:gd name="T7" fmla="*/ 134938 h 312"/>
                    <a:gd name="T8" fmla="*/ 269875 w 227"/>
                    <a:gd name="T9" fmla="*/ 269875 h 312"/>
                    <a:gd name="T10" fmla="*/ 314325 w 227"/>
                    <a:gd name="T11" fmla="*/ 404813 h 312"/>
                    <a:gd name="T12" fmla="*/ 314325 w 227"/>
                    <a:gd name="T13" fmla="*/ 495300 h 312"/>
                    <a:gd name="T14" fmla="*/ 269875 w 227"/>
                    <a:gd name="T15" fmla="*/ 360363 h 312"/>
                    <a:gd name="T16" fmla="*/ 179387 w 227"/>
                    <a:gd name="T17" fmla="*/ 360363 h 312"/>
                    <a:gd name="T18" fmla="*/ 134937 w 227"/>
                    <a:gd name="T19" fmla="*/ 404813 h 312"/>
                    <a:gd name="T20" fmla="*/ 0 w 227"/>
                    <a:gd name="T21" fmla="*/ 360363 h 312"/>
                    <a:gd name="T22" fmla="*/ 44450 w 227"/>
                    <a:gd name="T23" fmla="*/ 180975 h 312"/>
                    <a:gd name="T24" fmla="*/ 90487 w 227"/>
                    <a:gd name="T25" fmla="*/ 180975 h 312"/>
                    <a:gd name="T26" fmla="*/ 90487 w 227"/>
                    <a:gd name="T27" fmla="*/ 0 h 312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227" h="312">
                      <a:moveTo>
                        <a:pt x="57" y="0"/>
                      </a:moveTo>
                      <a:lnTo>
                        <a:pt x="142" y="85"/>
                      </a:lnTo>
                      <a:lnTo>
                        <a:pt x="170" y="57"/>
                      </a:lnTo>
                      <a:lnTo>
                        <a:pt x="227" y="85"/>
                      </a:lnTo>
                      <a:lnTo>
                        <a:pt x="170" y="170"/>
                      </a:lnTo>
                      <a:lnTo>
                        <a:pt x="198" y="255"/>
                      </a:lnTo>
                      <a:lnTo>
                        <a:pt x="198" y="312"/>
                      </a:lnTo>
                      <a:lnTo>
                        <a:pt x="170" y="227"/>
                      </a:lnTo>
                      <a:lnTo>
                        <a:pt x="113" y="227"/>
                      </a:lnTo>
                      <a:lnTo>
                        <a:pt x="85" y="255"/>
                      </a:lnTo>
                      <a:lnTo>
                        <a:pt x="0" y="227"/>
                      </a:lnTo>
                      <a:lnTo>
                        <a:pt x="28" y="114"/>
                      </a:lnTo>
                      <a:lnTo>
                        <a:pt x="57" y="114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08" name="Freeform 78">
                  <a:extLst>
                    <a:ext uri="{FF2B5EF4-FFF2-40B4-BE49-F238E27FC236}">
                      <a16:creationId xmlns:a16="http://schemas.microsoft.com/office/drawing/2014/main" id="{9B5FE068-169C-4A24-9927-B07169E766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95538" y="5791200"/>
                  <a:ext cx="225425" cy="269875"/>
                </a:xfrm>
                <a:custGeom>
                  <a:avLst/>
                  <a:gdLst>
                    <a:gd name="T0" fmla="*/ 0 w 142"/>
                    <a:gd name="T1" fmla="*/ 223838 h 170"/>
                    <a:gd name="T2" fmla="*/ 134938 w 142"/>
                    <a:gd name="T3" fmla="*/ 134938 h 170"/>
                    <a:gd name="T4" fmla="*/ 179388 w 142"/>
                    <a:gd name="T5" fmla="*/ 0 h 170"/>
                    <a:gd name="T6" fmla="*/ 225425 w 142"/>
                    <a:gd name="T7" fmla="*/ 179388 h 170"/>
                    <a:gd name="T8" fmla="*/ 225425 w 142"/>
                    <a:gd name="T9" fmla="*/ 269875 h 170"/>
                    <a:gd name="T10" fmla="*/ 90488 w 142"/>
                    <a:gd name="T11" fmla="*/ 269875 h 170"/>
                    <a:gd name="T12" fmla="*/ 0 w 142"/>
                    <a:gd name="T13" fmla="*/ 223838 h 17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42" h="170">
                      <a:moveTo>
                        <a:pt x="0" y="141"/>
                      </a:moveTo>
                      <a:lnTo>
                        <a:pt x="85" y="85"/>
                      </a:lnTo>
                      <a:lnTo>
                        <a:pt x="113" y="0"/>
                      </a:lnTo>
                      <a:lnTo>
                        <a:pt x="142" y="113"/>
                      </a:lnTo>
                      <a:lnTo>
                        <a:pt x="142" y="170"/>
                      </a:lnTo>
                      <a:lnTo>
                        <a:pt x="57" y="170"/>
                      </a:lnTo>
                      <a:lnTo>
                        <a:pt x="0" y="141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09" name="Freeform 79">
                  <a:extLst>
                    <a:ext uri="{FF2B5EF4-FFF2-40B4-BE49-F238E27FC236}">
                      <a16:creationId xmlns:a16="http://schemas.microsoft.com/office/drawing/2014/main" id="{D77EF9EF-7545-4ACD-8E9E-1860209296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55900" y="5835650"/>
                  <a:ext cx="449263" cy="404813"/>
                </a:xfrm>
                <a:custGeom>
                  <a:avLst/>
                  <a:gdLst>
                    <a:gd name="T0" fmla="*/ 0 w 283"/>
                    <a:gd name="T1" fmla="*/ 269875 h 255"/>
                    <a:gd name="T2" fmla="*/ 0 w 283"/>
                    <a:gd name="T3" fmla="*/ 179388 h 255"/>
                    <a:gd name="T4" fmla="*/ 134938 w 283"/>
                    <a:gd name="T5" fmla="*/ 179388 h 255"/>
                    <a:gd name="T6" fmla="*/ 223838 w 283"/>
                    <a:gd name="T7" fmla="*/ 0 h 255"/>
                    <a:gd name="T8" fmla="*/ 314325 w 283"/>
                    <a:gd name="T9" fmla="*/ 0 h 255"/>
                    <a:gd name="T10" fmla="*/ 404813 w 283"/>
                    <a:gd name="T11" fmla="*/ 44450 h 255"/>
                    <a:gd name="T12" fmla="*/ 449263 w 283"/>
                    <a:gd name="T13" fmla="*/ 134938 h 255"/>
                    <a:gd name="T14" fmla="*/ 358775 w 283"/>
                    <a:gd name="T15" fmla="*/ 179388 h 255"/>
                    <a:gd name="T16" fmla="*/ 358775 w 283"/>
                    <a:gd name="T17" fmla="*/ 269875 h 255"/>
                    <a:gd name="T18" fmla="*/ 269875 w 283"/>
                    <a:gd name="T19" fmla="*/ 404813 h 255"/>
                    <a:gd name="T20" fmla="*/ 179388 w 283"/>
                    <a:gd name="T21" fmla="*/ 360363 h 255"/>
                    <a:gd name="T22" fmla="*/ 134938 w 283"/>
                    <a:gd name="T23" fmla="*/ 404813 h 255"/>
                    <a:gd name="T24" fmla="*/ 0 w 283"/>
                    <a:gd name="T25" fmla="*/ 269875 h 255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83" h="255">
                      <a:moveTo>
                        <a:pt x="0" y="170"/>
                      </a:moveTo>
                      <a:lnTo>
                        <a:pt x="0" y="113"/>
                      </a:lnTo>
                      <a:lnTo>
                        <a:pt x="85" y="113"/>
                      </a:lnTo>
                      <a:lnTo>
                        <a:pt x="141" y="0"/>
                      </a:lnTo>
                      <a:lnTo>
                        <a:pt x="198" y="0"/>
                      </a:lnTo>
                      <a:lnTo>
                        <a:pt x="255" y="28"/>
                      </a:lnTo>
                      <a:lnTo>
                        <a:pt x="283" y="85"/>
                      </a:lnTo>
                      <a:lnTo>
                        <a:pt x="226" y="113"/>
                      </a:lnTo>
                      <a:lnTo>
                        <a:pt x="226" y="170"/>
                      </a:lnTo>
                      <a:lnTo>
                        <a:pt x="170" y="255"/>
                      </a:lnTo>
                      <a:lnTo>
                        <a:pt x="113" y="227"/>
                      </a:lnTo>
                      <a:lnTo>
                        <a:pt x="85" y="255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10" name="Freeform 80">
                  <a:extLst>
                    <a:ext uri="{FF2B5EF4-FFF2-40B4-BE49-F238E27FC236}">
                      <a16:creationId xmlns:a16="http://schemas.microsoft.com/office/drawing/2014/main" id="{E9C8684E-373F-4063-BC38-02C853AFF2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79738" y="5565775"/>
                  <a:ext cx="406400" cy="404813"/>
                </a:xfrm>
                <a:custGeom>
                  <a:avLst/>
                  <a:gdLst>
                    <a:gd name="T0" fmla="*/ 406400 w 256"/>
                    <a:gd name="T1" fmla="*/ 134938 h 255"/>
                    <a:gd name="T2" fmla="*/ 360363 w 256"/>
                    <a:gd name="T3" fmla="*/ 269875 h 255"/>
                    <a:gd name="T4" fmla="*/ 360363 w 256"/>
                    <a:gd name="T5" fmla="*/ 314325 h 255"/>
                    <a:gd name="T6" fmla="*/ 271463 w 256"/>
                    <a:gd name="T7" fmla="*/ 314325 h 255"/>
                    <a:gd name="T8" fmla="*/ 225425 w 256"/>
                    <a:gd name="T9" fmla="*/ 404813 h 255"/>
                    <a:gd name="T10" fmla="*/ 180975 w 256"/>
                    <a:gd name="T11" fmla="*/ 314325 h 255"/>
                    <a:gd name="T12" fmla="*/ 90488 w 256"/>
                    <a:gd name="T13" fmla="*/ 269875 h 255"/>
                    <a:gd name="T14" fmla="*/ 90488 w 256"/>
                    <a:gd name="T15" fmla="*/ 225425 h 255"/>
                    <a:gd name="T16" fmla="*/ 0 w 256"/>
                    <a:gd name="T17" fmla="*/ 134938 h 255"/>
                    <a:gd name="T18" fmla="*/ 0 w 256"/>
                    <a:gd name="T19" fmla="*/ 44450 h 255"/>
                    <a:gd name="T20" fmla="*/ 90488 w 256"/>
                    <a:gd name="T21" fmla="*/ 0 h 255"/>
                    <a:gd name="T22" fmla="*/ 134938 w 256"/>
                    <a:gd name="T23" fmla="*/ 44450 h 255"/>
                    <a:gd name="T24" fmla="*/ 225425 w 256"/>
                    <a:gd name="T25" fmla="*/ 0 h 255"/>
                    <a:gd name="T26" fmla="*/ 360363 w 256"/>
                    <a:gd name="T27" fmla="*/ 0 h 255"/>
                    <a:gd name="T28" fmla="*/ 406400 w 256"/>
                    <a:gd name="T29" fmla="*/ 134938 h 255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256" h="255">
                      <a:moveTo>
                        <a:pt x="256" y="85"/>
                      </a:moveTo>
                      <a:lnTo>
                        <a:pt x="227" y="170"/>
                      </a:lnTo>
                      <a:lnTo>
                        <a:pt x="227" y="198"/>
                      </a:lnTo>
                      <a:lnTo>
                        <a:pt x="171" y="198"/>
                      </a:lnTo>
                      <a:lnTo>
                        <a:pt x="142" y="255"/>
                      </a:lnTo>
                      <a:lnTo>
                        <a:pt x="114" y="198"/>
                      </a:lnTo>
                      <a:lnTo>
                        <a:pt x="57" y="170"/>
                      </a:lnTo>
                      <a:lnTo>
                        <a:pt x="57" y="142"/>
                      </a:lnTo>
                      <a:lnTo>
                        <a:pt x="0" y="85"/>
                      </a:lnTo>
                      <a:lnTo>
                        <a:pt x="0" y="28"/>
                      </a:lnTo>
                      <a:lnTo>
                        <a:pt x="57" y="0"/>
                      </a:lnTo>
                      <a:lnTo>
                        <a:pt x="85" y="28"/>
                      </a:lnTo>
                      <a:lnTo>
                        <a:pt x="142" y="0"/>
                      </a:lnTo>
                      <a:lnTo>
                        <a:pt x="227" y="0"/>
                      </a:lnTo>
                      <a:lnTo>
                        <a:pt x="256" y="8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11" name="Freeform 81">
                  <a:extLst>
                    <a:ext uri="{FF2B5EF4-FFF2-40B4-BE49-F238E27FC236}">
                      <a16:creationId xmlns:a16="http://schemas.microsoft.com/office/drawing/2014/main" id="{883889D2-E8AE-45ED-94DE-FFBA3A2C94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55900" y="5475288"/>
                  <a:ext cx="314325" cy="360362"/>
                </a:xfrm>
                <a:custGeom>
                  <a:avLst/>
                  <a:gdLst>
                    <a:gd name="T0" fmla="*/ 223838 w 198"/>
                    <a:gd name="T1" fmla="*/ 360362 h 227"/>
                    <a:gd name="T2" fmla="*/ 314325 w 198"/>
                    <a:gd name="T3" fmla="*/ 360362 h 227"/>
                    <a:gd name="T4" fmla="*/ 314325 w 198"/>
                    <a:gd name="T5" fmla="*/ 315912 h 227"/>
                    <a:gd name="T6" fmla="*/ 223838 w 198"/>
                    <a:gd name="T7" fmla="*/ 225425 h 227"/>
                    <a:gd name="T8" fmla="*/ 223838 w 198"/>
                    <a:gd name="T9" fmla="*/ 134937 h 227"/>
                    <a:gd name="T10" fmla="*/ 314325 w 198"/>
                    <a:gd name="T11" fmla="*/ 90487 h 227"/>
                    <a:gd name="T12" fmla="*/ 269875 w 198"/>
                    <a:gd name="T13" fmla="*/ 46037 h 227"/>
                    <a:gd name="T14" fmla="*/ 179388 w 198"/>
                    <a:gd name="T15" fmla="*/ 0 h 227"/>
                    <a:gd name="T16" fmla="*/ 134938 w 198"/>
                    <a:gd name="T17" fmla="*/ 46037 h 227"/>
                    <a:gd name="T18" fmla="*/ 44450 w 198"/>
                    <a:gd name="T19" fmla="*/ 46037 h 227"/>
                    <a:gd name="T20" fmla="*/ 44450 w 198"/>
                    <a:gd name="T21" fmla="*/ 134937 h 227"/>
                    <a:gd name="T22" fmla="*/ 0 w 198"/>
                    <a:gd name="T23" fmla="*/ 180975 h 227"/>
                    <a:gd name="T24" fmla="*/ 88900 w 198"/>
                    <a:gd name="T25" fmla="*/ 225425 h 227"/>
                    <a:gd name="T26" fmla="*/ 179388 w 198"/>
                    <a:gd name="T27" fmla="*/ 360362 h 227"/>
                    <a:gd name="T28" fmla="*/ 223838 w 198"/>
                    <a:gd name="T29" fmla="*/ 360362 h 22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98" h="227">
                      <a:moveTo>
                        <a:pt x="141" y="227"/>
                      </a:moveTo>
                      <a:lnTo>
                        <a:pt x="198" y="227"/>
                      </a:lnTo>
                      <a:lnTo>
                        <a:pt x="198" y="199"/>
                      </a:lnTo>
                      <a:lnTo>
                        <a:pt x="141" y="142"/>
                      </a:lnTo>
                      <a:lnTo>
                        <a:pt x="141" y="85"/>
                      </a:lnTo>
                      <a:lnTo>
                        <a:pt x="198" y="57"/>
                      </a:lnTo>
                      <a:lnTo>
                        <a:pt x="170" y="29"/>
                      </a:lnTo>
                      <a:lnTo>
                        <a:pt x="113" y="0"/>
                      </a:lnTo>
                      <a:lnTo>
                        <a:pt x="85" y="29"/>
                      </a:lnTo>
                      <a:lnTo>
                        <a:pt x="28" y="29"/>
                      </a:lnTo>
                      <a:lnTo>
                        <a:pt x="28" y="85"/>
                      </a:lnTo>
                      <a:lnTo>
                        <a:pt x="0" y="114"/>
                      </a:lnTo>
                      <a:lnTo>
                        <a:pt x="56" y="142"/>
                      </a:lnTo>
                      <a:lnTo>
                        <a:pt x="113" y="227"/>
                      </a:lnTo>
                      <a:lnTo>
                        <a:pt x="141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12" name="Freeform 82">
                  <a:extLst>
                    <a:ext uri="{FF2B5EF4-FFF2-40B4-BE49-F238E27FC236}">
                      <a16:creationId xmlns:a16="http://schemas.microsoft.com/office/drawing/2014/main" id="{41BB1564-386B-416C-BBC4-0002CF6887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74925" y="5656263"/>
                  <a:ext cx="404813" cy="449262"/>
                </a:xfrm>
                <a:custGeom>
                  <a:avLst/>
                  <a:gdLst>
                    <a:gd name="T0" fmla="*/ 180975 w 255"/>
                    <a:gd name="T1" fmla="*/ 0 h 283"/>
                    <a:gd name="T2" fmla="*/ 134938 w 255"/>
                    <a:gd name="T3" fmla="*/ 0 h 283"/>
                    <a:gd name="T4" fmla="*/ 46038 w 255"/>
                    <a:gd name="T5" fmla="*/ 44450 h 283"/>
                    <a:gd name="T6" fmla="*/ 0 w 255"/>
                    <a:gd name="T7" fmla="*/ 134937 h 283"/>
                    <a:gd name="T8" fmla="*/ 46038 w 255"/>
                    <a:gd name="T9" fmla="*/ 314325 h 283"/>
                    <a:gd name="T10" fmla="*/ 46038 w 255"/>
                    <a:gd name="T11" fmla="*/ 404812 h 283"/>
                    <a:gd name="T12" fmla="*/ 90488 w 255"/>
                    <a:gd name="T13" fmla="*/ 404812 h 283"/>
                    <a:gd name="T14" fmla="*/ 134938 w 255"/>
                    <a:gd name="T15" fmla="*/ 449262 h 283"/>
                    <a:gd name="T16" fmla="*/ 180975 w 255"/>
                    <a:gd name="T17" fmla="*/ 449262 h 283"/>
                    <a:gd name="T18" fmla="*/ 180975 w 255"/>
                    <a:gd name="T19" fmla="*/ 358775 h 283"/>
                    <a:gd name="T20" fmla="*/ 315913 w 255"/>
                    <a:gd name="T21" fmla="*/ 358775 h 283"/>
                    <a:gd name="T22" fmla="*/ 404813 w 255"/>
                    <a:gd name="T23" fmla="*/ 179387 h 283"/>
                    <a:gd name="T24" fmla="*/ 360363 w 255"/>
                    <a:gd name="T25" fmla="*/ 179387 h 283"/>
                    <a:gd name="T26" fmla="*/ 269875 w 255"/>
                    <a:gd name="T27" fmla="*/ 44450 h 283"/>
                    <a:gd name="T28" fmla="*/ 180975 w 255"/>
                    <a:gd name="T29" fmla="*/ 0 h 283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255" h="283">
                      <a:moveTo>
                        <a:pt x="114" y="0"/>
                      </a:moveTo>
                      <a:lnTo>
                        <a:pt x="85" y="0"/>
                      </a:lnTo>
                      <a:lnTo>
                        <a:pt x="29" y="28"/>
                      </a:lnTo>
                      <a:lnTo>
                        <a:pt x="0" y="85"/>
                      </a:lnTo>
                      <a:lnTo>
                        <a:pt x="29" y="198"/>
                      </a:lnTo>
                      <a:lnTo>
                        <a:pt x="29" y="255"/>
                      </a:lnTo>
                      <a:lnTo>
                        <a:pt x="57" y="255"/>
                      </a:lnTo>
                      <a:lnTo>
                        <a:pt x="85" y="283"/>
                      </a:lnTo>
                      <a:lnTo>
                        <a:pt x="114" y="283"/>
                      </a:lnTo>
                      <a:lnTo>
                        <a:pt x="114" y="226"/>
                      </a:lnTo>
                      <a:lnTo>
                        <a:pt x="199" y="226"/>
                      </a:lnTo>
                      <a:lnTo>
                        <a:pt x="255" y="113"/>
                      </a:lnTo>
                      <a:lnTo>
                        <a:pt x="227" y="113"/>
                      </a:lnTo>
                      <a:lnTo>
                        <a:pt x="170" y="28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13" name="Freeform 83">
                  <a:extLst>
                    <a:ext uri="{FF2B5EF4-FFF2-40B4-BE49-F238E27FC236}">
                      <a16:creationId xmlns:a16="http://schemas.microsoft.com/office/drawing/2014/main" id="{B7E4DCA7-148F-4D48-87F3-ACCEE0928A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39988" y="5430838"/>
                  <a:ext cx="269875" cy="360362"/>
                </a:xfrm>
                <a:custGeom>
                  <a:avLst/>
                  <a:gdLst>
                    <a:gd name="T0" fmla="*/ 269875 w 170"/>
                    <a:gd name="T1" fmla="*/ 225425 h 227"/>
                    <a:gd name="T2" fmla="*/ 225425 w 170"/>
                    <a:gd name="T3" fmla="*/ 134937 h 227"/>
                    <a:gd name="T4" fmla="*/ 225425 w 170"/>
                    <a:gd name="T5" fmla="*/ 44450 h 227"/>
                    <a:gd name="T6" fmla="*/ 180975 w 170"/>
                    <a:gd name="T7" fmla="*/ 0 h 227"/>
                    <a:gd name="T8" fmla="*/ 134938 w 170"/>
                    <a:gd name="T9" fmla="*/ 90487 h 227"/>
                    <a:gd name="T10" fmla="*/ 46038 w 170"/>
                    <a:gd name="T11" fmla="*/ 90487 h 227"/>
                    <a:gd name="T12" fmla="*/ 0 w 170"/>
                    <a:gd name="T13" fmla="*/ 179387 h 227"/>
                    <a:gd name="T14" fmla="*/ 134938 w 170"/>
                    <a:gd name="T15" fmla="*/ 360362 h 227"/>
                    <a:gd name="T16" fmla="*/ 180975 w 170"/>
                    <a:gd name="T17" fmla="*/ 269875 h 227"/>
                    <a:gd name="T18" fmla="*/ 269875 w 170"/>
                    <a:gd name="T19" fmla="*/ 225425 h 22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70" h="227">
                      <a:moveTo>
                        <a:pt x="170" y="142"/>
                      </a:moveTo>
                      <a:lnTo>
                        <a:pt x="142" y="85"/>
                      </a:lnTo>
                      <a:lnTo>
                        <a:pt x="142" y="28"/>
                      </a:lnTo>
                      <a:lnTo>
                        <a:pt x="114" y="0"/>
                      </a:lnTo>
                      <a:lnTo>
                        <a:pt x="85" y="57"/>
                      </a:lnTo>
                      <a:lnTo>
                        <a:pt x="29" y="57"/>
                      </a:lnTo>
                      <a:lnTo>
                        <a:pt x="0" y="113"/>
                      </a:lnTo>
                      <a:lnTo>
                        <a:pt x="85" y="227"/>
                      </a:lnTo>
                      <a:lnTo>
                        <a:pt x="114" y="170"/>
                      </a:lnTo>
                      <a:lnTo>
                        <a:pt x="170" y="14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14" name="Freeform 84">
                  <a:extLst>
                    <a:ext uri="{FF2B5EF4-FFF2-40B4-BE49-F238E27FC236}">
                      <a16:creationId xmlns:a16="http://schemas.microsoft.com/office/drawing/2014/main" id="{08525668-9045-4930-AFF8-29D76FC609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60600" y="5205413"/>
                  <a:ext cx="360363" cy="404812"/>
                </a:xfrm>
                <a:custGeom>
                  <a:avLst/>
                  <a:gdLst>
                    <a:gd name="T0" fmla="*/ 179388 w 227"/>
                    <a:gd name="T1" fmla="*/ 404812 h 255"/>
                    <a:gd name="T2" fmla="*/ 0 w 227"/>
                    <a:gd name="T3" fmla="*/ 225425 h 255"/>
                    <a:gd name="T4" fmla="*/ 44450 w 227"/>
                    <a:gd name="T5" fmla="*/ 0 h 255"/>
                    <a:gd name="T6" fmla="*/ 90488 w 227"/>
                    <a:gd name="T7" fmla="*/ 90487 h 255"/>
                    <a:gd name="T8" fmla="*/ 179388 w 227"/>
                    <a:gd name="T9" fmla="*/ 134937 h 255"/>
                    <a:gd name="T10" fmla="*/ 269875 w 227"/>
                    <a:gd name="T11" fmla="*/ 90487 h 255"/>
                    <a:gd name="T12" fmla="*/ 314325 w 227"/>
                    <a:gd name="T13" fmla="*/ 180975 h 255"/>
                    <a:gd name="T14" fmla="*/ 360363 w 227"/>
                    <a:gd name="T15" fmla="*/ 180975 h 255"/>
                    <a:gd name="T16" fmla="*/ 360363 w 227"/>
                    <a:gd name="T17" fmla="*/ 225425 h 255"/>
                    <a:gd name="T18" fmla="*/ 314325 w 227"/>
                    <a:gd name="T19" fmla="*/ 315912 h 255"/>
                    <a:gd name="T20" fmla="*/ 225425 w 227"/>
                    <a:gd name="T21" fmla="*/ 315912 h 255"/>
                    <a:gd name="T22" fmla="*/ 179388 w 227"/>
                    <a:gd name="T23" fmla="*/ 404812 h 25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27" h="255">
                      <a:moveTo>
                        <a:pt x="113" y="255"/>
                      </a:moveTo>
                      <a:lnTo>
                        <a:pt x="0" y="142"/>
                      </a:lnTo>
                      <a:lnTo>
                        <a:pt x="28" y="0"/>
                      </a:lnTo>
                      <a:lnTo>
                        <a:pt x="57" y="57"/>
                      </a:lnTo>
                      <a:lnTo>
                        <a:pt x="113" y="85"/>
                      </a:lnTo>
                      <a:lnTo>
                        <a:pt x="170" y="57"/>
                      </a:lnTo>
                      <a:lnTo>
                        <a:pt x="198" y="114"/>
                      </a:lnTo>
                      <a:lnTo>
                        <a:pt x="227" y="114"/>
                      </a:lnTo>
                      <a:lnTo>
                        <a:pt x="227" y="142"/>
                      </a:lnTo>
                      <a:lnTo>
                        <a:pt x="198" y="199"/>
                      </a:lnTo>
                      <a:lnTo>
                        <a:pt x="142" y="199"/>
                      </a:lnTo>
                      <a:lnTo>
                        <a:pt x="113" y="25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15" name="Freeform 85">
                  <a:extLst>
                    <a:ext uri="{FF2B5EF4-FFF2-40B4-BE49-F238E27FC236}">
                      <a16:creationId xmlns:a16="http://schemas.microsoft.com/office/drawing/2014/main" id="{908CD855-43D2-4672-A128-D37ACEEA19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05050" y="5070475"/>
                  <a:ext cx="450850" cy="315913"/>
                </a:xfrm>
                <a:custGeom>
                  <a:avLst/>
                  <a:gdLst>
                    <a:gd name="T0" fmla="*/ 0 w 284"/>
                    <a:gd name="T1" fmla="*/ 134938 h 199"/>
                    <a:gd name="T2" fmla="*/ 0 w 284"/>
                    <a:gd name="T3" fmla="*/ 90488 h 199"/>
                    <a:gd name="T4" fmla="*/ 180975 w 284"/>
                    <a:gd name="T5" fmla="*/ 0 h 199"/>
                    <a:gd name="T6" fmla="*/ 450850 w 284"/>
                    <a:gd name="T7" fmla="*/ 179388 h 199"/>
                    <a:gd name="T8" fmla="*/ 315913 w 284"/>
                    <a:gd name="T9" fmla="*/ 315913 h 199"/>
                    <a:gd name="T10" fmla="*/ 269875 w 284"/>
                    <a:gd name="T11" fmla="*/ 315913 h 199"/>
                    <a:gd name="T12" fmla="*/ 225425 w 284"/>
                    <a:gd name="T13" fmla="*/ 225425 h 199"/>
                    <a:gd name="T14" fmla="*/ 134938 w 284"/>
                    <a:gd name="T15" fmla="*/ 269875 h 199"/>
                    <a:gd name="T16" fmla="*/ 46038 w 284"/>
                    <a:gd name="T17" fmla="*/ 225425 h 199"/>
                    <a:gd name="T18" fmla="*/ 0 w 284"/>
                    <a:gd name="T19" fmla="*/ 134938 h 199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284" h="199">
                      <a:moveTo>
                        <a:pt x="0" y="85"/>
                      </a:moveTo>
                      <a:lnTo>
                        <a:pt x="0" y="57"/>
                      </a:lnTo>
                      <a:lnTo>
                        <a:pt x="114" y="0"/>
                      </a:lnTo>
                      <a:lnTo>
                        <a:pt x="284" y="113"/>
                      </a:lnTo>
                      <a:lnTo>
                        <a:pt x="199" y="199"/>
                      </a:lnTo>
                      <a:lnTo>
                        <a:pt x="170" y="199"/>
                      </a:lnTo>
                      <a:lnTo>
                        <a:pt x="142" y="142"/>
                      </a:lnTo>
                      <a:lnTo>
                        <a:pt x="85" y="170"/>
                      </a:lnTo>
                      <a:lnTo>
                        <a:pt x="29" y="142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16" name="Freeform 86">
                  <a:extLst>
                    <a:ext uri="{FF2B5EF4-FFF2-40B4-BE49-F238E27FC236}">
                      <a16:creationId xmlns:a16="http://schemas.microsoft.com/office/drawing/2014/main" id="{144A7156-B8B2-44D5-A456-55AACB133C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20963" y="5249863"/>
                  <a:ext cx="314325" cy="406400"/>
                </a:xfrm>
                <a:custGeom>
                  <a:avLst/>
                  <a:gdLst>
                    <a:gd name="T0" fmla="*/ 134938 w 198"/>
                    <a:gd name="T1" fmla="*/ 0 h 256"/>
                    <a:gd name="T2" fmla="*/ 314325 w 198"/>
                    <a:gd name="T3" fmla="*/ 136525 h 256"/>
                    <a:gd name="T4" fmla="*/ 179388 w 198"/>
                    <a:gd name="T5" fmla="*/ 180975 h 256"/>
                    <a:gd name="T6" fmla="*/ 179388 w 198"/>
                    <a:gd name="T7" fmla="*/ 360363 h 256"/>
                    <a:gd name="T8" fmla="*/ 134938 w 198"/>
                    <a:gd name="T9" fmla="*/ 406400 h 256"/>
                    <a:gd name="T10" fmla="*/ 88900 w 198"/>
                    <a:gd name="T11" fmla="*/ 406400 h 256"/>
                    <a:gd name="T12" fmla="*/ 44450 w 198"/>
                    <a:gd name="T13" fmla="*/ 315913 h 256"/>
                    <a:gd name="T14" fmla="*/ 44450 w 198"/>
                    <a:gd name="T15" fmla="*/ 225425 h 256"/>
                    <a:gd name="T16" fmla="*/ 0 w 198"/>
                    <a:gd name="T17" fmla="*/ 180975 h 256"/>
                    <a:gd name="T18" fmla="*/ 0 w 198"/>
                    <a:gd name="T19" fmla="*/ 136525 h 256"/>
                    <a:gd name="T20" fmla="*/ 134938 w 198"/>
                    <a:gd name="T21" fmla="*/ 0 h 25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98" h="256">
                      <a:moveTo>
                        <a:pt x="85" y="0"/>
                      </a:moveTo>
                      <a:lnTo>
                        <a:pt x="198" y="86"/>
                      </a:lnTo>
                      <a:lnTo>
                        <a:pt x="113" y="114"/>
                      </a:lnTo>
                      <a:lnTo>
                        <a:pt x="113" y="227"/>
                      </a:lnTo>
                      <a:lnTo>
                        <a:pt x="85" y="256"/>
                      </a:lnTo>
                      <a:lnTo>
                        <a:pt x="56" y="256"/>
                      </a:lnTo>
                      <a:lnTo>
                        <a:pt x="28" y="199"/>
                      </a:lnTo>
                      <a:lnTo>
                        <a:pt x="28" y="142"/>
                      </a:lnTo>
                      <a:lnTo>
                        <a:pt x="0" y="114"/>
                      </a:lnTo>
                      <a:lnTo>
                        <a:pt x="0" y="86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17" name="Freeform 87">
                  <a:extLst>
                    <a:ext uri="{FF2B5EF4-FFF2-40B4-BE49-F238E27FC236}">
                      <a16:creationId xmlns:a16="http://schemas.microsoft.com/office/drawing/2014/main" id="{473D0C2F-86EA-42BE-83F4-942E46AD1D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00350" y="5386388"/>
                  <a:ext cx="450850" cy="223837"/>
                </a:xfrm>
                <a:custGeom>
                  <a:avLst/>
                  <a:gdLst>
                    <a:gd name="T0" fmla="*/ 314325 w 284"/>
                    <a:gd name="T1" fmla="*/ 44450 h 141"/>
                    <a:gd name="T2" fmla="*/ 225425 w 284"/>
                    <a:gd name="T3" fmla="*/ 44450 h 141"/>
                    <a:gd name="T4" fmla="*/ 134938 w 284"/>
                    <a:gd name="T5" fmla="*/ 0 h 141"/>
                    <a:gd name="T6" fmla="*/ 0 w 284"/>
                    <a:gd name="T7" fmla="*/ 44450 h 141"/>
                    <a:gd name="T8" fmla="*/ 0 w 284"/>
                    <a:gd name="T9" fmla="*/ 134937 h 141"/>
                    <a:gd name="T10" fmla="*/ 90488 w 284"/>
                    <a:gd name="T11" fmla="*/ 134937 h 141"/>
                    <a:gd name="T12" fmla="*/ 134938 w 284"/>
                    <a:gd name="T13" fmla="*/ 88900 h 141"/>
                    <a:gd name="T14" fmla="*/ 225425 w 284"/>
                    <a:gd name="T15" fmla="*/ 134937 h 141"/>
                    <a:gd name="T16" fmla="*/ 314325 w 284"/>
                    <a:gd name="T17" fmla="*/ 223837 h 141"/>
                    <a:gd name="T18" fmla="*/ 404813 w 284"/>
                    <a:gd name="T19" fmla="*/ 179387 h 141"/>
                    <a:gd name="T20" fmla="*/ 450850 w 284"/>
                    <a:gd name="T21" fmla="*/ 179387 h 141"/>
                    <a:gd name="T22" fmla="*/ 450850 w 284"/>
                    <a:gd name="T23" fmla="*/ 134937 h 141"/>
                    <a:gd name="T24" fmla="*/ 314325 w 284"/>
                    <a:gd name="T25" fmla="*/ 44450 h 141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84" h="141">
                      <a:moveTo>
                        <a:pt x="198" y="28"/>
                      </a:moveTo>
                      <a:lnTo>
                        <a:pt x="142" y="28"/>
                      </a:lnTo>
                      <a:lnTo>
                        <a:pt x="85" y="0"/>
                      </a:lnTo>
                      <a:lnTo>
                        <a:pt x="0" y="28"/>
                      </a:lnTo>
                      <a:lnTo>
                        <a:pt x="0" y="85"/>
                      </a:lnTo>
                      <a:lnTo>
                        <a:pt x="57" y="85"/>
                      </a:lnTo>
                      <a:lnTo>
                        <a:pt x="85" y="56"/>
                      </a:lnTo>
                      <a:lnTo>
                        <a:pt x="142" y="85"/>
                      </a:lnTo>
                      <a:lnTo>
                        <a:pt x="198" y="141"/>
                      </a:lnTo>
                      <a:lnTo>
                        <a:pt x="255" y="113"/>
                      </a:lnTo>
                      <a:lnTo>
                        <a:pt x="284" y="113"/>
                      </a:lnTo>
                      <a:lnTo>
                        <a:pt x="284" y="85"/>
                      </a:lnTo>
                      <a:lnTo>
                        <a:pt x="198" y="2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18" name="Freeform 88">
                  <a:extLst>
                    <a:ext uri="{FF2B5EF4-FFF2-40B4-BE49-F238E27FC236}">
                      <a16:creationId xmlns:a16="http://schemas.microsoft.com/office/drawing/2014/main" id="{496FB953-030A-4496-A97B-65304930D0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79963" y="5340350"/>
                  <a:ext cx="720725" cy="855663"/>
                </a:xfrm>
                <a:custGeom>
                  <a:avLst/>
                  <a:gdLst>
                    <a:gd name="T0" fmla="*/ 630238 w 454"/>
                    <a:gd name="T1" fmla="*/ 539750 h 539"/>
                    <a:gd name="T2" fmla="*/ 495300 w 454"/>
                    <a:gd name="T3" fmla="*/ 630238 h 539"/>
                    <a:gd name="T4" fmla="*/ 406400 w 454"/>
                    <a:gd name="T5" fmla="*/ 630238 h 539"/>
                    <a:gd name="T6" fmla="*/ 315913 w 454"/>
                    <a:gd name="T7" fmla="*/ 809625 h 539"/>
                    <a:gd name="T8" fmla="*/ 225425 w 454"/>
                    <a:gd name="T9" fmla="*/ 855663 h 539"/>
                    <a:gd name="T10" fmla="*/ 90488 w 454"/>
                    <a:gd name="T11" fmla="*/ 720725 h 539"/>
                    <a:gd name="T12" fmla="*/ 134938 w 454"/>
                    <a:gd name="T13" fmla="*/ 674688 h 539"/>
                    <a:gd name="T14" fmla="*/ 46038 w 454"/>
                    <a:gd name="T15" fmla="*/ 495300 h 539"/>
                    <a:gd name="T16" fmla="*/ 0 w 454"/>
                    <a:gd name="T17" fmla="*/ 495300 h 539"/>
                    <a:gd name="T18" fmla="*/ 46038 w 454"/>
                    <a:gd name="T19" fmla="*/ 315913 h 539"/>
                    <a:gd name="T20" fmla="*/ 180975 w 454"/>
                    <a:gd name="T21" fmla="*/ 269875 h 539"/>
                    <a:gd name="T22" fmla="*/ 225425 w 454"/>
                    <a:gd name="T23" fmla="*/ 315913 h 539"/>
                    <a:gd name="T24" fmla="*/ 225425 w 454"/>
                    <a:gd name="T25" fmla="*/ 180975 h 539"/>
                    <a:gd name="T26" fmla="*/ 271463 w 454"/>
                    <a:gd name="T27" fmla="*/ 180975 h 539"/>
                    <a:gd name="T28" fmla="*/ 271463 w 454"/>
                    <a:gd name="T29" fmla="*/ 134938 h 539"/>
                    <a:gd name="T30" fmla="*/ 360363 w 454"/>
                    <a:gd name="T31" fmla="*/ 134938 h 539"/>
                    <a:gd name="T32" fmla="*/ 450850 w 454"/>
                    <a:gd name="T33" fmla="*/ 90488 h 539"/>
                    <a:gd name="T34" fmla="*/ 450850 w 454"/>
                    <a:gd name="T35" fmla="*/ 46038 h 539"/>
                    <a:gd name="T36" fmla="*/ 541338 w 454"/>
                    <a:gd name="T37" fmla="*/ 46038 h 539"/>
                    <a:gd name="T38" fmla="*/ 630238 w 454"/>
                    <a:gd name="T39" fmla="*/ 0 h 539"/>
                    <a:gd name="T40" fmla="*/ 630238 w 454"/>
                    <a:gd name="T41" fmla="*/ 46038 h 539"/>
                    <a:gd name="T42" fmla="*/ 585788 w 454"/>
                    <a:gd name="T43" fmla="*/ 269875 h 539"/>
                    <a:gd name="T44" fmla="*/ 630238 w 454"/>
                    <a:gd name="T45" fmla="*/ 404813 h 539"/>
                    <a:gd name="T46" fmla="*/ 720725 w 454"/>
                    <a:gd name="T47" fmla="*/ 450850 h 539"/>
                    <a:gd name="T48" fmla="*/ 630238 w 454"/>
                    <a:gd name="T49" fmla="*/ 495300 h 539"/>
                    <a:gd name="T50" fmla="*/ 630238 w 454"/>
                    <a:gd name="T51" fmla="*/ 539750 h 539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454" h="539">
                      <a:moveTo>
                        <a:pt x="397" y="340"/>
                      </a:moveTo>
                      <a:lnTo>
                        <a:pt x="312" y="397"/>
                      </a:lnTo>
                      <a:lnTo>
                        <a:pt x="256" y="397"/>
                      </a:lnTo>
                      <a:lnTo>
                        <a:pt x="199" y="510"/>
                      </a:lnTo>
                      <a:lnTo>
                        <a:pt x="142" y="539"/>
                      </a:lnTo>
                      <a:lnTo>
                        <a:pt x="57" y="454"/>
                      </a:lnTo>
                      <a:lnTo>
                        <a:pt x="85" y="425"/>
                      </a:lnTo>
                      <a:lnTo>
                        <a:pt x="29" y="312"/>
                      </a:lnTo>
                      <a:lnTo>
                        <a:pt x="0" y="312"/>
                      </a:lnTo>
                      <a:lnTo>
                        <a:pt x="29" y="199"/>
                      </a:lnTo>
                      <a:lnTo>
                        <a:pt x="114" y="170"/>
                      </a:lnTo>
                      <a:lnTo>
                        <a:pt x="142" y="199"/>
                      </a:lnTo>
                      <a:lnTo>
                        <a:pt x="142" y="114"/>
                      </a:lnTo>
                      <a:lnTo>
                        <a:pt x="171" y="114"/>
                      </a:lnTo>
                      <a:lnTo>
                        <a:pt x="171" y="85"/>
                      </a:lnTo>
                      <a:lnTo>
                        <a:pt x="227" y="85"/>
                      </a:lnTo>
                      <a:lnTo>
                        <a:pt x="284" y="57"/>
                      </a:lnTo>
                      <a:lnTo>
                        <a:pt x="284" y="29"/>
                      </a:lnTo>
                      <a:lnTo>
                        <a:pt x="341" y="29"/>
                      </a:lnTo>
                      <a:lnTo>
                        <a:pt x="397" y="0"/>
                      </a:lnTo>
                      <a:lnTo>
                        <a:pt x="397" y="29"/>
                      </a:lnTo>
                      <a:lnTo>
                        <a:pt x="369" y="170"/>
                      </a:lnTo>
                      <a:lnTo>
                        <a:pt x="397" y="255"/>
                      </a:lnTo>
                      <a:lnTo>
                        <a:pt x="454" y="284"/>
                      </a:lnTo>
                      <a:lnTo>
                        <a:pt x="397" y="312"/>
                      </a:lnTo>
                      <a:lnTo>
                        <a:pt x="397" y="34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19" name="Freeform 89">
                  <a:extLst>
                    <a:ext uri="{FF2B5EF4-FFF2-40B4-BE49-F238E27FC236}">
                      <a16:creationId xmlns:a16="http://schemas.microsoft.com/office/drawing/2014/main" id="{337D6D65-75E3-4556-BAB9-3DF752E9F4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00575" y="5070475"/>
                  <a:ext cx="630238" cy="450850"/>
                </a:xfrm>
                <a:custGeom>
                  <a:avLst/>
                  <a:gdLst>
                    <a:gd name="T0" fmla="*/ 630238 w 397"/>
                    <a:gd name="T1" fmla="*/ 315913 h 284"/>
                    <a:gd name="T2" fmla="*/ 585788 w 397"/>
                    <a:gd name="T3" fmla="*/ 269875 h 284"/>
                    <a:gd name="T4" fmla="*/ 495300 w 397"/>
                    <a:gd name="T5" fmla="*/ 269875 h 284"/>
                    <a:gd name="T6" fmla="*/ 450850 w 397"/>
                    <a:gd name="T7" fmla="*/ 134938 h 284"/>
                    <a:gd name="T8" fmla="*/ 404813 w 397"/>
                    <a:gd name="T9" fmla="*/ 90488 h 284"/>
                    <a:gd name="T10" fmla="*/ 450850 w 397"/>
                    <a:gd name="T11" fmla="*/ 0 h 284"/>
                    <a:gd name="T12" fmla="*/ 360363 w 397"/>
                    <a:gd name="T13" fmla="*/ 0 h 284"/>
                    <a:gd name="T14" fmla="*/ 314325 w 397"/>
                    <a:gd name="T15" fmla="*/ 134938 h 284"/>
                    <a:gd name="T16" fmla="*/ 179388 w 397"/>
                    <a:gd name="T17" fmla="*/ 134938 h 284"/>
                    <a:gd name="T18" fmla="*/ 134938 w 397"/>
                    <a:gd name="T19" fmla="*/ 225425 h 284"/>
                    <a:gd name="T20" fmla="*/ 44450 w 397"/>
                    <a:gd name="T21" fmla="*/ 225425 h 284"/>
                    <a:gd name="T22" fmla="*/ 0 w 397"/>
                    <a:gd name="T23" fmla="*/ 269875 h 284"/>
                    <a:gd name="T24" fmla="*/ 90488 w 397"/>
                    <a:gd name="T25" fmla="*/ 269875 h 284"/>
                    <a:gd name="T26" fmla="*/ 44450 w 397"/>
                    <a:gd name="T27" fmla="*/ 360363 h 284"/>
                    <a:gd name="T28" fmla="*/ 179388 w 397"/>
                    <a:gd name="T29" fmla="*/ 360363 h 284"/>
                    <a:gd name="T30" fmla="*/ 225425 w 397"/>
                    <a:gd name="T31" fmla="*/ 315913 h 284"/>
                    <a:gd name="T32" fmla="*/ 404813 w 397"/>
                    <a:gd name="T33" fmla="*/ 404813 h 284"/>
                    <a:gd name="T34" fmla="*/ 404813 w 397"/>
                    <a:gd name="T35" fmla="*/ 450850 h 284"/>
                    <a:gd name="T36" fmla="*/ 450850 w 397"/>
                    <a:gd name="T37" fmla="*/ 450850 h 284"/>
                    <a:gd name="T38" fmla="*/ 450850 w 397"/>
                    <a:gd name="T39" fmla="*/ 404813 h 284"/>
                    <a:gd name="T40" fmla="*/ 539750 w 397"/>
                    <a:gd name="T41" fmla="*/ 404813 h 284"/>
                    <a:gd name="T42" fmla="*/ 630238 w 397"/>
                    <a:gd name="T43" fmla="*/ 360363 h 284"/>
                    <a:gd name="T44" fmla="*/ 630238 w 397"/>
                    <a:gd name="T45" fmla="*/ 315913 h 284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397" h="284">
                      <a:moveTo>
                        <a:pt x="397" y="199"/>
                      </a:moveTo>
                      <a:lnTo>
                        <a:pt x="369" y="170"/>
                      </a:lnTo>
                      <a:lnTo>
                        <a:pt x="312" y="170"/>
                      </a:lnTo>
                      <a:lnTo>
                        <a:pt x="284" y="85"/>
                      </a:lnTo>
                      <a:lnTo>
                        <a:pt x="255" y="57"/>
                      </a:lnTo>
                      <a:lnTo>
                        <a:pt x="284" y="0"/>
                      </a:lnTo>
                      <a:lnTo>
                        <a:pt x="227" y="0"/>
                      </a:lnTo>
                      <a:lnTo>
                        <a:pt x="198" y="85"/>
                      </a:lnTo>
                      <a:lnTo>
                        <a:pt x="113" y="85"/>
                      </a:lnTo>
                      <a:lnTo>
                        <a:pt x="85" y="142"/>
                      </a:lnTo>
                      <a:lnTo>
                        <a:pt x="28" y="142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28" y="227"/>
                      </a:lnTo>
                      <a:lnTo>
                        <a:pt x="113" y="227"/>
                      </a:lnTo>
                      <a:lnTo>
                        <a:pt x="142" y="199"/>
                      </a:lnTo>
                      <a:lnTo>
                        <a:pt x="255" y="255"/>
                      </a:lnTo>
                      <a:lnTo>
                        <a:pt x="255" y="284"/>
                      </a:lnTo>
                      <a:lnTo>
                        <a:pt x="284" y="284"/>
                      </a:lnTo>
                      <a:lnTo>
                        <a:pt x="284" y="255"/>
                      </a:lnTo>
                      <a:lnTo>
                        <a:pt x="340" y="255"/>
                      </a:lnTo>
                      <a:lnTo>
                        <a:pt x="397" y="227"/>
                      </a:lnTo>
                      <a:lnTo>
                        <a:pt x="397" y="19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20" name="Freeform 90">
                  <a:extLst>
                    <a:ext uri="{FF2B5EF4-FFF2-40B4-BE49-F238E27FC236}">
                      <a16:creationId xmlns:a16="http://schemas.microsoft.com/office/drawing/2014/main" id="{72D1D7D9-2941-4B67-A733-9CFB60CED3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30700" y="5160963"/>
                  <a:ext cx="674688" cy="539750"/>
                </a:xfrm>
                <a:custGeom>
                  <a:avLst/>
                  <a:gdLst>
                    <a:gd name="T0" fmla="*/ 314325 w 425"/>
                    <a:gd name="T1" fmla="*/ 134938 h 340"/>
                    <a:gd name="T2" fmla="*/ 179388 w 425"/>
                    <a:gd name="T3" fmla="*/ 0 h 340"/>
                    <a:gd name="T4" fmla="*/ 134938 w 425"/>
                    <a:gd name="T5" fmla="*/ 0 h 340"/>
                    <a:gd name="T6" fmla="*/ 90488 w 425"/>
                    <a:gd name="T7" fmla="*/ 44450 h 340"/>
                    <a:gd name="T8" fmla="*/ 44450 w 425"/>
                    <a:gd name="T9" fmla="*/ 134938 h 340"/>
                    <a:gd name="T10" fmla="*/ 90488 w 425"/>
                    <a:gd name="T11" fmla="*/ 134938 h 340"/>
                    <a:gd name="T12" fmla="*/ 90488 w 425"/>
                    <a:gd name="T13" fmla="*/ 225425 h 340"/>
                    <a:gd name="T14" fmla="*/ 0 w 425"/>
                    <a:gd name="T15" fmla="*/ 360363 h 340"/>
                    <a:gd name="T16" fmla="*/ 44450 w 425"/>
                    <a:gd name="T17" fmla="*/ 360363 h 340"/>
                    <a:gd name="T18" fmla="*/ 90488 w 425"/>
                    <a:gd name="T19" fmla="*/ 449263 h 340"/>
                    <a:gd name="T20" fmla="*/ 134938 w 425"/>
                    <a:gd name="T21" fmla="*/ 539750 h 340"/>
                    <a:gd name="T22" fmla="*/ 225425 w 425"/>
                    <a:gd name="T23" fmla="*/ 539750 h 340"/>
                    <a:gd name="T24" fmla="*/ 404813 w 425"/>
                    <a:gd name="T25" fmla="*/ 404813 h 340"/>
                    <a:gd name="T26" fmla="*/ 495300 w 425"/>
                    <a:gd name="T27" fmla="*/ 495300 h 340"/>
                    <a:gd name="T28" fmla="*/ 630238 w 425"/>
                    <a:gd name="T29" fmla="*/ 449263 h 340"/>
                    <a:gd name="T30" fmla="*/ 674688 w 425"/>
                    <a:gd name="T31" fmla="*/ 495300 h 340"/>
                    <a:gd name="T32" fmla="*/ 674688 w 425"/>
                    <a:gd name="T33" fmla="*/ 314325 h 340"/>
                    <a:gd name="T34" fmla="*/ 495300 w 425"/>
                    <a:gd name="T35" fmla="*/ 225425 h 340"/>
                    <a:gd name="T36" fmla="*/ 449263 w 425"/>
                    <a:gd name="T37" fmla="*/ 269875 h 340"/>
                    <a:gd name="T38" fmla="*/ 314325 w 425"/>
                    <a:gd name="T39" fmla="*/ 269875 h 340"/>
                    <a:gd name="T40" fmla="*/ 360363 w 425"/>
                    <a:gd name="T41" fmla="*/ 179388 h 340"/>
                    <a:gd name="T42" fmla="*/ 269875 w 425"/>
                    <a:gd name="T43" fmla="*/ 179388 h 340"/>
                    <a:gd name="T44" fmla="*/ 314325 w 425"/>
                    <a:gd name="T45" fmla="*/ 134938 h 340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425" h="340">
                      <a:moveTo>
                        <a:pt x="198" y="85"/>
                      </a:moveTo>
                      <a:lnTo>
                        <a:pt x="113" y="0"/>
                      </a:lnTo>
                      <a:lnTo>
                        <a:pt x="85" y="0"/>
                      </a:lnTo>
                      <a:lnTo>
                        <a:pt x="57" y="28"/>
                      </a:lnTo>
                      <a:lnTo>
                        <a:pt x="28" y="85"/>
                      </a:lnTo>
                      <a:lnTo>
                        <a:pt x="57" y="85"/>
                      </a:lnTo>
                      <a:lnTo>
                        <a:pt x="57" y="142"/>
                      </a:lnTo>
                      <a:lnTo>
                        <a:pt x="0" y="227"/>
                      </a:lnTo>
                      <a:lnTo>
                        <a:pt x="28" y="227"/>
                      </a:lnTo>
                      <a:lnTo>
                        <a:pt x="57" y="283"/>
                      </a:lnTo>
                      <a:lnTo>
                        <a:pt x="85" y="340"/>
                      </a:lnTo>
                      <a:lnTo>
                        <a:pt x="142" y="340"/>
                      </a:lnTo>
                      <a:lnTo>
                        <a:pt x="255" y="255"/>
                      </a:lnTo>
                      <a:lnTo>
                        <a:pt x="312" y="312"/>
                      </a:lnTo>
                      <a:lnTo>
                        <a:pt x="397" y="283"/>
                      </a:lnTo>
                      <a:lnTo>
                        <a:pt x="425" y="312"/>
                      </a:lnTo>
                      <a:lnTo>
                        <a:pt x="425" y="198"/>
                      </a:lnTo>
                      <a:lnTo>
                        <a:pt x="312" y="142"/>
                      </a:lnTo>
                      <a:lnTo>
                        <a:pt x="283" y="170"/>
                      </a:lnTo>
                      <a:lnTo>
                        <a:pt x="198" y="170"/>
                      </a:lnTo>
                      <a:lnTo>
                        <a:pt x="227" y="113"/>
                      </a:lnTo>
                      <a:lnTo>
                        <a:pt x="170" y="113"/>
                      </a:lnTo>
                      <a:lnTo>
                        <a:pt x="198" y="8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21" name="Freeform 91">
                  <a:extLst>
                    <a:ext uri="{FF2B5EF4-FFF2-40B4-BE49-F238E27FC236}">
                      <a16:creationId xmlns:a16="http://schemas.microsoft.com/office/drawing/2014/main" id="{EFBB86C6-C543-4895-87DF-89C8A9A5AE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65638" y="4979988"/>
                  <a:ext cx="585787" cy="315912"/>
                </a:xfrm>
                <a:custGeom>
                  <a:avLst/>
                  <a:gdLst>
                    <a:gd name="T0" fmla="*/ 585787 w 369"/>
                    <a:gd name="T1" fmla="*/ 90487 h 199"/>
                    <a:gd name="T2" fmla="*/ 539750 w 369"/>
                    <a:gd name="T3" fmla="*/ 0 h 199"/>
                    <a:gd name="T4" fmla="*/ 404812 w 369"/>
                    <a:gd name="T5" fmla="*/ 90487 h 199"/>
                    <a:gd name="T6" fmla="*/ 360362 w 369"/>
                    <a:gd name="T7" fmla="*/ 46037 h 199"/>
                    <a:gd name="T8" fmla="*/ 269875 w 369"/>
                    <a:gd name="T9" fmla="*/ 0 h 199"/>
                    <a:gd name="T10" fmla="*/ 179387 w 369"/>
                    <a:gd name="T11" fmla="*/ 46037 h 199"/>
                    <a:gd name="T12" fmla="*/ 90487 w 369"/>
                    <a:gd name="T13" fmla="*/ 46037 h 199"/>
                    <a:gd name="T14" fmla="*/ 90487 w 369"/>
                    <a:gd name="T15" fmla="*/ 134937 h 199"/>
                    <a:gd name="T16" fmla="*/ 0 w 369"/>
                    <a:gd name="T17" fmla="*/ 134937 h 199"/>
                    <a:gd name="T18" fmla="*/ 0 w 369"/>
                    <a:gd name="T19" fmla="*/ 180975 h 199"/>
                    <a:gd name="T20" fmla="*/ 44450 w 369"/>
                    <a:gd name="T21" fmla="*/ 180975 h 199"/>
                    <a:gd name="T22" fmla="*/ 179387 w 369"/>
                    <a:gd name="T23" fmla="*/ 315912 h 199"/>
                    <a:gd name="T24" fmla="*/ 269875 w 369"/>
                    <a:gd name="T25" fmla="*/ 315912 h 199"/>
                    <a:gd name="T26" fmla="*/ 314325 w 369"/>
                    <a:gd name="T27" fmla="*/ 225425 h 199"/>
                    <a:gd name="T28" fmla="*/ 449262 w 369"/>
                    <a:gd name="T29" fmla="*/ 225425 h 199"/>
                    <a:gd name="T30" fmla="*/ 495300 w 369"/>
                    <a:gd name="T31" fmla="*/ 90487 h 199"/>
                    <a:gd name="T32" fmla="*/ 585787 w 369"/>
                    <a:gd name="T33" fmla="*/ 90487 h 19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69" h="199">
                      <a:moveTo>
                        <a:pt x="369" y="57"/>
                      </a:moveTo>
                      <a:lnTo>
                        <a:pt x="340" y="0"/>
                      </a:lnTo>
                      <a:lnTo>
                        <a:pt x="255" y="57"/>
                      </a:lnTo>
                      <a:lnTo>
                        <a:pt x="227" y="29"/>
                      </a:lnTo>
                      <a:lnTo>
                        <a:pt x="170" y="0"/>
                      </a:lnTo>
                      <a:lnTo>
                        <a:pt x="113" y="29"/>
                      </a:lnTo>
                      <a:lnTo>
                        <a:pt x="57" y="29"/>
                      </a:lnTo>
                      <a:lnTo>
                        <a:pt x="57" y="85"/>
                      </a:lnTo>
                      <a:lnTo>
                        <a:pt x="0" y="85"/>
                      </a:lnTo>
                      <a:lnTo>
                        <a:pt x="0" y="114"/>
                      </a:lnTo>
                      <a:lnTo>
                        <a:pt x="28" y="114"/>
                      </a:lnTo>
                      <a:lnTo>
                        <a:pt x="113" y="199"/>
                      </a:lnTo>
                      <a:lnTo>
                        <a:pt x="170" y="199"/>
                      </a:lnTo>
                      <a:lnTo>
                        <a:pt x="198" y="142"/>
                      </a:lnTo>
                      <a:lnTo>
                        <a:pt x="283" y="142"/>
                      </a:lnTo>
                      <a:lnTo>
                        <a:pt x="312" y="57"/>
                      </a:lnTo>
                      <a:lnTo>
                        <a:pt x="369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22" name="Freeform 92">
                  <a:extLst>
                    <a:ext uri="{FF2B5EF4-FFF2-40B4-BE49-F238E27FC236}">
                      <a16:creationId xmlns:a16="http://schemas.microsoft.com/office/drawing/2014/main" id="{D74DA773-8F71-42A5-BDD4-E03CA6F618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6125" y="5565775"/>
                  <a:ext cx="449263" cy="630238"/>
                </a:xfrm>
                <a:custGeom>
                  <a:avLst/>
                  <a:gdLst>
                    <a:gd name="T0" fmla="*/ 179388 w 283"/>
                    <a:gd name="T1" fmla="*/ 0 h 397"/>
                    <a:gd name="T2" fmla="*/ 0 w 283"/>
                    <a:gd name="T3" fmla="*/ 134938 h 397"/>
                    <a:gd name="T4" fmla="*/ 0 w 283"/>
                    <a:gd name="T5" fmla="*/ 225425 h 397"/>
                    <a:gd name="T6" fmla="*/ 134938 w 283"/>
                    <a:gd name="T7" fmla="*/ 269875 h 397"/>
                    <a:gd name="T8" fmla="*/ 179388 w 283"/>
                    <a:gd name="T9" fmla="*/ 495300 h 397"/>
                    <a:gd name="T10" fmla="*/ 269875 w 283"/>
                    <a:gd name="T11" fmla="*/ 539750 h 397"/>
                    <a:gd name="T12" fmla="*/ 358775 w 283"/>
                    <a:gd name="T13" fmla="*/ 630238 h 397"/>
                    <a:gd name="T14" fmla="*/ 449263 w 283"/>
                    <a:gd name="T15" fmla="*/ 630238 h 397"/>
                    <a:gd name="T16" fmla="*/ 314325 w 283"/>
                    <a:gd name="T17" fmla="*/ 495300 h 397"/>
                    <a:gd name="T18" fmla="*/ 358775 w 283"/>
                    <a:gd name="T19" fmla="*/ 449263 h 397"/>
                    <a:gd name="T20" fmla="*/ 269875 w 283"/>
                    <a:gd name="T21" fmla="*/ 269875 h 397"/>
                    <a:gd name="T22" fmla="*/ 223838 w 283"/>
                    <a:gd name="T23" fmla="*/ 269875 h 397"/>
                    <a:gd name="T24" fmla="*/ 269875 w 283"/>
                    <a:gd name="T25" fmla="*/ 90488 h 397"/>
                    <a:gd name="T26" fmla="*/ 179388 w 283"/>
                    <a:gd name="T27" fmla="*/ 0 h 397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283" h="397">
                      <a:moveTo>
                        <a:pt x="113" y="0"/>
                      </a:moveTo>
                      <a:lnTo>
                        <a:pt x="0" y="85"/>
                      </a:lnTo>
                      <a:lnTo>
                        <a:pt x="0" y="142"/>
                      </a:lnTo>
                      <a:lnTo>
                        <a:pt x="85" y="170"/>
                      </a:lnTo>
                      <a:lnTo>
                        <a:pt x="113" y="312"/>
                      </a:lnTo>
                      <a:lnTo>
                        <a:pt x="170" y="340"/>
                      </a:lnTo>
                      <a:lnTo>
                        <a:pt x="226" y="397"/>
                      </a:lnTo>
                      <a:lnTo>
                        <a:pt x="283" y="397"/>
                      </a:lnTo>
                      <a:lnTo>
                        <a:pt x="198" y="312"/>
                      </a:lnTo>
                      <a:lnTo>
                        <a:pt x="226" y="283"/>
                      </a:lnTo>
                      <a:lnTo>
                        <a:pt x="170" y="170"/>
                      </a:lnTo>
                      <a:lnTo>
                        <a:pt x="141" y="170"/>
                      </a:lnTo>
                      <a:lnTo>
                        <a:pt x="170" y="57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23" name="Freeform 93">
                  <a:extLst>
                    <a:ext uri="{FF2B5EF4-FFF2-40B4-BE49-F238E27FC236}">
                      <a16:creationId xmlns:a16="http://schemas.microsoft.com/office/drawing/2014/main" id="{924EF94C-6E30-4A53-BA61-309D080196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35513" y="5880100"/>
                  <a:ext cx="765175" cy="1081088"/>
                </a:xfrm>
                <a:custGeom>
                  <a:avLst/>
                  <a:gdLst>
                    <a:gd name="T0" fmla="*/ 0 w 482"/>
                    <a:gd name="T1" fmla="*/ 946150 h 681"/>
                    <a:gd name="T2" fmla="*/ 44450 w 482"/>
                    <a:gd name="T3" fmla="*/ 855663 h 681"/>
                    <a:gd name="T4" fmla="*/ 179388 w 482"/>
                    <a:gd name="T5" fmla="*/ 765175 h 681"/>
                    <a:gd name="T6" fmla="*/ 225425 w 482"/>
                    <a:gd name="T7" fmla="*/ 811213 h 681"/>
                    <a:gd name="T8" fmla="*/ 225425 w 482"/>
                    <a:gd name="T9" fmla="*/ 630238 h 681"/>
                    <a:gd name="T10" fmla="*/ 315913 w 482"/>
                    <a:gd name="T11" fmla="*/ 585788 h 681"/>
                    <a:gd name="T12" fmla="*/ 404813 w 482"/>
                    <a:gd name="T13" fmla="*/ 406400 h 681"/>
                    <a:gd name="T14" fmla="*/ 360363 w 482"/>
                    <a:gd name="T15" fmla="*/ 269875 h 681"/>
                    <a:gd name="T16" fmla="*/ 450850 w 482"/>
                    <a:gd name="T17" fmla="*/ 90488 h 681"/>
                    <a:gd name="T18" fmla="*/ 539750 w 482"/>
                    <a:gd name="T19" fmla="*/ 90488 h 681"/>
                    <a:gd name="T20" fmla="*/ 674688 w 482"/>
                    <a:gd name="T21" fmla="*/ 0 h 681"/>
                    <a:gd name="T22" fmla="*/ 630238 w 482"/>
                    <a:gd name="T23" fmla="*/ 90488 h 681"/>
                    <a:gd name="T24" fmla="*/ 674688 w 482"/>
                    <a:gd name="T25" fmla="*/ 90488 h 681"/>
                    <a:gd name="T26" fmla="*/ 765175 w 482"/>
                    <a:gd name="T27" fmla="*/ 180975 h 681"/>
                    <a:gd name="T28" fmla="*/ 720725 w 482"/>
                    <a:gd name="T29" fmla="*/ 225425 h 681"/>
                    <a:gd name="T30" fmla="*/ 720725 w 482"/>
                    <a:gd name="T31" fmla="*/ 406400 h 681"/>
                    <a:gd name="T32" fmla="*/ 674688 w 482"/>
                    <a:gd name="T33" fmla="*/ 495300 h 681"/>
                    <a:gd name="T34" fmla="*/ 585788 w 482"/>
                    <a:gd name="T35" fmla="*/ 541338 h 681"/>
                    <a:gd name="T36" fmla="*/ 495300 w 482"/>
                    <a:gd name="T37" fmla="*/ 630238 h 681"/>
                    <a:gd name="T38" fmla="*/ 404813 w 482"/>
                    <a:gd name="T39" fmla="*/ 765175 h 681"/>
                    <a:gd name="T40" fmla="*/ 404813 w 482"/>
                    <a:gd name="T41" fmla="*/ 855663 h 681"/>
                    <a:gd name="T42" fmla="*/ 315913 w 482"/>
                    <a:gd name="T43" fmla="*/ 946150 h 681"/>
                    <a:gd name="T44" fmla="*/ 134938 w 482"/>
                    <a:gd name="T45" fmla="*/ 1081088 h 681"/>
                    <a:gd name="T46" fmla="*/ 0 w 482"/>
                    <a:gd name="T47" fmla="*/ 946150 h 681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482" h="681">
                      <a:moveTo>
                        <a:pt x="0" y="596"/>
                      </a:moveTo>
                      <a:lnTo>
                        <a:pt x="28" y="539"/>
                      </a:lnTo>
                      <a:lnTo>
                        <a:pt x="113" y="482"/>
                      </a:lnTo>
                      <a:lnTo>
                        <a:pt x="142" y="511"/>
                      </a:lnTo>
                      <a:lnTo>
                        <a:pt x="142" y="397"/>
                      </a:lnTo>
                      <a:lnTo>
                        <a:pt x="199" y="369"/>
                      </a:lnTo>
                      <a:lnTo>
                        <a:pt x="255" y="256"/>
                      </a:lnTo>
                      <a:lnTo>
                        <a:pt x="227" y="170"/>
                      </a:lnTo>
                      <a:lnTo>
                        <a:pt x="284" y="57"/>
                      </a:lnTo>
                      <a:lnTo>
                        <a:pt x="340" y="57"/>
                      </a:lnTo>
                      <a:lnTo>
                        <a:pt x="425" y="0"/>
                      </a:lnTo>
                      <a:lnTo>
                        <a:pt x="397" y="57"/>
                      </a:lnTo>
                      <a:lnTo>
                        <a:pt x="425" y="57"/>
                      </a:lnTo>
                      <a:lnTo>
                        <a:pt x="482" y="114"/>
                      </a:lnTo>
                      <a:lnTo>
                        <a:pt x="454" y="142"/>
                      </a:lnTo>
                      <a:lnTo>
                        <a:pt x="454" y="256"/>
                      </a:lnTo>
                      <a:lnTo>
                        <a:pt x="425" y="312"/>
                      </a:lnTo>
                      <a:lnTo>
                        <a:pt x="369" y="341"/>
                      </a:lnTo>
                      <a:lnTo>
                        <a:pt x="312" y="397"/>
                      </a:lnTo>
                      <a:lnTo>
                        <a:pt x="255" y="482"/>
                      </a:lnTo>
                      <a:lnTo>
                        <a:pt x="255" y="539"/>
                      </a:lnTo>
                      <a:lnTo>
                        <a:pt x="199" y="596"/>
                      </a:lnTo>
                      <a:lnTo>
                        <a:pt x="85" y="681"/>
                      </a:lnTo>
                      <a:lnTo>
                        <a:pt x="0" y="59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24" name="Freeform 94">
                  <a:extLst>
                    <a:ext uri="{FF2B5EF4-FFF2-40B4-BE49-F238E27FC236}">
                      <a16:creationId xmlns:a16="http://schemas.microsoft.com/office/drawing/2014/main" id="{26BCB672-1480-46E7-8A97-28AA1EC6F0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70450" y="6691313"/>
                  <a:ext cx="855663" cy="495300"/>
                </a:xfrm>
                <a:custGeom>
                  <a:avLst/>
                  <a:gdLst>
                    <a:gd name="T0" fmla="*/ 0 w 539"/>
                    <a:gd name="T1" fmla="*/ 269875 h 312"/>
                    <a:gd name="T2" fmla="*/ 180975 w 539"/>
                    <a:gd name="T3" fmla="*/ 134938 h 312"/>
                    <a:gd name="T4" fmla="*/ 269875 w 539"/>
                    <a:gd name="T5" fmla="*/ 269875 h 312"/>
                    <a:gd name="T6" fmla="*/ 450850 w 539"/>
                    <a:gd name="T7" fmla="*/ 44450 h 312"/>
                    <a:gd name="T8" fmla="*/ 539750 w 539"/>
                    <a:gd name="T9" fmla="*/ 0 h 312"/>
                    <a:gd name="T10" fmla="*/ 855663 w 539"/>
                    <a:gd name="T11" fmla="*/ 44450 h 312"/>
                    <a:gd name="T12" fmla="*/ 855663 w 539"/>
                    <a:gd name="T13" fmla="*/ 134938 h 312"/>
                    <a:gd name="T14" fmla="*/ 765175 w 539"/>
                    <a:gd name="T15" fmla="*/ 179388 h 312"/>
                    <a:gd name="T16" fmla="*/ 585788 w 539"/>
                    <a:gd name="T17" fmla="*/ 223838 h 312"/>
                    <a:gd name="T18" fmla="*/ 539750 w 539"/>
                    <a:gd name="T19" fmla="*/ 404813 h 312"/>
                    <a:gd name="T20" fmla="*/ 450850 w 539"/>
                    <a:gd name="T21" fmla="*/ 495300 h 312"/>
                    <a:gd name="T22" fmla="*/ 315913 w 539"/>
                    <a:gd name="T23" fmla="*/ 358775 h 312"/>
                    <a:gd name="T24" fmla="*/ 0 w 539"/>
                    <a:gd name="T25" fmla="*/ 269875 h 31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539" h="312">
                      <a:moveTo>
                        <a:pt x="0" y="170"/>
                      </a:moveTo>
                      <a:lnTo>
                        <a:pt x="114" y="85"/>
                      </a:lnTo>
                      <a:lnTo>
                        <a:pt x="170" y="170"/>
                      </a:lnTo>
                      <a:lnTo>
                        <a:pt x="284" y="28"/>
                      </a:lnTo>
                      <a:lnTo>
                        <a:pt x="340" y="0"/>
                      </a:lnTo>
                      <a:lnTo>
                        <a:pt x="539" y="28"/>
                      </a:lnTo>
                      <a:lnTo>
                        <a:pt x="539" y="85"/>
                      </a:lnTo>
                      <a:lnTo>
                        <a:pt x="482" y="113"/>
                      </a:lnTo>
                      <a:lnTo>
                        <a:pt x="369" y="141"/>
                      </a:lnTo>
                      <a:lnTo>
                        <a:pt x="340" y="255"/>
                      </a:lnTo>
                      <a:lnTo>
                        <a:pt x="284" y="312"/>
                      </a:lnTo>
                      <a:lnTo>
                        <a:pt x="199" y="226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25" name="Freeform 95">
                  <a:extLst>
                    <a:ext uri="{FF2B5EF4-FFF2-40B4-BE49-F238E27FC236}">
                      <a16:creationId xmlns:a16="http://schemas.microsoft.com/office/drawing/2014/main" id="{F646F690-DDB4-41FC-A52F-54F34374A5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51425" y="6105525"/>
                  <a:ext cx="989013" cy="855663"/>
                </a:xfrm>
                <a:custGeom>
                  <a:avLst/>
                  <a:gdLst>
                    <a:gd name="T0" fmla="*/ 674688 w 623"/>
                    <a:gd name="T1" fmla="*/ 630238 h 539"/>
                    <a:gd name="T2" fmla="*/ 763588 w 623"/>
                    <a:gd name="T3" fmla="*/ 585788 h 539"/>
                    <a:gd name="T4" fmla="*/ 763588 w 623"/>
                    <a:gd name="T5" fmla="*/ 495300 h 539"/>
                    <a:gd name="T6" fmla="*/ 854075 w 623"/>
                    <a:gd name="T7" fmla="*/ 360363 h 539"/>
                    <a:gd name="T8" fmla="*/ 944563 w 623"/>
                    <a:gd name="T9" fmla="*/ 404813 h 539"/>
                    <a:gd name="T10" fmla="*/ 989013 w 623"/>
                    <a:gd name="T11" fmla="*/ 360363 h 539"/>
                    <a:gd name="T12" fmla="*/ 989013 w 623"/>
                    <a:gd name="T13" fmla="*/ 315913 h 539"/>
                    <a:gd name="T14" fmla="*/ 809625 w 623"/>
                    <a:gd name="T15" fmla="*/ 225425 h 539"/>
                    <a:gd name="T16" fmla="*/ 628650 w 623"/>
                    <a:gd name="T17" fmla="*/ 269875 h 539"/>
                    <a:gd name="T18" fmla="*/ 493713 w 623"/>
                    <a:gd name="T19" fmla="*/ 225425 h 539"/>
                    <a:gd name="T20" fmla="*/ 539750 w 623"/>
                    <a:gd name="T21" fmla="*/ 90488 h 539"/>
                    <a:gd name="T22" fmla="*/ 493713 w 623"/>
                    <a:gd name="T23" fmla="*/ 90488 h 539"/>
                    <a:gd name="T24" fmla="*/ 493713 w 623"/>
                    <a:gd name="T25" fmla="*/ 0 h 539"/>
                    <a:gd name="T26" fmla="*/ 404813 w 623"/>
                    <a:gd name="T27" fmla="*/ 0 h 539"/>
                    <a:gd name="T28" fmla="*/ 404813 w 623"/>
                    <a:gd name="T29" fmla="*/ 180975 h 539"/>
                    <a:gd name="T30" fmla="*/ 358775 w 623"/>
                    <a:gd name="T31" fmla="*/ 269875 h 539"/>
                    <a:gd name="T32" fmla="*/ 269875 w 623"/>
                    <a:gd name="T33" fmla="*/ 315913 h 539"/>
                    <a:gd name="T34" fmla="*/ 179388 w 623"/>
                    <a:gd name="T35" fmla="*/ 404813 h 539"/>
                    <a:gd name="T36" fmla="*/ 88900 w 623"/>
                    <a:gd name="T37" fmla="*/ 539750 h 539"/>
                    <a:gd name="T38" fmla="*/ 88900 w 623"/>
                    <a:gd name="T39" fmla="*/ 630238 h 539"/>
                    <a:gd name="T40" fmla="*/ 0 w 623"/>
                    <a:gd name="T41" fmla="*/ 720725 h 539"/>
                    <a:gd name="T42" fmla="*/ 88900 w 623"/>
                    <a:gd name="T43" fmla="*/ 855663 h 539"/>
                    <a:gd name="T44" fmla="*/ 269875 w 623"/>
                    <a:gd name="T45" fmla="*/ 630238 h 539"/>
                    <a:gd name="T46" fmla="*/ 358775 w 623"/>
                    <a:gd name="T47" fmla="*/ 585788 h 539"/>
                    <a:gd name="T48" fmla="*/ 674688 w 623"/>
                    <a:gd name="T49" fmla="*/ 630238 h 539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623" h="539">
                      <a:moveTo>
                        <a:pt x="425" y="397"/>
                      </a:moveTo>
                      <a:lnTo>
                        <a:pt x="481" y="369"/>
                      </a:lnTo>
                      <a:lnTo>
                        <a:pt x="481" y="312"/>
                      </a:lnTo>
                      <a:lnTo>
                        <a:pt x="538" y="227"/>
                      </a:lnTo>
                      <a:lnTo>
                        <a:pt x="595" y="255"/>
                      </a:lnTo>
                      <a:lnTo>
                        <a:pt x="623" y="227"/>
                      </a:lnTo>
                      <a:lnTo>
                        <a:pt x="623" y="199"/>
                      </a:lnTo>
                      <a:lnTo>
                        <a:pt x="510" y="142"/>
                      </a:lnTo>
                      <a:lnTo>
                        <a:pt x="396" y="170"/>
                      </a:lnTo>
                      <a:lnTo>
                        <a:pt x="311" y="142"/>
                      </a:lnTo>
                      <a:lnTo>
                        <a:pt x="340" y="57"/>
                      </a:lnTo>
                      <a:lnTo>
                        <a:pt x="311" y="57"/>
                      </a:lnTo>
                      <a:lnTo>
                        <a:pt x="311" y="0"/>
                      </a:lnTo>
                      <a:lnTo>
                        <a:pt x="255" y="0"/>
                      </a:lnTo>
                      <a:lnTo>
                        <a:pt x="255" y="114"/>
                      </a:lnTo>
                      <a:lnTo>
                        <a:pt x="226" y="170"/>
                      </a:lnTo>
                      <a:lnTo>
                        <a:pt x="170" y="199"/>
                      </a:lnTo>
                      <a:lnTo>
                        <a:pt x="113" y="255"/>
                      </a:lnTo>
                      <a:lnTo>
                        <a:pt x="56" y="340"/>
                      </a:lnTo>
                      <a:lnTo>
                        <a:pt x="56" y="397"/>
                      </a:lnTo>
                      <a:lnTo>
                        <a:pt x="0" y="454"/>
                      </a:lnTo>
                      <a:lnTo>
                        <a:pt x="56" y="539"/>
                      </a:lnTo>
                      <a:lnTo>
                        <a:pt x="170" y="397"/>
                      </a:lnTo>
                      <a:lnTo>
                        <a:pt x="226" y="369"/>
                      </a:lnTo>
                      <a:lnTo>
                        <a:pt x="425" y="39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26" name="Freeform 96">
                  <a:extLst>
                    <a:ext uri="{FF2B5EF4-FFF2-40B4-BE49-F238E27FC236}">
                      <a16:creationId xmlns:a16="http://schemas.microsoft.com/office/drawing/2014/main" id="{BD6E6EF2-3817-4E48-968D-27212D046B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00688" y="6600825"/>
                  <a:ext cx="900112" cy="990600"/>
                </a:xfrm>
                <a:custGeom>
                  <a:avLst/>
                  <a:gdLst>
                    <a:gd name="T0" fmla="*/ 495300 w 567"/>
                    <a:gd name="T1" fmla="*/ 990600 h 624"/>
                    <a:gd name="T2" fmla="*/ 179387 w 567"/>
                    <a:gd name="T3" fmla="*/ 900113 h 624"/>
                    <a:gd name="T4" fmla="*/ 0 w 567"/>
                    <a:gd name="T5" fmla="*/ 720725 h 624"/>
                    <a:gd name="T6" fmla="*/ 225425 w 567"/>
                    <a:gd name="T7" fmla="*/ 495300 h 624"/>
                    <a:gd name="T8" fmla="*/ 269875 w 567"/>
                    <a:gd name="T9" fmla="*/ 404813 h 624"/>
                    <a:gd name="T10" fmla="*/ 360362 w 567"/>
                    <a:gd name="T11" fmla="*/ 360363 h 624"/>
                    <a:gd name="T12" fmla="*/ 360362 w 567"/>
                    <a:gd name="T13" fmla="*/ 179388 h 624"/>
                    <a:gd name="T14" fmla="*/ 450850 w 567"/>
                    <a:gd name="T15" fmla="*/ 134938 h 624"/>
                    <a:gd name="T16" fmla="*/ 539750 w 567"/>
                    <a:gd name="T17" fmla="*/ 0 h 624"/>
                    <a:gd name="T18" fmla="*/ 630237 w 567"/>
                    <a:gd name="T19" fmla="*/ 0 h 624"/>
                    <a:gd name="T20" fmla="*/ 765175 w 567"/>
                    <a:gd name="T21" fmla="*/ 225425 h 624"/>
                    <a:gd name="T22" fmla="*/ 855662 w 567"/>
                    <a:gd name="T23" fmla="*/ 314325 h 624"/>
                    <a:gd name="T24" fmla="*/ 900112 w 567"/>
                    <a:gd name="T25" fmla="*/ 449263 h 624"/>
                    <a:gd name="T26" fmla="*/ 674687 w 567"/>
                    <a:gd name="T27" fmla="*/ 539750 h 624"/>
                    <a:gd name="T28" fmla="*/ 720725 w 567"/>
                    <a:gd name="T29" fmla="*/ 674688 h 624"/>
                    <a:gd name="T30" fmla="*/ 585787 w 567"/>
                    <a:gd name="T31" fmla="*/ 944563 h 624"/>
                    <a:gd name="T32" fmla="*/ 495300 w 567"/>
                    <a:gd name="T33" fmla="*/ 990600 h 624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567" h="624">
                      <a:moveTo>
                        <a:pt x="312" y="624"/>
                      </a:moveTo>
                      <a:lnTo>
                        <a:pt x="113" y="567"/>
                      </a:lnTo>
                      <a:lnTo>
                        <a:pt x="0" y="454"/>
                      </a:lnTo>
                      <a:lnTo>
                        <a:pt x="142" y="312"/>
                      </a:lnTo>
                      <a:lnTo>
                        <a:pt x="170" y="255"/>
                      </a:lnTo>
                      <a:lnTo>
                        <a:pt x="227" y="227"/>
                      </a:lnTo>
                      <a:lnTo>
                        <a:pt x="227" y="113"/>
                      </a:lnTo>
                      <a:lnTo>
                        <a:pt x="284" y="85"/>
                      </a:lnTo>
                      <a:lnTo>
                        <a:pt x="340" y="0"/>
                      </a:lnTo>
                      <a:lnTo>
                        <a:pt x="397" y="0"/>
                      </a:lnTo>
                      <a:lnTo>
                        <a:pt x="482" y="142"/>
                      </a:lnTo>
                      <a:lnTo>
                        <a:pt x="539" y="198"/>
                      </a:lnTo>
                      <a:lnTo>
                        <a:pt x="567" y="283"/>
                      </a:lnTo>
                      <a:lnTo>
                        <a:pt x="425" y="340"/>
                      </a:lnTo>
                      <a:lnTo>
                        <a:pt x="454" y="425"/>
                      </a:lnTo>
                      <a:lnTo>
                        <a:pt x="369" y="595"/>
                      </a:lnTo>
                      <a:lnTo>
                        <a:pt x="312" y="62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27" name="Freeform 97">
                  <a:extLst>
                    <a:ext uri="{FF2B5EF4-FFF2-40B4-BE49-F238E27FC236}">
                      <a16:creationId xmlns:a16="http://schemas.microsoft.com/office/drawing/2014/main" id="{DE1EE441-596B-4726-BBD3-9C708E388E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21300" y="6465888"/>
                  <a:ext cx="854075" cy="855662"/>
                </a:xfrm>
                <a:custGeom>
                  <a:avLst/>
                  <a:gdLst>
                    <a:gd name="T0" fmla="*/ 179388 w 538"/>
                    <a:gd name="T1" fmla="*/ 855662 h 539"/>
                    <a:gd name="T2" fmla="*/ 0 w 538"/>
                    <a:gd name="T3" fmla="*/ 720725 h 539"/>
                    <a:gd name="T4" fmla="*/ 88900 w 538"/>
                    <a:gd name="T5" fmla="*/ 630237 h 539"/>
                    <a:gd name="T6" fmla="*/ 134938 w 538"/>
                    <a:gd name="T7" fmla="*/ 449262 h 539"/>
                    <a:gd name="T8" fmla="*/ 314325 w 538"/>
                    <a:gd name="T9" fmla="*/ 404812 h 539"/>
                    <a:gd name="T10" fmla="*/ 404813 w 538"/>
                    <a:gd name="T11" fmla="*/ 360362 h 539"/>
                    <a:gd name="T12" fmla="*/ 404813 w 538"/>
                    <a:gd name="T13" fmla="*/ 269875 h 539"/>
                    <a:gd name="T14" fmla="*/ 493713 w 538"/>
                    <a:gd name="T15" fmla="*/ 225425 h 539"/>
                    <a:gd name="T16" fmla="*/ 493713 w 538"/>
                    <a:gd name="T17" fmla="*/ 134937 h 539"/>
                    <a:gd name="T18" fmla="*/ 584200 w 538"/>
                    <a:gd name="T19" fmla="*/ 0 h 539"/>
                    <a:gd name="T20" fmla="*/ 674688 w 538"/>
                    <a:gd name="T21" fmla="*/ 44450 h 539"/>
                    <a:gd name="T22" fmla="*/ 719138 w 538"/>
                    <a:gd name="T23" fmla="*/ 0 h 539"/>
                    <a:gd name="T24" fmla="*/ 854075 w 538"/>
                    <a:gd name="T25" fmla="*/ 0 h 539"/>
                    <a:gd name="T26" fmla="*/ 854075 w 538"/>
                    <a:gd name="T27" fmla="*/ 90487 h 539"/>
                    <a:gd name="T28" fmla="*/ 809625 w 538"/>
                    <a:gd name="T29" fmla="*/ 134937 h 539"/>
                    <a:gd name="T30" fmla="*/ 719138 w 538"/>
                    <a:gd name="T31" fmla="*/ 134937 h 539"/>
                    <a:gd name="T32" fmla="*/ 630238 w 538"/>
                    <a:gd name="T33" fmla="*/ 269875 h 539"/>
                    <a:gd name="T34" fmla="*/ 539750 w 538"/>
                    <a:gd name="T35" fmla="*/ 314325 h 539"/>
                    <a:gd name="T36" fmla="*/ 539750 w 538"/>
                    <a:gd name="T37" fmla="*/ 495300 h 539"/>
                    <a:gd name="T38" fmla="*/ 449263 w 538"/>
                    <a:gd name="T39" fmla="*/ 539750 h 539"/>
                    <a:gd name="T40" fmla="*/ 404813 w 538"/>
                    <a:gd name="T41" fmla="*/ 630237 h 539"/>
                    <a:gd name="T42" fmla="*/ 179388 w 538"/>
                    <a:gd name="T43" fmla="*/ 855662 h 539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538" h="539">
                      <a:moveTo>
                        <a:pt x="113" y="539"/>
                      </a:moveTo>
                      <a:lnTo>
                        <a:pt x="0" y="454"/>
                      </a:lnTo>
                      <a:lnTo>
                        <a:pt x="56" y="397"/>
                      </a:lnTo>
                      <a:lnTo>
                        <a:pt x="85" y="283"/>
                      </a:lnTo>
                      <a:lnTo>
                        <a:pt x="198" y="255"/>
                      </a:lnTo>
                      <a:lnTo>
                        <a:pt x="255" y="227"/>
                      </a:lnTo>
                      <a:lnTo>
                        <a:pt x="255" y="170"/>
                      </a:lnTo>
                      <a:lnTo>
                        <a:pt x="311" y="142"/>
                      </a:lnTo>
                      <a:lnTo>
                        <a:pt x="311" y="85"/>
                      </a:lnTo>
                      <a:lnTo>
                        <a:pt x="368" y="0"/>
                      </a:lnTo>
                      <a:lnTo>
                        <a:pt x="425" y="28"/>
                      </a:lnTo>
                      <a:lnTo>
                        <a:pt x="453" y="0"/>
                      </a:lnTo>
                      <a:lnTo>
                        <a:pt x="538" y="0"/>
                      </a:lnTo>
                      <a:lnTo>
                        <a:pt x="538" y="57"/>
                      </a:lnTo>
                      <a:lnTo>
                        <a:pt x="510" y="85"/>
                      </a:lnTo>
                      <a:lnTo>
                        <a:pt x="453" y="85"/>
                      </a:lnTo>
                      <a:lnTo>
                        <a:pt x="397" y="170"/>
                      </a:lnTo>
                      <a:lnTo>
                        <a:pt x="340" y="198"/>
                      </a:lnTo>
                      <a:lnTo>
                        <a:pt x="340" y="312"/>
                      </a:lnTo>
                      <a:lnTo>
                        <a:pt x="283" y="340"/>
                      </a:lnTo>
                      <a:lnTo>
                        <a:pt x="255" y="397"/>
                      </a:lnTo>
                      <a:lnTo>
                        <a:pt x="113" y="53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28" name="Freeform 98">
                  <a:extLst>
                    <a:ext uri="{FF2B5EF4-FFF2-40B4-BE49-F238E27FC236}">
                      <a16:creationId xmlns:a16="http://schemas.microsoft.com/office/drawing/2014/main" id="{FDF2AEC1-695A-48B7-8958-5D14F502D3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26225" y="7635875"/>
                  <a:ext cx="404813" cy="585788"/>
                </a:xfrm>
                <a:custGeom>
                  <a:avLst/>
                  <a:gdLst>
                    <a:gd name="T0" fmla="*/ 0 w 255"/>
                    <a:gd name="T1" fmla="*/ 314325 h 369"/>
                    <a:gd name="T2" fmla="*/ 44450 w 255"/>
                    <a:gd name="T3" fmla="*/ 269875 h 369"/>
                    <a:gd name="T4" fmla="*/ 134938 w 255"/>
                    <a:gd name="T5" fmla="*/ 269875 h 369"/>
                    <a:gd name="T6" fmla="*/ 223838 w 255"/>
                    <a:gd name="T7" fmla="*/ 225425 h 369"/>
                    <a:gd name="T8" fmla="*/ 179388 w 255"/>
                    <a:gd name="T9" fmla="*/ 179388 h 369"/>
                    <a:gd name="T10" fmla="*/ 223838 w 255"/>
                    <a:gd name="T11" fmla="*/ 134938 h 369"/>
                    <a:gd name="T12" fmla="*/ 223838 w 255"/>
                    <a:gd name="T13" fmla="*/ 44450 h 369"/>
                    <a:gd name="T14" fmla="*/ 269875 w 255"/>
                    <a:gd name="T15" fmla="*/ 0 h 369"/>
                    <a:gd name="T16" fmla="*/ 404813 w 255"/>
                    <a:gd name="T17" fmla="*/ 90488 h 369"/>
                    <a:gd name="T18" fmla="*/ 314325 w 255"/>
                    <a:gd name="T19" fmla="*/ 585788 h 369"/>
                    <a:gd name="T20" fmla="*/ 0 w 255"/>
                    <a:gd name="T21" fmla="*/ 314325 h 36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255" h="369">
                      <a:moveTo>
                        <a:pt x="0" y="198"/>
                      </a:moveTo>
                      <a:lnTo>
                        <a:pt x="28" y="170"/>
                      </a:lnTo>
                      <a:lnTo>
                        <a:pt x="85" y="170"/>
                      </a:lnTo>
                      <a:lnTo>
                        <a:pt x="141" y="142"/>
                      </a:lnTo>
                      <a:lnTo>
                        <a:pt x="113" y="113"/>
                      </a:lnTo>
                      <a:lnTo>
                        <a:pt x="141" y="85"/>
                      </a:lnTo>
                      <a:lnTo>
                        <a:pt x="141" y="28"/>
                      </a:lnTo>
                      <a:lnTo>
                        <a:pt x="170" y="0"/>
                      </a:lnTo>
                      <a:lnTo>
                        <a:pt x="255" y="57"/>
                      </a:lnTo>
                      <a:lnTo>
                        <a:pt x="198" y="369"/>
                      </a:lnTo>
                      <a:lnTo>
                        <a:pt x="0" y="19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29" name="Freeform 99">
                  <a:extLst>
                    <a:ext uri="{FF2B5EF4-FFF2-40B4-BE49-F238E27FC236}">
                      <a16:creationId xmlns:a16="http://schemas.microsoft.com/office/drawing/2014/main" id="{7C751764-A561-473B-9A9C-22E9ABDE37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35738" y="7096125"/>
                  <a:ext cx="674687" cy="630238"/>
                </a:xfrm>
                <a:custGeom>
                  <a:avLst/>
                  <a:gdLst>
                    <a:gd name="T0" fmla="*/ 495300 w 425"/>
                    <a:gd name="T1" fmla="*/ 630238 h 397"/>
                    <a:gd name="T2" fmla="*/ 495300 w 425"/>
                    <a:gd name="T3" fmla="*/ 495300 h 397"/>
                    <a:gd name="T4" fmla="*/ 674687 w 425"/>
                    <a:gd name="T5" fmla="*/ 449263 h 397"/>
                    <a:gd name="T6" fmla="*/ 539750 w 425"/>
                    <a:gd name="T7" fmla="*/ 225425 h 397"/>
                    <a:gd name="T8" fmla="*/ 630237 w 425"/>
                    <a:gd name="T9" fmla="*/ 44450 h 397"/>
                    <a:gd name="T10" fmla="*/ 450850 w 425"/>
                    <a:gd name="T11" fmla="*/ 0 h 397"/>
                    <a:gd name="T12" fmla="*/ 225425 w 425"/>
                    <a:gd name="T13" fmla="*/ 44450 h 397"/>
                    <a:gd name="T14" fmla="*/ 90487 w 425"/>
                    <a:gd name="T15" fmla="*/ 44450 h 397"/>
                    <a:gd name="T16" fmla="*/ 0 w 425"/>
                    <a:gd name="T17" fmla="*/ 134938 h 397"/>
                    <a:gd name="T18" fmla="*/ 225425 w 425"/>
                    <a:gd name="T19" fmla="*/ 404813 h 397"/>
                    <a:gd name="T20" fmla="*/ 360362 w 425"/>
                    <a:gd name="T21" fmla="*/ 539750 h 397"/>
                    <a:gd name="T22" fmla="*/ 495300 w 425"/>
                    <a:gd name="T23" fmla="*/ 630238 h 39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425" h="397">
                      <a:moveTo>
                        <a:pt x="312" y="397"/>
                      </a:moveTo>
                      <a:lnTo>
                        <a:pt x="312" y="312"/>
                      </a:lnTo>
                      <a:lnTo>
                        <a:pt x="425" y="283"/>
                      </a:lnTo>
                      <a:lnTo>
                        <a:pt x="340" y="142"/>
                      </a:lnTo>
                      <a:lnTo>
                        <a:pt x="397" y="28"/>
                      </a:lnTo>
                      <a:lnTo>
                        <a:pt x="284" y="0"/>
                      </a:lnTo>
                      <a:lnTo>
                        <a:pt x="142" y="28"/>
                      </a:lnTo>
                      <a:lnTo>
                        <a:pt x="57" y="28"/>
                      </a:lnTo>
                      <a:lnTo>
                        <a:pt x="0" y="85"/>
                      </a:lnTo>
                      <a:lnTo>
                        <a:pt x="142" y="255"/>
                      </a:lnTo>
                      <a:lnTo>
                        <a:pt x="227" y="340"/>
                      </a:lnTo>
                      <a:lnTo>
                        <a:pt x="312" y="39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30" name="Freeform 100">
                  <a:extLst>
                    <a:ext uri="{FF2B5EF4-FFF2-40B4-BE49-F238E27FC236}">
                      <a16:creationId xmlns:a16="http://schemas.microsoft.com/office/drawing/2014/main" id="{C446BA8C-2B01-4F8F-A317-B9442ABC31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65863" y="6600825"/>
                  <a:ext cx="1125537" cy="630238"/>
                </a:xfrm>
                <a:custGeom>
                  <a:avLst/>
                  <a:gdLst>
                    <a:gd name="T0" fmla="*/ 900112 w 709"/>
                    <a:gd name="T1" fmla="*/ 539750 h 397"/>
                    <a:gd name="T2" fmla="*/ 1125537 w 709"/>
                    <a:gd name="T3" fmla="*/ 179388 h 397"/>
                    <a:gd name="T4" fmla="*/ 944562 w 709"/>
                    <a:gd name="T5" fmla="*/ 0 h 397"/>
                    <a:gd name="T6" fmla="*/ 855662 w 709"/>
                    <a:gd name="T7" fmla="*/ 44450 h 397"/>
                    <a:gd name="T8" fmla="*/ 855662 w 709"/>
                    <a:gd name="T9" fmla="*/ 134938 h 397"/>
                    <a:gd name="T10" fmla="*/ 944562 w 709"/>
                    <a:gd name="T11" fmla="*/ 179388 h 397"/>
                    <a:gd name="T12" fmla="*/ 990600 w 709"/>
                    <a:gd name="T13" fmla="*/ 269875 h 397"/>
                    <a:gd name="T14" fmla="*/ 900112 w 709"/>
                    <a:gd name="T15" fmla="*/ 360363 h 397"/>
                    <a:gd name="T16" fmla="*/ 855662 w 709"/>
                    <a:gd name="T17" fmla="*/ 269875 h 397"/>
                    <a:gd name="T18" fmla="*/ 765175 w 709"/>
                    <a:gd name="T19" fmla="*/ 314325 h 397"/>
                    <a:gd name="T20" fmla="*/ 630237 w 709"/>
                    <a:gd name="T21" fmla="*/ 269875 h 397"/>
                    <a:gd name="T22" fmla="*/ 630237 w 709"/>
                    <a:gd name="T23" fmla="*/ 225425 h 397"/>
                    <a:gd name="T24" fmla="*/ 360362 w 709"/>
                    <a:gd name="T25" fmla="*/ 179388 h 397"/>
                    <a:gd name="T26" fmla="*/ 269875 w 709"/>
                    <a:gd name="T27" fmla="*/ 179388 h 397"/>
                    <a:gd name="T28" fmla="*/ 179387 w 709"/>
                    <a:gd name="T29" fmla="*/ 225425 h 397"/>
                    <a:gd name="T30" fmla="*/ 90487 w 709"/>
                    <a:gd name="T31" fmla="*/ 179388 h 397"/>
                    <a:gd name="T32" fmla="*/ 0 w 709"/>
                    <a:gd name="T33" fmla="*/ 225425 h 397"/>
                    <a:gd name="T34" fmla="*/ 90487 w 709"/>
                    <a:gd name="T35" fmla="*/ 314325 h 397"/>
                    <a:gd name="T36" fmla="*/ 134937 w 709"/>
                    <a:gd name="T37" fmla="*/ 449263 h 397"/>
                    <a:gd name="T38" fmla="*/ 134937 w 709"/>
                    <a:gd name="T39" fmla="*/ 495300 h 397"/>
                    <a:gd name="T40" fmla="*/ 269875 w 709"/>
                    <a:gd name="T41" fmla="*/ 630238 h 397"/>
                    <a:gd name="T42" fmla="*/ 360362 w 709"/>
                    <a:gd name="T43" fmla="*/ 539750 h 397"/>
                    <a:gd name="T44" fmla="*/ 495300 w 709"/>
                    <a:gd name="T45" fmla="*/ 539750 h 397"/>
                    <a:gd name="T46" fmla="*/ 720725 w 709"/>
                    <a:gd name="T47" fmla="*/ 495300 h 397"/>
                    <a:gd name="T48" fmla="*/ 900112 w 709"/>
                    <a:gd name="T49" fmla="*/ 539750 h 397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709" h="397">
                      <a:moveTo>
                        <a:pt x="567" y="340"/>
                      </a:moveTo>
                      <a:lnTo>
                        <a:pt x="709" y="113"/>
                      </a:lnTo>
                      <a:lnTo>
                        <a:pt x="595" y="0"/>
                      </a:lnTo>
                      <a:lnTo>
                        <a:pt x="539" y="28"/>
                      </a:lnTo>
                      <a:lnTo>
                        <a:pt x="539" y="85"/>
                      </a:lnTo>
                      <a:lnTo>
                        <a:pt x="595" y="113"/>
                      </a:lnTo>
                      <a:lnTo>
                        <a:pt x="624" y="170"/>
                      </a:lnTo>
                      <a:lnTo>
                        <a:pt x="567" y="227"/>
                      </a:lnTo>
                      <a:lnTo>
                        <a:pt x="539" y="170"/>
                      </a:lnTo>
                      <a:lnTo>
                        <a:pt x="482" y="198"/>
                      </a:lnTo>
                      <a:lnTo>
                        <a:pt x="397" y="170"/>
                      </a:lnTo>
                      <a:lnTo>
                        <a:pt x="397" y="142"/>
                      </a:lnTo>
                      <a:lnTo>
                        <a:pt x="227" y="113"/>
                      </a:lnTo>
                      <a:lnTo>
                        <a:pt x="170" y="113"/>
                      </a:lnTo>
                      <a:lnTo>
                        <a:pt x="113" y="142"/>
                      </a:lnTo>
                      <a:lnTo>
                        <a:pt x="57" y="113"/>
                      </a:lnTo>
                      <a:lnTo>
                        <a:pt x="0" y="142"/>
                      </a:lnTo>
                      <a:lnTo>
                        <a:pt x="57" y="198"/>
                      </a:lnTo>
                      <a:lnTo>
                        <a:pt x="85" y="283"/>
                      </a:lnTo>
                      <a:lnTo>
                        <a:pt x="85" y="312"/>
                      </a:lnTo>
                      <a:lnTo>
                        <a:pt x="170" y="397"/>
                      </a:lnTo>
                      <a:lnTo>
                        <a:pt x="227" y="340"/>
                      </a:lnTo>
                      <a:lnTo>
                        <a:pt x="312" y="340"/>
                      </a:lnTo>
                      <a:lnTo>
                        <a:pt x="454" y="312"/>
                      </a:lnTo>
                      <a:lnTo>
                        <a:pt x="567" y="34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31" name="Freeform 101">
                  <a:extLst>
                    <a:ext uri="{FF2B5EF4-FFF2-40B4-BE49-F238E27FC236}">
                      <a16:creationId xmlns:a16="http://schemas.microsoft.com/office/drawing/2014/main" id="{EC0B3E79-0A3A-4BC5-A736-2D7CE810A5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26225" y="6465888"/>
                  <a:ext cx="404813" cy="360362"/>
                </a:xfrm>
                <a:custGeom>
                  <a:avLst/>
                  <a:gdLst>
                    <a:gd name="T0" fmla="*/ 0 w 255"/>
                    <a:gd name="T1" fmla="*/ 314325 h 227"/>
                    <a:gd name="T2" fmla="*/ 134938 w 255"/>
                    <a:gd name="T3" fmla="*/ 269875 h 227"/>
                    <a:gd name="T4" fmla="*/ 223838 w 255"/>
                    <a:gd name="T5" fmla="*/ 44450 h 227"/>
                    <a:gd name="T6" fmla="*/ 314325 w 255"/>
                    <a:gd name="T7" fmla="*/ 44450 h 227"/>
                    <a:gd name="T8" fmla="*/ 314325 w 255"/>
                    <a:gd name="T9" fmla="*/ 0 h 227"/>
                    <a:gd name="T10" fmla="*/ 404813 w 255"/>
                    <a:gd name="T11" fmla="*/ 0 h 227"/>
                    <a:gd name="T12" fmla="*/ 360363 w 255"/>
                    <a:gd name="T13" fmla="*/ 269875 h 227"/>
                    <a:gd name="T14" fmla="*/ 269875 w 255"/>
                    <a:gd name="T15" fmla="*/ 360362 h 227"/>
                    <a:gd name="T16" fmla="*/ 0 w 255"/>
                    <a:gd name="T17" fmla="*/ 314325 h 22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55" h="227">
                      <a:moveTo>
                        <a:pt x="0" y="198"/>
                      </a:moveTo>
                      <a:lnTo>
                        <a:pt x="85" y="170"/>
                      </a:lnTo>
                      <a:lnTo>
                        <a:pt x="141" y="28"/>
                      </a:lnTo>
                      <a:lnTo>
                        <a:pt x="198" y="28"/>
                      </a:lnTo>
                      <a:lnTo>
                        <a:pt x="198" y="0"/>
                      </a:lnTo>
                      <a:lnTo>
                        <a:pt x="255" y="0"/>
                      </a:lnTo>
                      <a:lnTo>
                        <a:pt x="227" y="170"/>
                      </a:lnTo>
                      <a:lnTo>
                        <a:pt x="170" y="227"/>
                      </a:lnTo>
                      <a:lnTo>
                        <a:pt x="0" y="19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32" name="Freeform 102">
                  <a:extLst>
                    <a:ext uri="{FF2B5EF4-FFF2-40B4-BE49-F238E27FC236}">
                      <a16:creationId xmlns:a16="http://schemas.microsoft.com/office/drawing/2014/main" id="{3BF73625-F115-476B-97CF-BAF59C5A8B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40438" y="5970588"/>
                  <a:ext cx="946150" cy="720725"/>
                </a:xfrm>
                <a:custGeom>
                  <a:avLst/>
                  <a:gdLst>
                    <a:gd name="T0" fmla="*/ 134938 w 596"/>
                    <a:gd name="T1" fmla="*/ 585788 h 454"/>
                    <a:gd name="T2" fmla="*/ 269875 w 596"/>
                    <a:gd name="T3" fmla="*/ 585788 h 454"/>
                    <a:gd name="T4" fmla="*/ 315913 w 596"/>
                    <a:gd name="T5" fmla="*/ 720725 h 454"/>
                    <a:gd name="T6" fmla="*/ 495300 w 596"/>
                    <a:gd name="T7" fmla="*/ 720725 h 454"/>
                    <a:gd name="T8" fmla="*/ 585788 w 596"/>
                    <a:gd name="T9" fmla="*/ 674688 h 454"/>
                    <a:gd name="T10" fmla="*/ 630238 w 596"/>
                    <a:gd name="T11" fmla="*/ 585788 h 454"/>
                    <a:gd name="T12" fmla="*/ 630238 w 596"/>
                    <a:gd name="T13" fmla="*/ 539750 h 454"/>
                    <a:gd name="T14" fmla="*/ 674688 w 596"/>
                    <a:gd name="T15" fmla="*/ 495300 h 454"/>
                    <a:gd name="T16" fmla="*/ 809625 w 596"/>
                    <a:gd name="T17" fmla="*/ 495300 h 454"/>
                    <a:gd name="T18" fmla="*/ 809625 w 596"/>
                    <a:gd name="T19" fmla="*/ 539750 h 454"/>
                    <a:gd name="T20" fmla="*/ 900113 w 596"/>
                    <a:gd name="T21" fmla="*/ 539750 h 454"/>
                    <a:gd name="T22" fmla="*/ 900113 w 596"/>
                    <a:gd name="T23" fmla="*/ 495300 h 454"/>
                    <a:gd name="T24" fmla="*/ 946150 w 596"/>
                    <a:gd name="T25" fmla="*/ 404813 h 454"/>
                    <a:gd name="T26" fmla="*/ 855663 w 596"/>
                    <a:gd name="T27" fmla="*/ 269875 h 454"/>
                    <a:gd name="T28" fmla="*/ 900113 w 596"/>
                    <a:gd name="T29" fmla="*/ 134938 h 454"/>
                    <a:gd name="T30" fmla="*/ 855663 w 596"/>
                    <a:gd name="T31" fmla="*/ 90488 h 454"/>
                    <a:gd name="T32" fmla="*/ 900113 w 596"/>
                    <a:gd name="T33" fmla="*/ 44450 h 454"/>
                    <a:gd name="T34" fmla="*/ 900113 w 596"/>
                    <a:gd name="T35" fmla="*/ 0 h 454"/>
                    <a:gd name="T36" fmla="*/ 674688 w 596"/>
                    <a:gd name="T37" fmla="*/ 0 h 454"/>
                    <a:gd name="T38" fmla="*/ 720725 w 596"/>
                    <a:gd name="T39" fmla="*/ 134938 h 454"/>
                    <a:gd name="T40" fmla="*/ 630238 w 596"/>
                    <a:gd name="T41" fmla="*/ 315913 h 454"/>
                    <a:gd name="T42" fmla="*/ 404813 w 596"/>
                    <a:gd name="T43" fmla="*/ 495300 h 454"/>
                    <a:gd name="T44" fmla="*/ 360363 w 596"/>
                    <a:gd name="T45" fmla="*/ 495300 h 454"/>
                    <a:gd name="T46" fmla="*/ 315913 w 596"/>
                    <a:gd name="T47" fmla="*/ 450850 h 454"/>
                    <a:gd name="T48" fmla="*/ 225425 w 596"/>
                    <a:gd name="T49" fmla="*/ 404813 h 454"/>
                    <a:gd name="T50" fmla="*/ 90488 w 596"/>
                    <a:gd name="T51" fmla="*/ 404813 h 454"/>
                    <a:gd name="T52" fmla="*/ 0 w 596"/>
                    <a:gd name="T53" fmla="*/ 450850 h 454"/>
                    <a:gd name="T54" fmla="*/ 0 w 596"/>
                    <a:gd name="T55" fmla="*/ 495300 h 454"/>
                    <a:gd name="T56" fmla="*/ 134938 w 596"/>
                    <a:gd name="T57" fmla="*/ 495300 h 454"/>
                    <a:gd name="T58" fmla="*/ 134938 w 596"/>
                    <a:gd name="T59" fmla="*/ 585788 h 45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596" h="454">
                      <a:moveTo>
                        <a:pt x="85" y="369"/>
                      </a:moveTo>
                      <a:lnTo>
                        <a:pt x="170" y="369"/>
                      </a:lnTo>
                      <a:lnTo>
                        <a:pt x="199" y="454"/>
                      </a:lnTo>
                      <a:lnTo>
                        <a:pt x="312" y="454"/>
                      </a:lnTo>
                      <a:lnTo>
                        <a:pt x="369" y="425"/>
                      </a:lnTo>
                      <a:lnTo>
                        <a:pt x="397" y="369"/>
                      </a:lnTo>
                      <a:lnTo>
                        <a:pt x="397" y="340"/>
                      </a:lnTo>
                      <a:lnTo>
                        <a:pt x="425" y="312"/>
                      </a:lnTo>
                      <a:lnTo>
                        <a:pt x="510" y="312"/>
                      </a:lnTo>
                      <a:lnTo>
                        <a:pt x="510" y="340"/>
                      </a:lnTo>
                      <a:lnTo>
                        <a:pt x="567" y="340"/>
                      </a:lnTo>
                      <a:lnTo>
                        <a:pt x="567" y="312"/>
                      </a:lnTo>
                      <a:lnTo>
                        <a:pt x="596" y="255"/>
                      </a:lnTo>
                      <a:lnTo>
                        <a:pt x="539" y="170"/>
                      </a:lnTo>
                      <a:lnTo>
                        <a:pt x="567" y="85"/>
                      </a:lnTo>
                      <a:lnTo>
                        <a:pt x="539" y="57"/>
                      </a:lnTo>
                      <a:lnTo>
                        <a:pt x="567" y="28"/>
                      </a:lnTo>
                      <a:lnTo>
                        <a:pt x="567" y="0"/>
                      </a:lnTo>
                      <a:lnTo>
                        <a:pt x="425" y="0"/>
                      </a:lnTo>
                      <a:lnTo>
                        <a:pt x="454" y="85"/>
                      </a:lnTo>
                      <a:lnTo>
                        <a:pt x="397" y="199"/>
                      </a:lnTo>
                      <a:lnTo>
                        <a:pt x="255" y="312"/>
                      </a:lnTo>
                      <a:lnTo>
                        <a:pt x="227" y="312"/>
                      </a:lnTo>
                      <a:lnTo>
                        <a:pt x="199" y="284"/>
                      </a:lnTo>
                      <a:lnTo>
                        <a:pt x="142" y="255"/>
                      </a:lnTo>
                      <a:lnTo>
                        <a:pt x="57" y="255"/>
                      </a:lnTo>
                      <a:lnTo>
                        <a:pt x="0" y="284"/>
                      </a:lnTo>
                      <a:lnTo>
                        <a:pt x="0" y="312"/>
                      </a:lnTo>
                      <a:lnTo>
                        <a:pt x="85" y="312"/>
                      </a:lnTo>
                      <a:lnTo>
                        <a:pt x="85" y="36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33" name="Freeform 103">
                  <a:extLst>
                    <a:ext uri="{FF2B5EF4-FFF2-40B4-BE49-F238E27FC236}">
                      <a16:creationId xmlns:a16="http://schemas.microsoft.com/office/drawing/2014/main" id="{5C5508A2-A388-4B3A-9142-27D8A26888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30925" y="6465888"/>
                  <a:ext cx="719138" cy="360362"/>
                </a:xfrm>
                <a:custGeom>
                  <a:avLst/>
                  <a:gdLst>
                    <a:gd name="T0" fmla="*/ 179388 w 453"/>
                    <a:gd name="T1" fmla="*/ 90487 h 227"/>
                    <a:gd name="T2" fmla="*/ 44450 w 453"/>
                    <a:gd name="T3" fmla="*/ 90487 h 227"/>
                    <a:gd name="T4" fmla="*/ 0 w 453"/>
                    <a:gd name="T5" fmla="*/ 134937 h 227"/>
                    <a:gd name="T6" fmla="*/ 134938 w 453"/>
                    <a:gd name="T7" fmla="*/ 360362 h 227"/>
                    <a:gd name="T8" fmla="*/ 225425 w 453"/>
                    <a:gd name="T9" fmla="*/ 314325 h 227"/>
                    <a:gd name="T10" fmla="*/ 314325 w 453"/>
                    <a:gd name="T11" fmla="*/ 360362 h 227"/>
                    <a:gd name="T12" fmla="*/ 404813 w 453"/>
                    <a:gd name="T13" fmla="*/ 314325 h 227"/>
                    <a:gd name="T14" fmla="*/ 495300 w 453"/>
                    <a:gd name="T15" fmla="*/ 314325 h 227"/>
                    <a:gd name="T16" fmla="*/ 630238 w 453"/>
                    <a:gd name="T17" fmla="*/ 269875 h 227"/>
                    <a:gd name="T18" fmla="*/ 719138 w 453"/>
                    <a:gd name="T19" fmla="*/ 44450 h 227"/>
                    <a:gd name="T20" fmla="*/ 719138 w 453"/>
                    <a:gd name="T21" fmla="*/ 0 h 227"/>
                    <a:gd name="T22" fmla="*/ 584200 w 453"/>
                    <a:gd name="T23" fmla="*/ 0 h 227"/>
                    <a:gd name="T24" fmla="*/ 539750 w 453"/>
                    <a:gd name="T25" fmla="*/ 44450 h 227"/>
                    <a:gd name="T26" fmla="*/ 539750 w 453"/>
                    <a:gd name="T27" fmla="*/ 90487 h 227"/>
                    <a:gd name="T28" fmla="*/ 495300 w 453"/>
                    <a:gd name="T29" fmla="*/ 179387 h 227"/>
                    <a:gd name="T30" fmla="*/ 404813 w 453"/>
                    <a:gd name="T31" fmla="*/ 225425 h 227"/>
                    <a:gd name="T32" fmla="*/ 225425 w 453"/>
                    <a:gd name="T33" fmla="*/ 225425 h 227"/>
                    <a:gd name="T34" fmla="*/ 179388 w 453"/>
                    <a:gd name="T35" fmla="*/ 90487 h 22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453" h="227">
                      <a:moveTo>
                        <a:pt x="113" y="57"/>
                      </a:moveTo>
                      <a:lnTo>
                        <a:pt x="28" y="57"/>
                      </a:lnTo>
                      <a:lnTo>
                        <a:pt x="0" y="85"/>
                      </a:lnTo>
                      <a:lnTo>
                        <a:pt x="85" y="227"/>
                      </a:lnTo>
                      <a:lnTo>
                        <a:pt x="142" y="198"/>
                      </a:lnTo>
                      <a:lnTo>
                        <a:pt x="198" y="227"/>
                      </a:lnTo>
                      <a:lnTo>
                        <a:pt x="255" y="198"/>
                      </a:lnTo>
                      <a:lnTo>
                        <a:pt x="312" y="198"/>
                      </a:lnTo>
                      <a:lnTo>
                        <a:pt x="397" y="170"/>
                      </a:lnTo>
                      <a:lnTo>
                        <a:pt x="453" y="28"/>
                      </a:lnTo>
                      <a:lnTo>
                        <a:pt x="453" y="0"/>
                      </a:lnTo>
                      <a:lnTo>
                        <a:pt x="368" y="0"/>
                      </a:lnTo>
                      <a:lnTo>
                        <a:pt x="340" y="28"/>
                      </a:lnTo>
                      <a:lnTo>
                        <a:pt x="340" y="57"/>
                      </a:lnTo>
                      <a:lnTo>
                        <a:pt x="312" y="113"/>
                      </a:lnTo>
                      <a:lnTo>
                        <a:pt x="255" y="142"/>
                      </a:lnTo>
                      <a:lnTo>
                        <a:pt x="142" y="142"/>
                      </a:lnTo>
                      <a:lnTo>
                        <a:pt x="113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34" name="Freeform 104">
                  <a:extLst>
                    <a:ext uri="{FF2B5EF4-FFF2-40B4-BE49-F238E27FC236}">
                      <a16:creationId xmlns:a16="http://schemas.microsoft.com/office/drawing/2014/main" id="{8D19BDF7-7F61-4A77-BAC1-9377D625FE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96100" y="5970588"/>
                  <a:ext cx="360363" cy="990600"/>
                </a:xfrm>
                <a:custGeom>
                  <a:avLst/>
                  <a:gdLst>
                    <a:gd name="T0" fmla="*/ 134938 w 227"/>
                    <a:gd name="T1" fmla="*/ 90488 h 624"/>
                    <a:gd name="T2" fmla="*/ 179388 w 227"/>
                    <a:gd name="T3" fmla="*/ 0 h 624"/>
                    <a:gd name="T4" fmla="*/ 269875 w 227"/>
                    <a:gd name="T5" fmla="*/ 0 h 624"/>
                    <a:gd name="T6" fmla="*/ 269875 w 227"/>
                    <a:gd name="T7" fmla="*/ 90488 h 624"/>
                    <a:gd name="T8" fmla="*/ 360363 w 227"/>
                    <a:gd name="T9" fmla="*/ 90488 h 624"/>
                    <a:gd name="T10" fmla="*/ 360363 w 227"/>
                    <a:gd name="T11" fmla="*/ 179388 h 624"/>
                    <a:gd name="T12" fmla="*/ 269875 w 227"/>
                    <a:gd name="T13" fmla="*/ 179388 h 624"/>
                    <a:gd name="T14" fmla="*/ 314325 w 227"/>
                    <a:gd name="T15" fmla="*/ 269875 h 624"/>
                    <a:gd name="T16" fmla="*/ 225425 w 227"/>
                    <a:gd name="T17" fmla="*/ 360363 h 624"/>
                    <a:gd name="T18" fmla="*/ 225425 w 227"/>
                    <a:gd name="T19" fmla="*/ 450850 h 624"/>
                    <a:gd name="T20" fmla="*/ 179388 w 227"/>
                    <a:gd name="T21" fmla="*/ 495300 h 624"/>
                    <a:gd name="T22" fmla="*/ 225425 w 227"/>
                    <a:gd name="T23" fmla="*/ 674688 h 624"/>
                    <a:gd name="T24" fmla="*/ 225425 w 227"/>
                    <a:gd name="T25" fmla="*/ 765175 h 624"/>
                    <a:gd name="T26" fmla="*/ 314325 w 227"/>
                    <a:gd name="T27" fmla="*/ 809625 h 624"/>
                    <a:gd name="T28" fmla="*/ 360363 w 227"/>
                    <a:gd name="T29" fmla="*/ 900113 h 624"/>
                    <a:gd name="T30" fmla="*/ 269875 w 227"/>
                    <a:gd name="T31" fmla="*/ 990600 h 624"/>
                    <a:gd name="T32" fmla="*/ 225425 w 227"/>
                    <a:gd name="T33" fmla="*/ 900113 h 624"/>
                    <a:gd name="T34" fmla="*/ 134938 w 227"/>
                    <a:gd name="T35" fmla="*/ 944563 h 624"/>
                    <a:gd name="T36" fmla="*/ 0 w 227"/>
                    <a:gd name="T37" fmla="*/ 900113 h 624"/>
                    <a:gd name="T38" fmla="*/ 0 w 227"/>
                    <a:gd name="T39" fmla="*/ 855663 h 624"/>
                    <a:gd name="T40" fmla="*/ 90488 w 227"/>
                    <a:gd name="T41" fmla="*/ 765175 h 624"/>
                    <a:gd name="T42" fmla="*/ 134938 w 227"/>
                    <a:gd name="T43" fmla="*/ 495300 h 624"/>
                    <a:gd name="T44" fmla="*/ 44450 w 227"/>
                    <a:gd name="T45" fmla="*/ 495300 h 624"/>
                    <a:gd name="T46" fmla="*/ 90488 w 227"/>
                    <a:gd name="T47" fmla="*/ 404813 h 624"/>
                    <a:gd name="T48" fmla="*/ 0 w 227"/>
                    <a:gd name="T49" fmla="*/ 269875 h 624"/>
                    <a:gd name="T50" fmla="*/ 44450 w 227"/>
                    <a:gd name="T51" fmla="*/ 134938 h 624"/>
                    <a:gd name="T52" fmla="*/ 0 w 227"/>
                    <a:gd name="T53" fmla="*/ 90488 h 624"/>
                    <a:gd name="T54" fmla="*/ 44450 w 227"/>
                    <a:gd name="T55" fmla="*/ 44450 h 624"/>
                    <a:gd name="T56" fmla="*/ 90488 w 227"/>
                    <a:gd name="T57" fmla="*/ 44450 h 624"/>
                    <a:gd name="T58" fmla="*/ 134938 w 227"/>
                    <a:gd name="T59" fmla="*/ 90488 h 62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227" h="624">
                      <a:moveTo>
                        <a:pt x="85" y="57"/>
                      </a:moveTo>
                      <a:lnTo>
                        <a:pt x="113" y="0"/>
                      </a:lnTo>
                      <a:lnTo>
                        <a:pt x="170" y="0"/>
                      </a:lnTo>
                      <a:lnTo>
                        <a:pt x="170" y="57"/>
                      </a:lnTo>
                      <a:lnTo>
                        <a:pt x="227" y="57"/>
                      </a:lnTo>
                      <a:lnTo>
                        <a:pt x="227" y="113"/>
                      </a:lnTo>
                      <a:lnTo>
                        <a:pt x="170" y="113"/>
                      </a:lnTo>
                      <a:lnTo>
                        <a:pt x="198" y="170"/>
                      </a:lnTo>
                      <a:lnTo>
                        <a:pt x="142" y="227"/>
                      </a:lnTo>
                      <a:lnTo>
                        <a:pt x="142" y="284"/>
                      </a:lnTo>
                      <a:lnTo>
                        <a:pt x="113" y="312"/>
                      </a:lnTo>
                      <a:lnTo>
                        <a:pt x="142" y="425"/>
                      </a:lnTo>
                      <a:lnTo>
                        <a:pt x="142" y="482"/>
                      </a:lnTo>
                      <a:lnTo>
                        <a:pt x="198" y="510"/>
                      </a:lnTo>
                      <a:lnTo>
                        <a:pt x="227" y="567"/>
                      </a:lnTo>
                      <a:lnTo>
                        <a:pt x="170" y="624"/>
                      </a:lnTo>
                      <a:lnTo>
                        <a:pt x="142" y="567"/>
                      </a:lnTo>
                      <a:lnTo>
                        <a:pt x="85" y="595"/>
                      </a:lnTo>
                      <a:lnTo>
                        <a:pt x="0" y="567"/>
                      </a:lnTo>
                      <a:lnTo>
                        <a:pt x="0" y="539"/>
                      </a:lnTo>
                      <a:lnTo>
                        <a:pt x="57" y="482"/>
                      </a:lnTo>
                      <a:lnTo>
                        <a:pt x="85" y="312"/>
                      </a:lnTo>
                      <a:lnTo>
                        <a:pt x="28" y="312"/>
                      </a:lnTo>
                      <a:lnTo>
                        <a:pt x="57" y="255"/>
                      </a:lnTo>
                      <a:lnTo>
                        <a:pt x="0" y="170"/>
                      </a:lnTo>
                      <a:lnTo>
                        <a:pt x="28" y="85"/>
                      </a:lnTo>
                      <a:lnTo>
                        <a:pt x="0" y="57"/>
                      </a:lnTo>
                      <a:lnTo>
                        <a:pt x="28" y="28"/>
                      </a:lnTo>
                      <a:lnTo>
                        <a:pt x="57" y="28"/>
                      </a:lnTo>
                      <a:lnTo>
                        <a:pt x="85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35" name="Freeform 105">
                  <a:extLst>
                    <a:ext uri="{FF2B5EF4-FFF2-40B4-BE49-F238E27FC236}">
                      <a16:creationId xmlns:a16="http://schemas.microsoft.com/office/drawing/2014/main" id="{DD1CB22B-0848-4F52-A200-8C826B8512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75488" y="5610225"/>
                  <a:ext cx="404812" cy="539750"/>
                </a:xfrm>
                <a:custGeom>
                  <a:avLst/>
                  <a:gdLst>
                    <a:gd name="T0" fmla="*/ 0 w 255"/>
                    <a:gd name="T1" fmla="*/ 90488 h 340"/>
                    <a:gd name="T2" fmla="*/ 90487 w 255"/>
                    <a:gd name="T3" fmla="*/ 46038 h 340"/>
                    <a:gd name="T4" fmla="*/ 134937 w 255"/>
                    <a:gd name="T5" fmla="*/ 0 h 340"/>
                    <a:gd name="T6" fmla="*/ 269875 w 255"/>
                    <a:gd name="T7" fmla="*/ 134938 h 340"/>
                    <a:gd name="T8" fmla="*/ 360362 w 255"/>
                    <a:gd name="T9" fmla="*/ 90488 h 340"/>
                    <a:gd name="T10" fmla="*/ 404812 w 255"/>
                    <a:gd name="T11" fmla="*/ 180975 h 340"/>
                    <a:gd name="T12" fmla="*/ 360362 w 255"/>
                    <a:gd name="T13" fmla="*/ 315913 h 340"/>
                    <a:gd name="T14" fmla="*/ 404812 w 255"/>
                    <a:gd name="T15" fmla="*/ 360363 h 340"/>
                    <a:gd name="T16" fmla="*/ 360362 w 255"/>
                    <a:gd name="T17" fmla="*/ 495300 h 340"/>
                    <a:gd name="T18" fmla="*/ 180975 w 255"/>
                    <a:gd name="T19" fmla="*/ 539750 h 340"/>
                    <a:gd name="T20" fmla="*/ 180975 w 255"/>
                    <a:gd name="T21" fmla="*/ 450850 h 340"/>
                    <a:gd name="T22" fmla="*/ 90487 w 255"/>
                    <a:gd name="T23" fmla="*/ 450850 h 340"/>
                    <a:gd name="T24" fmla="*/ 90487 w 255"/>
                    <a:gd name="T25" fmla="*/ 360363 h 340"/>
                    <a:gd name="T26" fmla="*/ 0 w 255"/>
                    <a:gd name="T27" fmla="*/ 360363 h 340"/>
                    <a:gd name="T28" fmla="*/ 90487 w 255"/>
                    <a:gd name="T29" fmla="*/ 269875 h 340"/>
                    <a:gd name="T30" fmla="*/ 0 w 255"/>
                    <a:gd name="T31" fmla="*/ 90488 h 34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255" h="340">
                      <a:moveTo>
                        <a:pt x="0" y="57"/>
                      </a:moveTo>
                      <a:lnTo>
                        <a:pt x="57" y="29"/>
                      </a:lnTo>
                      <a:lnTo>
                        <a:pt x="85" y="0"/>
                      </a:lnTo>
                      <a:lnTo>
                        <a:pt x="170" y="85"/>
                      </a:lnTo>
                      <a:lnTo>
                        <a:pt x="227" y="57"/>
                      </a:lnTo>
                      <a:lnTo>
                        <a:pt x="255" y="114"/>
                      </a:lnTo>
                      <a:lnTo>
                        <a:pt x="227" y="199"/>
                      </a:lnTo>
                      <a:lnTo>
                        <a:pt x="255" y="227"/>
                      </a:lnTo>
                      <a:lnTo>
                        <a:pt x="227" y="312"/>
                      </a:lnTo>
                      <a:lnTo>
                        <a:pt x="114" y="340"/>
                      </a:lnTo>
                      <a:lnTo>
                        <a:pt x="114" y="284"/>
                      </a:lnTo>
                      <a:lnTo>
                        <a:pt x="57" y="284"/>
                      </a:lnTo>
                      <a:lnTo>
                        <a:pt x="57" y="227"/>
                      </a:lnTo>
                      <a:lnTo>
                        <a:pt x="0" y="227"/>
                      </a:lnTo>
                      <a:lnTo>
                        <a:pt x="57" y="170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36" name="Freeform 106">
                  <a:extLst>
                    <a:ext uri="{FF2B5EF4-FFF2-40B4-BE49-F238E27FC236}">
                      <a16:creationId xmlns:a16="http://schemas.microsoft.com/office/drawing/2014/main" id="{E23B66A6-8B8D-4D28-8B72-78427E28A8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75488" y="6105525"/>
                  <a:ext cx="450850" cy="674688"/>
                </a:xfrm>
                <a:custGeom>
                  <a:avLst/>
                  <a:gdLst>
                    <a:gd name="T0" fmla="*/ 360363 w 284"/>
                    <a:gd name="T1" fmla="*/ 0 h 425"/>
                    <a:gd name="T2" fmla="*/ 180975 w 284"/>
                    <a:gd name="T3" fmla="*/ 44450 h 425"/>
                    <a:gd name="T4" fmla="*/ 90488 w 284"/>
                    <a:gd name="T5" fmla="*/ 44450 h 425"/>
                    <a:gd name="T6" fmla="*/ 134938 w 284"/>
                    <a:gd name="T7" fmla="*/ 134938 h 425"/>
                    <a:gd name="T8" fmla="*/ 46038 w 284"/>
                    <a:gd name="T9" fmla="*/ 225425 h 425"/>
                    <a:gd name="T10" fmla="*/ 46038 w 284"/>
                    <a:gd name="T11" fmla="*/ 315913 h 425"/>
                    <a:gd name="T12" fmla="*/ 0 w 284"/>
                    <a:gd name="T13" fmla="*/ 360363 h 425"/>
                    <a:gd name="T14" fmla="*/ 46038 w 284"/>
                    <a:gd name="T15" fmla="*/ 539750 h 425"/>
                    <a:gd name="T16" fmla="*/ 134938 w 284"/>
                    <a:gd name="T17" fmla="*/ 495300 h 425"/>
                    <a:gd name="T18" fmla="*/ 315913 w 284"/>
                    <a:gd name="T19" fmla="*/ 674688 h 425"/>
                    <a:gd name="T20" fmla="*/ 404813 w 284"/>
                    <a:gd name="T21" fmla="*/ 495300 h 425"/>
                    <a:gd name="T22" fmla="*/ 450850 w 284"/>
                    <a:gd name="T23" fmla="*/ 450850 h 425"/>
                    <a:gd name="T24" fmla="*/ 450850 w 284"/>
                    <a:gd name="T25" fmla="*/ 225425 h 425"/>
                    <a:gd name="T26" fmla="*/ 360363 w 284"/>
                    <a:gd name="T27" fmla="*/ 134938 h 425"/>
                    <a:gd name="T28" fmla="*/ 404813 w 284"/>
                    <a:gd name="T29" fmla="*/ 44450 h 425"/>
                    <a:gd name="T30" fmla="*/ 360363 w 284"/>
                    <a:gd name="T31" fmla="*/ 0 h 425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284" h="425">
                      <a:moveTo>
                        <a:pt x="227" y="0"/>
                      </a:moveTo>
                      <a:lnTo>
                        <a:pt x="114" y="28"/>
                      </a:lnTo>
                      <a:lnTo>
                        <a:pt x="57" y="28"/>
                      </a:lnTo>
                      <a:lnTo>
                        <a:pt x="85" y="85"/>
                      </a:lnTo>
                      <a:lnTo>
                        <a:pt x="29" y="142"/>
                      </a:lnTo>
                      <a:lnTo>
                        <a:pt x="29" y="199"/>
                      </a:lnTo>
                      <a:lnTo>
                        <a:pt x="0" y="227"/>
                      </a:lnTo>
                      <a:lnTo>
                        <a:pt x="29" y="340"/>
                      </a:lnTo>
                      <a:lnTo>
                        <a:pt x="85" y="312"/>
                      </a:lnTo>
                      <a:lnTo>
                        <a:pt x="199" y="425"/>
                      </a:lnTo>
                      <a:lnTo>
                        <a:pt x="255" y="312"/>
                      </a:lnTo>
                      <a:lnTo>
                        <a:pt x="284" y="284"/>
                      </a:lnTo>
                      <a:lnTo>
                        <a:pt x="284" y="142"/>
                      </a:lnTo>
                      <a:lnTo>
                        <a:pt x="227" y="85"/>
                      </a:lnTo>
                      <a:lnTo>
                        <a:pt x="255" y="28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37" name="Freeform 107">
                  <a:extLst>
                    <a:ext uri="{FF2B5EF4-FFF2-40B4-BE49-F238E27FC236}">
                      <a16:creationId xmlns:a16="http://schemas.microsoft.com/office/drawing/2014/main" id="{5BF947B3-EB83-4FB2-83E9-89AB1C7F1C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35850" y="5475288"/>
                  <a:ext cx="495300" cy="1081087"/>
                </a:xfrm>
                <a:custGeom>
                  <a:avLst/>
                  <a:gdLst>
                    <a:gd name="T0" fmla="*/ 90488 w 312"/>
                    <a:gd name="T1" fmla="*/ 1081087 h 681"/>
                    <a:gd name="T2" fmla="*/ 495300 w 312"/>
                    <a:gd name="T3" fmla="*/ 720725 h 681"/>
                    <a:gd name="T4" fmla="*/ 360363 w 312"/>
                    <a:gd name="T5" fmla="*/ 585787 h 681"/>
                    <a:gd name="T6" fmla="*/ 360363 w 312"/>
                    <a:gd name="T7" fmla="*/ 495300 h 681"/>
                    <a:gd name="T8" fmla="*/ 314325 w 312"/>
                    <a:gd name="T9" fmla="*/ 404812 h 681"/>
                    <a:gd name="T10" fmla="*/ 225425 w 312"/>
                    <a:gd name="T11" fmla="*/ 404812 h 681"/>
                    <a:gd name="T12" fmla="*/ 269875 w 312"/>
                    <a:gd name="T13" fmla="*/ 225425 h 681"/>
                    <a:gd name="T14" fmla="*/ 314325 w 312"/>
                    <a:gd name="T15" fmla="*/ 180975 h 681"/>
                    <a:gd name="T16" fmla="*/ 360363 w 312"/>
                    <a:gd name="T17" fmla="*/ 90487 h 681"/>
                    <a:gd name="T18" fmla="*/ 360363 w 312"/>
                    <a:gd name="T19" fmla="*/ 0 h 681"/>
                    <a:gd name="T20" fmla="*/ 179388 w 312"/>
                    <a:gd name="T21" fmla="*/ 90487 h 681"/>
                    <a:gd name="T22" fmla="*/ 0 w 312"/>
                    <a:gd name="T23" fmla="*/ 225425 h 681"/>
                    <a:gd name="T24" fmla="*/ 44450 w 312"/>
                    <a:gd name="T25" fmla="*/ 315912 h 681"/>
                    <a:gd name="T26" fmla="*/ 0 w 312"/>
                    <a:gd name="T27" fmla="*/ 450850 h 681"/>
                    <a:gd name="T28" fmla="*/ 44450 w 312"/>
                    <a:gd name="T29" fmla="*/ 495300 h 681"/>
                    <a:gd name="T30" fmla="*/ 0 w 312"/>
                    <a:gd name="T31" fmla="*/ 630237 h 681"/>
                    <a:gd name="T32" fmla="*/ 44450 w 312"/>
                    <a:gd name="T33" fmla="*/ 674687 h 681"/>
                    <a:gd name="T34" fmla="*/ 0 w 312"/>
                    <a:gd name="T35" fmla="*/ 765175 h 681"/>
                    <a:gd name="T36" fmla="*/ 90488 w 312"/>
                    <a:gd name="T37" fmla="*/ 855662 h 681"/>
                    <a:gd name="T38" fmla="*/ 90488 w 312"/>
                    <a:gd name="T39" fmla="*/ 1081087 h 681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312" h="681">
                      <a:moveTo>
                        <a:pt x="57" y="681"/>
                      </a:moveTo>
                      <a:lnTo>
                        <a:pt x="312" y="454"/>
                      </a:lnTo>
                      <a:lnTo>
                        <a:pt x="227" y="369"/>
                      </a:lnTo>
                      <a:lnTo>
                        <a:pt x="227" y="312"/>
                      </a:lnTo>
                      <a:lnTo>
                        <a:pt x="198" y="255"/>
                      </a:lnTo>
                      <a:lnTo>
                        <a:pt x="142" y="255"/>
                      </a:lnTo>
                      <a:lnTo>
                        <a:pt x="170" y="142"/>
                      </a:lnTo>
                      <a:lnTo>
                        <a:pt x="198" y="114"/>
                      </a:lnTo>
                      <a:lnTo>
                        <a:pt x="227" y="57"/>
                      </a:lnTo>
                      <a:lnTo>
                        <a:pt x="227" y="0"/>
                      </a:lnTo>
                      <a:lnTo>
                        <a:pt x="113" y="57"/>
                      </a:lnTo>
                      <a:lnTo>
                        <a:pt x="0" y="142"/>
                      </a:lnTo>
                      <a:lnTo>
                        <a:pt x="28" y="199"/>
                      </a:lnTo>
                      <a:lnTo>
                        <a:pt x="0" y="284"/>
                      </a:lnTo>
                      <a:lnTo>
                        <a:pt x="28" y="312"/>
                      </a:lnTo>
                      <a:lnTo>
                        <a:pt x="0" y="397"/>
                      </a:lnTo>
                      <a:lnTo>
                        <a:pt x="28" y="425"/>
                      </a:lnTo>
                      <a:lnTo>
                        <a:pt x="0" y="482"/>
                      </a:lnTo>
                      <a:lnTo>
                        <a:pt x="57" y="539"/>
                      </a:lnTo>
                      <a:lnTo>
                        <a:pt x="57" y="681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38" name="Freeform 108">
                  <a:extLst>
                    <a:ext uri="{FF2B5EF4-FFF2-40B4-BE49-F238E27FC236}">
                      <a16:creationId xmlns:a16="http://schemas.microsoft.com/office/drawing/2014/main" id="{6A25890F-1F36-48E1-B4DA-EF9724566E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61275" y="5565775"/>
                  <a:ext cx="495300" cy="630238"/>
                </a:xfrm>
                <a:custGeom>
                  <a:avLst/>
                  <a:gdLst>
                    <a:gd name="T0" fmla="*/ 134938 w 312"/>
                    <a:gd name="T1" fmla="*/ 0 h 397"/>
                    <a:gd name="T2" fmla="*/ 179388 w 312"/>
                    <a:gd name="T3" fmla="*/ 0 h 397"/>
                    <a:gd name="T4" fmla="*/ 225425 w 312"/>
                    <a:gd name="T5" fmla="*/ 90488 h 397"/>
                    <a:gd name="T6" fmla="*/ 314325 w 312"/>
                    <a:gd name="T7" fmla="*/ 90488 h 397"/>
                    <a:gd name="T8" fmla="*/ 360363 w 312"/>
                    <a:gd name="T9" fmla="*/ 134938 h 397"/>
                    <a:gd name="T10" fmla="*/ 314325 w 312"/>
                    <a:gd name="T11" fmla="*/ 314325 h 397"/>
                    <a:gd name="T12" fmla="*/ 449263 w 312"/>
                    <a:gd name="T13" fmla="*/ 404813 h 397"/>
                    <a:gd name="T14" fmla="*/ 495300 w 312"/>
                    <a:gd name="T15" fmla="*/ 495300 h 397"/>
                    <a:gd name="T16" fmla="*/ 360363 w 312"/>
                    <a:gd name="T17" fmla="*/ 539750 h 397"/>
                    <a:gd name="T18" fmla="*/ 269875 w 312"/>
                    <a:gd name="T19" fmla="*/ 630238 h 397"/>
                    <a:gd name="T20" fmla="*/ 134938 w 312"/>
                    <a:gd name="T21" fmla="*/ 495300 h 397"/>
                    <a:gd name="T22" fmla="*/ 134938 w 312"/>
                    <a:gd name="T23" fmla="*/ 404813 h 397"/>
                    <a:gd name="T24" fmla="*/ 88900 w 312"/>
                    <a:gd name="T25" fmla="*/ 314325 h 397"/>
                    <a:gd name="T26" fmla="*/ 0 w 312"/>
                    <a:gd name="T27" fmla="*/ 314325 h 397"/>
                    <a:gd name="T28" fmla="*/ 44450 w 312"/>
                    <a:gd name="T29" fmla="*/ 134938 h 397"/>
                    <a:gd name="T30" fmla="*/ 88900 w 312"/>
                    <a:gd name="T31" fmla="*/ 90488 h 397"/>
                    <a:gd name="T32" fmla="*/ 134938 w 312"/>
                    <a:gd name="T33" fmla="*/ 0 h 397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12" h="397">
                      <a:moveTo>
                        <a:pt x="85" y="0"/>
                      </a:moveTo>
                      <a:lnTo>
                        <a:pt x="113" y="0"/>
                      </a:lnTo>
                      <a:lnTo>
                        <a:pt x="142" y="57"/>
                      </a:lnTo>
                      <a:lnTo>
                        <a:pt x="198" y="57"/>
                      </a:lnTo>
                      <a:lnTo>
                        <a:pt x="227" y="85"/>
                      </a:lnTo>
                      <a:lnTo>
                        <a:pt x="198" y="198"/>
                      </a:lnTo>
                      <a:lnTo>
                        <a:pt x="283" y="255"/>
                      </a:lnTo>
                      <a:lnTo>
                        <a:pt x="312" y="312"/>
                      </a:lnTo>
                      <a:lnTo>
                        <a:pt x="227" y="340"/>
                      </a:lnTo>
                      <a:lnTo>
                        <a:pt x="170" y="397"/>
                      </a:lnTo>
                      <a:lnTo>
                        <a:pt x="85" y="312"/>
                      </a:lnTo>
                      <a:lnTo>
                        <a:pt x="85" y="255"/>
                      </a:lnTo>
                      <a:lnTo>
                        <a:pt x="56" y="198"/>
                      </a:lnTo>
                      <a:lnTo>
                        <a:pt x="0" y="198"/>
                      </a:lnTo>
                      <a:lnTo>
                        <a:pt x="28" y="85"/>
                      </a:lnTo>
                      <a:lnTo>
                        <a:pt x="56" y="57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39" name="Freeform 109">
                  <a:extLst>
                    <a:ext uri="{FF2B5EF4-FFF2-40B4-BE49-F238E27FC236}">
                      <a16:creationId xmlns:a16="http://schemas.microsoft.com/office/drawing/2014/main" id="{E0915795-1F18-4710-AD81-C42EEAFC50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65975" y="5340350"/>
                  <a:ext cx="674688" cy="404813"/>
                </a:xfrm>
                <a:custGeom>
                  <a:avLst/>
                  <a:gdLst>
                    <a:gd name="T0" fmla="*/ 674688 w 425"/>
                    <a:gd name="T1" fmla="*/ 46038 h 255"/>
                    <a:gd name="T2" fmla="*/ 630238 w 425"/>
                    <a:gd name="T3" fmla="*/ 134938 h 255"/>
                    <a:gd name="T4" fmla="*/ 449263 w 425"/>
                    <a:gd name="T5" fmla="*/ 225425 h 255"/>
                    <a:gd name="T6" fmla="*/ 269875 w 425"/>
                    <a:gd name="T7" fmla="*/ 360363 h 255"/>
                    <a:gd name="T8" fmla="*/ 179388 w 425"/>
                    <a:gd name="T9" fmla="*/ 404813 h 255"/>
                    <a:gd name="T10" fmla="*/ 44450 w 425"/>
                    <a:gd name="T11" fmla="*/ 269875 h 255"/>
                    <a:gd name="T12" fmla="*/ 0 w 425"/>
                    <a:gd name="T13" fmla="*/ 180975 h 255"/>
                    <a:gd name="T14" fmla="*/ 44450 w 425"/>
                    <a:gd name="T15" fmla="*/ 90488 h 255"/>
                    <a:gd name="T16" fmla="*/ 44450 w 425"/>
                    <a:gd name="T17" fmla="*/ 0 h 255"/>
                    <a:gd name="T18" fmla="*/ 269875 w 425"/>
                    <a:gd name="T19" fmla="*/ 46038 h 255"/>
                    <a:gd name="T20" fmla="*/ 449263 w 425"/>
                    <a:gd name="T21" fmla="*/ 0 h 255"/>
                    <a:gd name="T22" fmla="*/ 495300 w 425"/>
                    <a:gd name="T23" fmla="*/ 46038 h 255"/>
                    <a:gd name="T24" fmla="*/ 630238 w 425"/>
                    <a:gd name="T25" fmla="*/ 46038 h 255"/>
                    <a:gd name="T26" fmla="*/ 674688 w 425"/>
                    <a:gd name="T27" fmla="*/ 46038 h 25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425" h="255">
                      <a:moveTo>
                        <a:pt x="425" y="29"/>
                      </a:moveTo>
                      <a:lnTo>
                        <a:pt x="397" y="85"/>
                      </a:lnTo>
                      <a:lnTo>
                        <a:pt x="283" y="142"/>
                      </a:lnTo>
                      <a:lnTo>
                        <a:pt x="170" y="227"/>
                      </a:lnTo>
                      <a:lnTo>
                        <a:pt x="113" y="255"/>
                      </a:lnTo>
                      <a:lnTo>
                        <a:pt x="28" y="170"/>
                      </a:lnTo>
                      <a:lnTo>
                        <a:pt x="0" y="114"/>
                      </a:lnTo>
                      <a:lnTo>
                        <a:pt x="28" y="57"/>
                      </a:lnTo>
                      <a:lnTo>
                        <a:pt x="28" y="0"/>
                      </a:lnTo>
                      <a:lnTo>
                        <a:pt x="170" y="29"/>
                      </a:lnTo>
                      <a:lnTo>
                        <a:pt x="283" y="0"/>
                      </a:lnTo>
                      <a:lnTo>
                        <a:pt x="312" y="29"/>
                      </a:lnTo>
                      <a:lnTo>
                        <a:pt x="397" y="29"/>
                      </a:lnTo>
                      <a:lnTo>
                        <a:pt x="425" y="2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40" name="Freeform 110">
                  <a:extLst>
                    <a:ext uri="{FF2B5EF4-FFF2-40B4-BE49-F238E27FC236}">
                      <a16:creationId xmlns:a16="http://schemas.microsoft.com/office/drawing/2014/main" id="{17299D0A-6066-4073-BDB6-C0571A7EA4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15125" y="5295900"/>
                  <a:ext cx="495300" cy="404813"/>
                </a:xfrm>
                <a:custGeom>
                  <a:avLst/>
                  <a:gdLst>
                    <a:gd name="T0" fmla="*/ 495300 w 312"/>
                    <a:gd name="T1" fmla="*/ 134938 h 255"/>
                    <a:gd name="T2" fmla="*/ 315913 w 312"/>
                    <a:gd name="T3" fmla="*/ 134938 h 255"/>
                    <a:gd name="T4" fmla="*/ 0 w 312"/>
                    <a:gd name="T5" fmla="*/ 0 h 255"/>
                    <a:gd name="T6" fmla="*/ 0 w 312"/>
                    <a:gd name="T7" fmla="*/ 134938 h 255"/>
                    <a:gd name="T8" fmla="*/ 90488 w 312"/>
                    <a:gd name="T9" fmla="*/ 225425 h 255"/>
                    <a:gd name="T10" fmla="*/ 180975 w 312"/>
                    <a:gd name="T11" fmla="*/ 269875 h 255"/>
                    <a:gd name="T12" fmla="*/ 134938 w 312"/>
                    <a:gd name="T13" fmla="*/ 360363 h 255"/>
                    <a:gd name="T14" fmla="*/ 225425 w 312"/>
                    <a:gd name="T15" fmla="*/ 360363 h 255"/>
                    <a:gd name="T16" fmla="*/ 225425 w 312"/>
                    <a:gd name="T17" fmla="*/ 269875 h 255"/>
                    <a:gd name="T18" fmla="*/ 360363 w 312"/>
                    <a:gd name="T19" fmla="*/ 314325 h 255"/>
                    <a:gd name="T20" fmla="*/ 360363 w 312"/>
                    <a:gd name="T21" fmla="*/ 404813 h 255"/>
                    <a:gd name="T22" fmla="*/ 450850 w 312"/>
                    <a:gd name="T23" fmla="*/ 360363 h 255"/>
                    <a:gd name="T24" fmla="*/ 495300 w 312"/>
                    <a:gd name="T25" fmla="*/ 314325 h 255"/>
                    <a:gd name="T26" fmla="*/ 450850 w 312"/>
                    <a:gd name="T27" fmla="*/ 225425 h 255"/>
                    <a:gd name="T28" fmla="*/ 495300 w 312"/>
                    <a:gd name="T29" fmla="*/ 134938 h 255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312" h="255">
                      <a:moveTo>
                        <a:pt x="312" y="85"/>
                      </a:moveTo>
                      <a:lnTo>
                        <a:pt x="199" y="85"/>
                      </a:lnTo>
                      <a:lnTo>
                        <a:pt x="0" y="0"/>
                      </a:lnTo>
                      <a:lnTo>
                        <a:pt x="0" y="85"/>
                      </a:lnTo>
                      <a:lnTo>
                        <a:pt x="57" y="142"/>
                      </a:lnTo>
                      <a:lnTo>
                        <a:pt x="114" y="170"/>
                      </a:lnTo>
                      <a:lnTo>
                        <a:pt x="85" y="227"/>
                      </a:lnTo>
                      <a:lnTo>
                        <a:pt x="142" y="227"/>
                      </a:lnTo>
                      <a:lnTo>
                        <a:pt x="142" y="170"/>
                      </a:lnTo>
                      <a:lnTo>
                        <a:pt x="227" y="198"/>
                      </a:lnTo>
                      <a:lnTo>
                        <a:pt x="227" y="255"/>
                      </a:lnTo>
                      <a:lnTo>
                        <a:pt x="284" y="227"/>
                      </a:lnTo>
                      <a:lnTo>
                        <a:pt x="312" y="198"/>
                      </a:lnTo>
                      <a:lnTo>
                        <a:pt x="284" y="142"/>
                      </a:lnTo>
                      <a:lnTo>
                        <a:pt x="312" y="8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41" name="Freeform 111">
                  <a:extLst>
                    <a:ext uri="{FF2B5EF4-FFF2-40B4-BE49-F238E27FC236}">
                      <a16:creationId xmlns:a16="http://schemas.microsoft.com/office/drawing/2014/main" id="{1E189EE3-948A-43E9-BA29-5B1EAAF80A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35738" y="4530725"/>
                  <a:ext cx="674687" cy="900113"/>
                </a:xfrm>
                <a:custGeom>
                  <a:avLst/>
                  <a:gdLst>
                    <a:gd name="T0" fmla="*/ 360362 w 425"/>
                    <a:gd name="T1" fmla="*/ 90488 h 567"/>
                    <a:gd name="T2" fmla="*/ 269875 w 425"/>
                    <a:gd name="T3" fmla="*/ 0 h 567"/>
                    <a:gd name="T4" fmla="*/ 225425 w 425"/>
                    <a:gd name="T5" fmla="*/ 0 h 567"/>
                    <a:gd name="T6" fmla="*/ 90487 w 425"/>
                    <a:gd name="T7" fmla="*/ 90488 h 567"/>
                    <a:gd name="T8" fmla="*/ 44450 w 425"/>
                    <a:gd name="T9" fmla="*/ 90488 h 567"/>
                    <a:gd name="T10" fmla="*/ 0 w 425"/>
                    <a:gd name="T11" fmla="*/ 179388 h 567"/>
                    <a:gd name="T12" fmla="*/ 44450 w 425"/>
                    <a:gd name="T13" fmla="*/ 179388 h 567"/>
                    <a:gd name="T14" fmla="*/ 90487 w 425"/>
                    <a:gd name="T15" fmla="*/ 269875 h 567"/>
                    <a:gd name="T16" fmla="*/ 44450 w 425"/>
                    <a:gd name="T17" fmla="*/ 360363 h 567"/>
                    <a:gd name="T18" fmla="*/ 44450 w 425"/>
                    <a:gd name="T19" fmla="*/ 495300 h 567"/>
                    <a:gd name="T20" fmla="*/ 134937 w 425"/>
                    <a:gd name="T21" fmla="*/ 495300 h 567"/>
                    <a:gd name="T22" fmla="*/ 269875 w 425"/>
                    <a:gd name="T23" fmla="*/ 630238 h 567"/>
                    <a:gd name="T24" fmla="*/ 134937 w 425"/>
                    <a:gd name="T25" fmla="*/ 719138 h 567"/>
                    <a:gd name="T26" fmla="*/ 179387 w 425"/>
                    <a:gd name="T27" fmla="*/ 765175 h 567"/>
                    <a:gd name="T28" fmla="*/ 495300 w 425"/>
                    <a:gd name="T29" fmla="*/ 900113 h 567"/>
                    <a:gd name="T30" fmla="*/ 674687 w 425"/>
                    <a:gd name="T31" fmla="*/ 900113 h 567"/>
                    <a:gd name="T32" fmla="*/ 674687 w 425"/>
                    <a:gd name="T33" fmla="*/ 719138 h 567"/>
                    <a:gd name="T34" fmla="*/ 495300 w 425"/>
                    <a:gd name="T35" fmla="*/ 630238 h 567"/>
                    <a:gd name="T36" fmla="*/ 495300 w 425"/>
                    <a:gd name="T37" fmla="*/ 584200 h 567"/>
                    <a:gd name="T38" fmla="*/ 314325 w 425"/>
                    <a:gd name="T39" fmla="*/ 360363 h 567"/>
                    <a:gd name="T40" fmla="*/ 360362 w 425"/>
                    <a:gd name="T41" fmla="*/ 269875 h 567"/>
                    <a:gd name="T42" fmla="*/ 360362 w 425"/>
                    <a:gd name="T43" fmla="*/ 90488 h 567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425" h="567">
                      <a:moveTo>
                        <a:pt x="227" y="57"/>
                      </a:moveTo>
                      <a:lnTo>
                        <a:pt x="170" y="0"/>
                      </a:lnTo>
                      <a:lnTo>
                        <a:pt x="142" y="0"/>
                      </a:lnTo>
                      <a:lnTo>
                        <a:pt x="57" y="57"/>
                      </a:lnTo>
                      <a:lnTo>
                        <a:pt x="28" y="57"/>
                      </a:lnTo>
                      <a:lnTo>
                        <a:pt x="0" y="113"/>
                      </a:lnTo>
                      <a:lnTo>
                        <a:pt x="28" y="113"/>
                      </a:lnTo>
                      <a:lnTo>
                        <a:pt x="57" y="170"/>
                      </a:lnTo>
                      <a:lnTo>
                        <a:pt x="28" y="227"/>
                      </a:lnTo>
                      <a:lnTo>
                        <a:pt x="28" y="312"/>
                      </a:lnTo>
                      <a:lnTo>
                        <a:pt x="85" y="312"/>
                      </a:lnTo>
                      <a:lnTo>
                        <a:pt x="170" y="397"/>
                      </a:lnTo>
                      <a:lnTo>
                        <a:pt x="85" y="453"/>
                      </a:lnTo>
                      <a:lnTo>
                        <a:pt x="113" y="482"/>
                      </a:lnTo>
                      <a:lnTo>
                        <a:pt x="312" y="567"/>
                      </a:lnTo>
                      <a:lnTo>
                        <a:pt x="425" y="567"/>
                      </a:lnTo>
                      <a:lnTo>
                        <a:pt x="425" y="453"/>
                      </a:lnTo>
                      <a:lnTo>
                        <a:pt x="312" y="397"/>
                      </a:lnTo>
                      <a:lnTo>
                        <a:pt x="312" y="368"/>
                      </a:lnTo>
                      <a:lnTo>
                        <a:pt x="198" y="227"/>
                      </a:lnTo>
                      <a:lnTo>
                        <a:pt x="227" y="170"/>
                      </a:lnTo>
                      <a:lnTo>
                        <a:pt x="227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42" name="Freeform 112">
                  <a:extLst>
                    <a:ext uri="{FF2B5EF4-FFF2-40B4-BE49-F238E27FC236}">
                      <a16:creationId xmlns:a16="http://schemas.microsoft.com/office/drawing/2014/main" id="{8F00FDB1-7701-42A2-AB8A-717D2599FB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70788" y="4079875"/>
                  <a:ext cx="315912" cy="406400"/>
                </a:xfrm>
                <a:custGeom>
                  <a:avLst/>
                  <a:gdLst>
                    <a:gd name="T0" fmla="*/ 225425 w 199"/>
                    <a:gd name="T1" fmla="*/ 0 h 256"/>
                    <a:gd name="T2" fmla="*/ 0 w 199"/>
                    <a:gd name="T3" fmla="*/ 90488 h 256"/>
                    <a:gd name="T4" fmla="*/ 44450 w 199"/>
                    <a:gd name="T5" fmla="*/ 271463 h 256"/>
                    <a:gd name="T6" fmla="*/ 0 w 199"/>
                    <a:gd name="T7" fmla="*/ 360363 h 256"/>
                    <a:gd name="T8" fmla="*/ 44450 w 199"/>
                    <a:gd name="T9" fmla="*/ 406400 h 256"/>
                    <a:gd name="T10" fmla="*/ 90487 w 199"/>
                    <a:gd name="T11" fmla="*/ 360363 h 256"/>
                    <a:gd name="T12" fmla="*/ 134937 w 199"/>
                    <a:gd name="T13" fmla="*/ 360363 h 256"/>
                    <a:gd name="T14" fmla="*/ 134937 w 199"/>
                    <a:gd name="T15" fmla="*/ 406400 h 256"/>
                    <a:gd name="T16" fmla="*/ 179387 w 199"/>
                    <a:gd name="T17" fmla="*/ 406400 h 256"/>
                    <a:gd name="T18" fmla="*/ 179387 w 199"/>
                    <a:gd name="T19" fmla="*/ 360363 h 256"/>
                    <a:gd name="T20" fmla="*/ 315912 w 199"/>
                    <a:gd name="T21" fmla="*/ 360363 h 256"/>
                    <a:gd name="T22" fmla="*/ 225425 w 199"/>
                    <a:gd name="T23" fmla="*/ 225425 h 256"/>
                    <a:gd name="T24" fmla="*/ 225425 w 199"/>
                    <a:gd name="T25" fmla="*/ 0 h 25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199" h="256">
                      <a:moveTo>
                        <a:pt x="142" y="0"/>
                      </a:moveTo>
                      <a:lnTo>
                        <a:pt x="0" y="57"/>
                      </a:lnTo>
                      <a:lnTo>
                        <a:pt x="28" y="171"/>
                      </a:lnTo>
                      <a:lnTo>
                        <a:pt x="0" y="227"/>
                      </a:lnTo>
                      <a:lnTo>
                        <a:pt x="28" y="256"/>
                      </a:lnTo>
                      <a:lnTo>
                        <a:pt x="57" y="227"/>
                      </a:lnTo>
                      <a:lnTo>
                        <a:pt x="85" y="227"/>
                      </a:lnTo>
                      <a:lnTo>
                        <a:pt x="85" y="256"/>
                      </a:lnTo>
                      <a:lnTo>
                        <a:pt x="113" y="256"/>
                      </a:lnTo>
                      <a:lnTo>
                        <a:pt x="113" y="227"/>
                      </a:lnTo>
                      <a:lnTo>
                        <a:pt x="199" y="227"/>
                      </a:lnTo>
                      <a:lnTo>
                        <a:pt x="142" y="142"/>
                      </a:lnTo>
                      <a:lnTo>
                        <a:pt x="142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43" name="Freeform 113">
                  <a:extLst>
                    <a:ext uri="{FF2B5EF4-FFF2-40B4-BE49-F238E27FC236}">
                      <a16:creationId xmlns:a16="http://schemas.microsoft.com/office/drawing/2014/main" id="{B2D45C64-87EE-4B6F-A90F-59EEFBDD75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1188" y="4079875"/>
                  <a:ext cx="179387" cy="180975"/>
                </a:xfrm>
                <a:custGeom>
                  <a:avLst/>
                  <a:gdLst>
                    <a:gd name="T0" fmla="*/ 44450 w 113"/>
                    <a:gd name="T1" fmla="*/ 0 h 114"/>
                    <a:gd name="T2" fmla="*/ 44450 w 113"/>
                    <a:gd name="T3" fmla="*/ 90488 h 114"/>
                    <a:gd name="T4" fmla="*/ 0 w 113"/>
                    <a:gd name="T5" fmla="*/ 134938 h 114"/>
                    <a:gd name="T6" fmla="*/ 179387 w 113"/>
                    <a:gd name="T7" fmla="*/ 180975 h 114"/>
                    <a:gd name="T8" fmla="*/ 179387 w 113"/>
                    <a:gd name="T9" fmla="*/ 90488 h 114"/>
                    <a:gd name="T10" fmla="*/ 134937 w 113"/>
                    <a:gd name="T11" fmla="*/ 0 h 114"/>
                    <a:gd name="T12" fmla="*/ 44450 w 113"/>
                    <a:gd name="T13" fmla="*/ 0 h 11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3" h="114">
                      <a:moveTo>
                        <a:pt x="28" y="0"/>
                      </a:moveTo>
                      <a:lnTo>
                        <a:pt x="28" y="57"/>
                      </a:lnTo>
                      <a:lnTo>
                        <a:pt x="0" y="85"/>
                      </a:lnTo>
                      <a:lnTo>
                        <a:pt x="113" y="114"/>
                      </a:lnTo>
                      <a:lnTo>
                        <a:pt x="113" y="57"/>
                      </a:lnTo>
                      <a:lnTo>
                        <a:pt x="85" y="0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44" name="Freeform 114">
                  <a:extLst>
                    <a:ext uri="{FF2B5EF4-FFF2-40B4-BE49-F238E27FC236}">
                      <a16:creationId xmlns:a16="http://schemas.microsoft.com/office/drawing/2014/main" id="{E08FD431-8A9E-47F5-80B6-F7266D1DEC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00575" y="3990975"/>
                  <a:ext cx="225425" cy="314325"/>
                </a:xfrm>
                <a:custGeom>
                  <a:avLst/>
                  <a:gdLst>
                    <a:gd name="T0" fmla="*/ 0 w 142"/>
                    <a:gd name="T1" fmla="*/ 179388 h 198"/>
                    <a:gd name="T2" fmla="*/ 0 w 142"/>
                    <a:gd name="T3" fmla="*/ 269875 h 198"/>
                    <a:gd name="T4" fmla="*/ 44450 w 142"/>
                    <a:gd name="T5" fmla="*/ 314325 h 198"/>
                    <a:gd name="T6" fmla="*/ 179388 w 142"/>
                    <a:gd name="T7" fmla="*/ 314325 h 198"/>
                    <a:gd name="T8" fmla="*/ 225425 w 142"/>
                    <a:gd name="T9" fmla="*/ 223838 h 198"/>
                    <a:gd name="T10" fmla="*/ 179388 w 142"/>
                    <a:gd name="T11" fmla="*/ 179388 h 198"/>
                    <a:gd name="T12" fmla="*/ 134938 w 142"/>
                    <a:gd name="T13" fmla="*/ 88900 h 198"/>
                    <a:gd name="T14" fmla="*/ 179388 w 142"/>
                    <a:gd name="T15" fmla="*/ 44450 h 198"/>
                    <a:gd name="T16" fmla="*/ 134938 w 142"/>
                    <a:gd name="T17" fmla="*/ 0 h 198"/>
                    <a:gd name="T18" fmla="*/ 44450 w 142"/>
                    <a:gd name="T19" fmla="*/ 0 h 198"/>
                    <a:gd name="T20" fmla="*/ 0 w 142"/>
                    <a:gd name="T21" fmla="*/ 179388 h 198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42" h="198">
                      <a:moveTo>
                        <a:pt x="0" y="113"/>
                      </a:moveTo>
                      <a:lnTo>
                        <a:pt x="0" y="170"/>
                      </a:lnTo>
                      <a:lnTo>
                        <a:pt x="28" y="198"/>
                      </a:lnTo>
                      <a:lnTo>
                        <a:pt x="113" y="198"/>
                      </a:lnTo>
                      <a:lnTo>
                        <a:pt x="142" y="141"/>
                      </a:lnTo>
                      <a:lnTo>
                        <a:pt x="113" y="113"/>
                      </a:lnTo>
                      <a:lnTo>
                        <a:pt x="85" y="56"/>
                      </a:lnTo>
                      <a:lnTo>
                        <a:pt x="113" y="28"/>
                      </a:lnTo>
                      <a:lnTo>
                        <a:pt x="85" y="0"/>
                      </a:lnTo>
                      <a:lnTo>
                        <a:pt x="28" y="0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45" name="Freeform 115">
                  <a:extLst>
                    <a:ext uri="{FF2B5EF4-FFF2-40B4-BE49-F238E27FC236}">
                      <a16:creationId xmlns:a16="http://schemas.microsoft.com/office/drawing/2014/main" id="{869BE648-B024-48EB-85E8-73D9C66D6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26000" y="4845050"/>
                  <a:ext cx="225425" cy="225425"/>
                </a:xfrm>
                <a:custGeom>
                  <a:avLst/>
                  <a:gdLst>
                    <a:gd name="T0" fmla="*/ 0 w 142"/>
                    <a:gd name="T1" fmla="*/ 180975 h 142"/>
                    <a:gd name="T2" fmla="*/ 134938 w 142"/>
                    <a:gd name="T3" fmla="*/ 0 h 142"/>
                    <a:gd name="T4" fmla="*/ 225425 w 142"/>
                    <a:gd name="T5" fmla="*/ 46038 h 142"/>
                    <a:gd name="T6" fmla="*/ 179388 w 142"/>
                    <a:gd name="T7" fmla="*/ 134938 h 142"/>
                    <a:gd name="T8" fmla="*/ 44450 w 142"/>
                    <a:gd name="T9" fmla="*/ 225425 h 142"/>
                    <a:gd name="T10" fmla="*/ 0 w 142"/>
                    <a:gd name="T11" fmla="*/ 180975 h 14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42" h="142">
                      <a:moveTo>
                        <a:pt x="0" y="114"/>
                      </a:moveTo>
                      <a:lnTo>
                        <a:pt x="85" y="0"/>
                      </a:lnTo>
                      <a:lnTo>
                        <a:pt x="142" y="29"/>
                      </a:lnTo>
                      <a:lnTo>
                        <a:pt x="113" y="85"/>
                      </a:lnTo>
                      <a:lnTo>
                        <a:pt x="28" y="142"/>
                      </a:lnTo>
                      <a:lnTo>
                        <a:pt x="0" y="11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46" name="Freeform 116">
                  <a:extLst>
                    <a:ext uri="{FF2B5EF4-FFF2-40B4-BE49-F238E27FC236}">
                      <a16:creationId xmlns:a16="http://schemas.microsoft.com/office/drawing/2014/main" id="{10BAD249-1D19-4FB3-995F-838A7CAAEF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5025" y="4800600"/>
                  <a:ext cx="315913" cy="225425"/>
                </a:xfrm>
                <a:custGeom>
                  <a:avLst/>
                  <a:gdLst>
                    <a:gd name="T0" fmla="*/ 315913 w 199"/>
                    <a:gd name="T1" fmla="*/ 44450 h 142"/>
                    <a:gd name="T2" fmla="*/ 269875 w 199"/>
                    <a:gd name="T3" fmla="*/ 0 h 142"/>
                    <a:gd name="T4" fmla="*/ 225425 w 199"/>
                    <a:gd name="T5" fmla="*/ 44450 h 142"/>
                    <a:gd name="T6" fmla="*/ 90488 w 199"/>
                    <a:gd name="T7" fmla="*/ 90488 h 142"/>
                    <a:gd name="T8" fmla="*/ 0 w 199"/>
                    <a:gd name="T9" fmla="*/ 225425 h 142"/>
                    <a:gd name="T10" fmla="*/ 90488 w 199"/>
                    <a:gd name="T11" fmla="*/ 179388 h 142"/>
                    <a:gd name="T12" fmla="*/ 180975 w 199"/>
                    <a:gd name="T13" fmla="*/ 225425 h 142"/>
                    <a:gd name="T14" fmla="*/ 315913 w 199"/>
                    <a:gd name="T15" fmla="*/ 44450 h 14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99" h="142">
                      <a:moveTo>
                        <a:pt x="199" y="28"/>
                      </a:moveTo>
                      <a:lnTo>
                        <a:pt x="170" y="0"/>
                      </a:lnTo>
                      <a:lnTo>
                        <a:pt x="142" y="28"/>
                      </a:lnTo>
                      <a:lnTo>
                        <a:pt x="57" y="57"/>
                      </a:lnTo>
                      <a:lnTo>
                        <a:pt x="0" y="142"/>
                      </a:lnTo>
                      <a:lnTo>
                        <a:pt x="57" y="113"/>
                      </a:lnTo>
                      <a:lnTo>
                        <a:pt x="114" y="142"/>
                      </a:lnTo>
                      <a:lnTo>
                        <a:pt x="199" y="2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47" name="Freeform 117">
                  <a:extLst>
                    <a:ext uri="{FF2B5EF4-FFF2-40B4-BE49-F238E27FC236}">
                      <a16:creationId xmlns:a16="http://schemas.microsoft.com/office/drawing/2014/main" id="{2EDA75F0-00B8-42E6-8AF0-84201A46D8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14900" y="4710113"/>
                  <a:ext cx="180975" cy="180975"/>
                </a:xfrm>
                <a:custGeom>
                  <a:avLst/>
                  <a:gdLst>
                    <a:gd name="T0" fmla="*/ 0 w 114"/>
                    <a:gd name="T1" fmla="*/ 90488 h 114"/>
                    <a:gd name="T2" fmla="*/ 0 w 114"/>
                    <a:gd name="T3" fmla="*/ 46038 h 114"/>
                    <a:gd name="T4" fmla="*/ 90488 w 114"/>
                    <a:gd name="T5" fmla="*/ 0 h 114"/>
                    <a:gd name="T6" fmla="*/ 136525 w 114"/>
                    <a:gd name="T7" fmla="*/ 0 h 114"/>
                    <a:gd name="T8" fmla="*/ 180975 w 114"/>
                    <a:gd name="T9" fmla="*/ 90488 h 114"/>
                    <a:gd name="T10" fmla="*/ 136525 w 114"/>
                    <a:gd name="T11" fmla="*/ 180975 h 114"/>
                    <a:gd name="T12" fmla="*/ 46038 w 114"/>
                    <a:gd name="T13" fmla="*/ 134938 h 114"/>
                    <a:gd name="T14" fmla="*/ 0 w 114"/>
                    <a:gd name="T15" fmla="*/ 90488 h 11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14" h="114">
                      <a:moveTo>
                        <a:pt x="0" y="57"/>
                      </a:moveTo>
                      <a:lnTo>
                        <a:pt x="0" y="29"/>
                      </a:lnTo>
                      <a:lnTo>
                        <a:pt x="57" y="0"/>
                      </a:lnTo>
                      <a:lnTo>
                        <a:pt x="86" y="0"/>
                      </a:lnTo>
                      <a:lnTo>
                        <a:pt x="114" y="57"/>
                      </a:lnTo>
                      <a:lnTo>
                        <a:pt x="86" y="114"/>
                      </a:lnTo>
                      <a:lnTo>
                        <a:pt x="29" y="85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48" name="Freeform 118">
                  <a:extLst>
                    <a:ext uri="{FF2B5EF4-FFF2-40B4-BE49-F238E27FC236}">
                      <a16:creationId xmlns:a16="http://schemas.microsoft.com/office/drawing/2014/main" id="{63E6433E-6105-440F-8103-6AA4BA41D2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70450" y="4440238"/>
                  <a:ext cx="315913" cy="360362"/>
                </a:xfrm>
                <a:custGeom>
                  <a:avLst/>
                  <a:gdLst>
                    <a:gd name="T0" fmla="*/ 44450 w 199"/>
                    <a:gd name="T1" fmla="*/ 315912 h 227"/>
                    <a:gd name="T2" fmla="*/ 0 w 199"/>
                    <a:gd name="T3" fmla="*/ 225425 h 227"/>
                    <a:gd name="T4" fmla="*/ 44450 w 199"/>
                    <a:gd name="T5" fmla="*/ 90487 h 227"/>
                    <a:gd name="T6" fmla="*/ 134938 w 199"/>
                    <a:gd name="T7" fmla="*/ 46037 h 227"/>
                    <a:gd name="T8" fmla="*/ 180975 w 199"/>
                    <a:gd name="T9" fmla="*/ 0 h 227"/>
                    <a:gd name="T10" fmla="*/ 269875 w 199"/>
                    <a:gd name="T11" fmla="*/ 46037 h 227"/>
                    <a:gd name="T12" fmla="*/ 269875 w 199"/>
                    <a:gd name="T13" fmla="*/ 180975 h 227"/>
                    <a:gd name="T14" fmla="*/ 225425 w 199"/>
                    <a:gd name="T15" fmla="*/ 225425 h 227"/>
                    <a:gd name="T16" fmla="*/ 315913 w 199"/>
                    <a:gd name="T17" fmla="*/ 225425 h 227"/>
                    <a:gd name="T18" fmla="*/ 315913 w 199"/>
                    <a:gd name="T19" fmla="*/ 269875 h 227"/>
                    <a:gd name="T20" fmla="*/ 225425 w 199"/>
                    <a:gd name="T21" fmla="*/ 360362 h 227"/>
                    <a:gd name="T22" fmla="*/ 180975 w 199"/>
                    <a:gd name="T23" fmla="*/ 269875 h 227"/>
                    <a:gd name="T24" fmla="*/ 134938 w 199"/>
                    <a:gd name="T25" fmla="*/ 269875 h 227"/>
                    <a:gd name="T26" fmla="*/ 44450 w 199"/>
                    <a:gd name="T27" fmla="*/ 315912 h 227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199" h="227">
                      <a:moveTo>
                        <a:pt x="28" y="199"/>
                      </a:moveTo>
                      <a:lnTo>
                        <a:pt x="0" y="142"/>
                      </a:lnTo>
                      <a:lnTo>
                        <a:pt x="28" y="57"/>
                      </a:lnTo>
                      <a:lnTo>
                        <a:pt x="85" y="29"/>
                      </a:lnTo>
                      <a:lnTo>
                        <a:pt x="114" y="0"/>
                      </a:lnTo>
                      <a:lnTo>
                        <a:pt x="170" y="29"/>
                      </a:lnTo>
                      <a:lnTo>
                        <a:pt x="170" y="114"/>
                      </a:lnTo>
                      <a:lnTo>
                        <a:pt x="142" y="142"/>
                      </a:lnTo>
                      <a:lnTo>
                        <a:pt x="199" y="142"/>
                      </a:lnTo>
                      <a:lnTo>
                        <a:pt x="199" y="170"/>
                      </a:lnTo>
                      <a:lnTo>
                        <a:pt x="142" y="227"/>
                      </a:lnTo>
                      <a:lnTo>
                        <a:pt x="114" y="170"/>
                      </a:lnTo>
                      <a:lnTo>
                        <a:pt x="85" y="170"/>
                      </a:lnTo>
                      <a:lnTo>
                        <a:pt x="28" y="19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49" name="Freeform 119">
                  <a:extLst>
                    <a:ext uri="{FF2B5EF4-FFF2-40B4-BE49-F238E27FC236}">
                      <a16:creationId xmlns:a16="http://schemas.microsoft.com/office/drawing/2014/main" id="{72C2D621-7F9F-4DBF-8108-04F529113C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35513" y="4665663"/>
                  <a:ext cx="179387" cy="225425"/>
                </a:xfrm>
                <a:custGeom>
                  <a:avLst/>
                  <a:gdLst>
                    <a:gd name="T0" fmla="*/ 44450 w 113"/>
                    <a:gd name="T1" fmla="*/ 0 h 142"/>
                    <a:gd name="T2" fmla="*/ 134937 w 113"/>
                    <a:gd name="T3" fmla="*/ 0 h 142"/>
                    <a:gd name="T4" fmla="*/ 179387 w 113"/>
                    <a:gd name="T5" fmla="*/ 90488 h 142"/>
                    <a:gd name="T6" fmla="*/ 179387 w 113"/>
                    <a:gd name="T7" fmla="*/ 134938 h 142"/>
                    <a:gd name="T8" fmla="*/ 134937 w 113"/>
                    <a:gd name="T9" fmla="*/ 179388 h 142"/>
                    <a:gd name="T10" fmla="*/ 0 w 113"/>
                    <a:gd name="T11" fmla="*/ 225425 h 142"/>
                    <a:gd name="T12" fmla="*/ 0 w 113"/>
                    <a:gd name="T13" fmla="*/ 134938 h 142"/>
                    <a:gd name="T14" fmla="*/ 44450 w 113"/>
                    <a:gd name="T15" fmla="*/ 44450 h 142"/>
                    <a:gd name="T16" fmla="*/ 44450 w 113"/>
                    <a:gd name="T17" fmla="*/ 0 h 14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13" h="142">
                      <a:moveTo>
                        <a:pt x="28" y="0"/>
                      </a:moveTo>
                      <a:lnTo>
                        <a:pt x="85" y="0"/>
                      </a:lnTo>
                      <a:lnTo>
                        <a:pt x="113" y="57"/>
                      </a:lnTo>
                      <a:lnTo>
                        <a:pt x="113" y="85"/>
                      </a:lnTo>
                      <a:lnTo>
                        <a:pt x="85" y="113"/>
                      </a:lnTo>
                      <a:lnTo>
                        <a:pt x="0" y="142"/>
                      </a:lnTo>
                      <a:lnTo>
                        <a:pt x="0" y="85"/>
                      </a:lnTo>
                      <a:lnTo>
                        <a:pt x="28" y="28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50" name="Freeform 120">
                  <a:extLst>
                    <a:ext uri="{FF2B5EF4-FFF2-40B4-BE49-F238E27FC236}">
                      <a16:creationId xmlns:a16="http://schemas.microsoft.com/office/drawing/2014/main" id="{FB32CBCE-4A64-4E91-936F-FB5023D36C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79963" y="4395788"/>
                  <a:ext cx="225425" cy="269875"/>
                </a:xfrm>
                <a:custGeom>
                  <a:avLst/>
                  <a:gdLst>
                    <a:gd name="T0" fmla="*/ 225425 w 142"/>
                    <a:gd name="T1" fmla="*/ 90488 h 170"/>
                    <a:gd name="T2" fmla="*/ 134938 w 142"/>
                    <a:gd name="T3" fmla="*/ 0 h 170"/>
                    <a:gd name="T4" fmla="*/ 90488 w 142"/>
                    <a:gd name="T5" fmla="*/ 0 h 170"/>
                    <a:gd name="T6" fmla="*/ 0 w 142"/>
                    <a:gd name="T7" fmla="*/ 90488 h 170"/>
                    <a:gd name="T8" fmla="*/ 0 w 142"/>
                    <a:gd name="T9" fmla="*/ 269875 h 170"/>
                    <a:gd name="T10" fmla="*/ 90488 w 142"/>
                    <a:gd name="T11" fmla="*/ 269875 h 170"/>
                    <a:gd name="T12" fmla="*/ 134938 w 142"/>
                    <a:gd name="T13" fmla="*/ 134938 h 170"/>
                    <a:gd name="T14" fmla="*/ 225425 w 142"/>
                    <a:gd name="T15" fmla="*/ 90488 h 17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42" h="170">
                      <a:moveTo>
                        <a:pt x="142" y="57"/>
                      </a:moveTo>
                      <a:lnTo>
                        <a:pt x="85" y="0"/>
                      </a:lnTo>
                      <a:lnTo>
                        <a:pt x="57" y="0"/>
                      </a:lnTo>
                      <a:lnTo>
                        <a:pt x="0" y="57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85" y="85"/>
                      </a:lnTo>
                      <a:lnTo>
                        <a:pt x="142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51" name="Freeform 121">
                  <a:extLst>
                    <a:ext uri="{FF2B5EF4-FFF2-40B4-BE49-F238E27FC236}">
                      <a16:creationId xmlns:a16="http://schemas.microsoft.com/office/drawing/2014/main" id="{8B71BF14-7E1F-47F4-AAB5-FA6EB920B4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5388" y="4395788"/>
                  <a:ext cx="495300" cy="990600"/>
                </a:xfrm>
                <a:custGeom>
                  <a:avLst/>
                  <a:gdLst>
                    <a:gd name="T0" fmla="*/ 134938 w 312"/>
                    <a:gd name="T1" fmla="*/ 90488 h 624"/>
                    <a:gd name="T2" fmla="*/ 269875 w 312"/>
                    <a:gd name="T3" fmla="*/ 44450 h 624"/>
                    <a:gd name="T4" fmla="*/ 315913 w 312"/>
                    <a:gd name="T5" fmla="*/ 90488 h 624"/>
                    <a:gd name="T6" fmla="*/ 360363 w 312"/>
                    <a:gd name="T7" fmla="*/ 0 h 624"/>
                    <a:gd name="T8" fmla="*/ 450850 w 312"/>
                    <a:gd name="T9" fmla="*/ 90488 h 624"/>
                    <a:gd name="T10" fmla="*/ 450850 w 312"/>
                    <a:gd name="T11" fmla="*/ 269875 h 624"/>
                    <a:gd name="T12" fmla="*/ 495300 w 312"/>
                    <a:gd name="T13" fmla="*/ 360363 h 624"/>
                    <a:gd name="T14" fmla="*/ 495300 w 312"/>
                    <a:gd name="T15" fmla="*/ 630238 h 624"/>
                    <a:gd name="T16" fmla="*/ 450850 w 312"/>
                    <a:gd name="T17" fmla="*/ 674688 h 624"/>
                    <a:gd name="T18" fmla="*/ 450850 w 312"/>
                    <a:gd name="T19" fmla="*/ 765175 h 624"/>
                    <a:gd name="T20" fmla="*/ 404813 w 312"/>
                    <a:gd name="T21" fmla="*/ 765175 h 624"/>
                    <a:gd name="T22" fmla="*/ 404813 w 312"/>
                    <a:gd name="T23" fmla="*/ 944563 h 624"/>
                    <a:gd name="T24" fmla="*/ 315913 w 312"/>
                    <a:gd name="T25" fmla="*/ 990600 h 624"/>
                    <a:gd name="T26" fmla="*/ 225425 w 312"/>
                    <a:gd name="T27" fmla="*/ 990600 h 624"/>
                    <a:gd name="T28" fmla="*/ 180975 w 312"/>
                    <a:gd name="T29" fmla="*/ 944563 h 624"/>
                    <a:gd name="T30" fmla="*/ 90488 w 312"/>
                    <a:gd name="T31" fmla="*/ 944563 h 624"/>
                    <a:gd name="T32" fmla="*/ 46038 w 312"/>
                    <a:gd name="T33" fmla="*/ 809625 h 624"/>
                    <a:gd name="T34" fmla="*/ 0 w 312"/>
                    <a:gd name="T35" fmla="*/ 765175 h 624"/>
                    <a:gd name="T36" fmla="*/ 46038 w 312"/>
                    <a:gd name="T37" fmla="*/ 674688 h 624"/>
                    <a:gd name="T38" fmla="*/ 0 w 312"/>
                    <a:gd name="T39" fmla="*/ 584200 h 624"/>
                    <a:gd name="T40" fmla="*/ 46038 w 312"/>
                    <a:gd name="T41" fmla="*/ 495300 h 624"/>
                    <a:gd name="T42" fmla="*/ 90488 w 312"/>
                    <a:gd name="T43" fmla="*/ 404813 h 624"/>
                    <a:gd name="T44" fmla="*/ 180975 w 312"/>
                    <a:gd name="T45" fmla="*/ 314325 h 624"/>
                    <a:gd name="T46" fmla="*/ 180975 w 312"/>
                    <a:gd name="T47" fmla="*/ 269875 h 624"/>
                    <a:gd name="T48" fmla="*/ 90488 w 312"/>
                    <a:gd name="T49" fmla="*/ 269875 h 624"/>
                    <a:gd name="T50" fmla="*/ 134938 w 312"/>
                    <a:gd name="T51" fmla="*/ 225425 h 624"/>
                    <a:gd name="T52" fmla="*/ 134938 w 312"/>
                    <a:gd name="T53" fmla="*/ 90488 h 624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312" h="624">
                      <a:moveTo>
                        <a:pt x="85" y="57"/>
                      </a:moveTo>
                      <a:lnTo>
                        <a:pt x="170" y="28"/>
                      </a:lnTo>
                      <a:lnTo>
                        <a:pt x="199" y="57"/>
                      </a:lnTo>
                      <a:lnTo>
                        <a:pt x="227" y="0"/>
                      </a:lnTo>
                      <a:lnTo>
                        <a:pt x="284" y="57"/>
                      </a:lnTo>
                      <a:lnTo>
                        <a:pt x="284" y="170"/>
                      </a:lnTo>
                      <a:lnTo>
                        <a:pt x="312" y="227"/>
                      </a:lnTo>
                      <a:lnTo>
                        <a:pt x="312" y="397"/>
                      </a:lnTo>
                      <a:lnTo>
                        <a:pt x="284" y="425"/>
                      </a:lnTo>
                      <a:lnTo>
                        <a:pt x="284" y="482"/>
                      </a:lnTo>
                      <a:lnTo>
                        <a:pt x="255" y="482"/>
                      </a:lnTo>
                      <a:lnTo>
                        <a:pt x="255" y="595"/>
                      </a:lnTo>
                      <a:lnTo>
                        <a:pt x="199" y="624"/>
                      </a:lnTo>
                      <a:lnTo>
                        <a:pt x="142" y="624"/>
                      </a:lnTo>
                      <a:lnTo>
                        <a:pt x="114" y="595"/>
                      </a:lnTo>
                      <a:lnTo>
                        <a:pt x="57" y="595"/>
                      </a:lnTo>
                      <a:lnTo>
                        <a:pt x="29" y="510"/>
                      </a:lnTo>
                      <a:lnTo>
                        <a:pt x="0" y="482"/>
                      </a:lnTo>
                      <a:lnTo>
                        <a:pt x="29" y="425"/>
                      </a:lnTo>
                      <a:lnTo>
                        <a:pt x="0" y="368"/>
                      </a:lnTo>
                      <a:lnTo>
                        <a:pt x="29" y="312"/>
                      </a:lnTo>
                      <a:lnTo>
                        <a:pt x="57" y="255"/>
                      </a:lnTo>
                      <a:lnTo>
                        <a:pt x="114" y="198"/>
                      </a:lnTo>
                      <a:lnTo>
                        <a:pt x="114" y="170"/>
                      </a:lnTo>
                      <a:lnTo>
                        <a:pt x="57" y="170"/>
                      </a:lnTo>
                      <a:lnTo>
                        <a:pt x="85" y="142"/>
                      </a:lnTo>
                      <a:lnTo>
                        <a:pt x="85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52" name="Freeform 122">
                  <a:extLst>
                    <a:ext uri="{FF2B5EF4-FFF2-40B4-BE49-F238E27FC236}">
                      <a16:creationId xmlns:a16="http://schemas.microsoft.com/office/drawing/2014/main" id="{4B85FD83-1E3B-47DA-A538-32F911A627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10088" y="4756150"/>
                  <a:ext cx="225425" cy="269875"/>
                </a:xfrm>
                <a:custGeom>
                  <a:avLst/>
                  <a:gdLst>
                    <a:gd name="T0" fmla="*/ 225425 w 142"/>
                    <a:gd name="T1" fmla="*/ 44450 h 170"/>
                    <a:gd name="T2" fmla="*/ 225425 w 142"/>
                    <a:gd name="T3" fmla="*/ 134938 h 170"/>
                    <a:gd name="T4" fmla="*/ 134938 w 142"/>
                    <a:gd name="T5" fmla="*/ 269875 h 170"/>
                    <a:gd name="T6" fmla="*/ 46038 w 142"/>
                    <a:gd name="T7" fmla="*/ 269875 h 170"/>
                    <a:gd name="T8" fmla="*/ 0 w 142"/>
                    <a:gd name="T9" fmla="*/ 179388 h 170"/>
                    <a:gd name="T10" fmla="*/ 0 w 142"/>
                    <a:gd name="T11" fmla="*/ 88900 h 170"/>
                    <a:gd name="T12" fmla="*/ 90488 w 142"/>
                    <a:gd name="T13" fmla="*/ 0 h 170"/>
                    <a:gd name="T14" fmla="*/ 134938 w 142"/>
                    <a:gd name="T15" fmla="*/ 88900 h 170"/>
                    <a:gd name="T16" fmla="*/ 225425 w 142"/>
                    <a:gd name="T17" fmla="*/ 44450 h 17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42" h="170">
                      <a:moveTo>
                        <a:pt x="142" y="28"/>
                      </a:moveTo>
                      <a:lnTo>
                        <a:pt x="142" y="85"/>
                      </a:lnTo>
                      <a:lnTo>
                        <a:pt x="85" y="170"/>
                      </a:lnTo>
                      <a:lnTo>
                        <a:pt x="29" y="170"/>
                      </a:lnTo>
                      <a:lnTo>
                        <a:pt x="0" y="113"/>
                      </a:lnTo>
                      <a:lnTo>
                        <a:pt x="0" y="56"/>
                      </a:lnTo>
                      <a:lnTo>
                        <a:pt x="57" y="0"/>
                      </a:lnTo>
                      <a:lnTo>
                        <a:pt x="85" y="56"/>
                      </a:lnTo>
                      <a:lnTo>
                        <a:pt x="142" y="2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53" name="Freeform 123">
                  <a:extLst>
                    <a:ext uri="{FF2B5EF4-FFF2-40B4-BE49-F238E27FC236}">
                      <a16:creationId xmlns:a16="http://schemas.microsoft.com/office/drawing/2014/main" id="{A8E96C0A-04C3-44D4-B856-1DB74756EE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86250" y="4845050"/>
                  <a:ext cx="269875" cy="360363"/>
                </a:xfrm>
                <a:custGeom>
                  <a:avLst/>
                  <a:gdLst>
                    <a:gd name="T0" fmla="*/ 223838 w 170"/>
                    <a:gd name="T1" fmla="*/ 0 h 227"/>
                    <a:gd name="T2" fmla="*/ 134938 w 170"/>
                    <a:gd name="T3" fmla="*/ 46038 h 227"/>
                    <a:gd name="T4" fmla="*/ 0 w 170"/>
                    <a:gd name="T5" fmla="*/ 180975 h 227"/>
                    <a:gd name="T6" fmla="*/ 0 w 170"/>
                    <a:gd name="T7" fmla="*/ 269875 h 227"/>
                    <a:gd name="T8" fmla="*/ 44450 w 170"/>
                    <a:gd name="T9" fmla="*/ 360363 h 227"/>
                    <a:gd name="T10" fmla="*/ 134938 w 170"/>
                    <a:gd name="T11" fmla="*/ 360363 h 227"/>
                    <a:gd name="T12" fmla="*/ 179388 w 170"/>
                    <a:gd name="T13" fmla="*/ 315913 h 227"/>
                    <a:gd name="T14" fmla="*/ 179388 w 170"/>
                    <a:gd name="T15" fmla="*/ 269875 h 227"/>
                    <a:gd name="T16" fmla="*/ 269875 w 170"/>
                    <a:gd name="T17" fmla="*/ 269875 h 227"/>
                    <a:gd name="T18" fmla="*/ 269875 w 170"/>
                    <a:gd name="T19" fmla="*/ 180975 h 227"/>
                    <a:gd name="T20" fmla="*/ 223838 w 170"/>
                    <a:gd name="T21" fmla="*/ 90488 h 227"/>
                    <a:gd name="T22" fmla="*/ 223838 w 170"/>
                    <a:gd name="T23" fmla="*/ 0 h 22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170" h="227">
                      <a:moveTo>
                        <a:pt x="141" y="0"/>
                      </a:moveTo>
                      <a:lnTo>
                        <a:pt x="85" y="29"/>
                      </a:lnTo>
                      <a:lnTo>
                        <a:pt x="0" y="114"/>
                      </a:lnTo>
                      <a:lnTo>
                        <a:pt x="0" y="170"/>
                      </a:lnTo>
                      <a:lnTo>
                        <a:pt x="28" y="227"/>
                      </a:lnTo>
                      <a:lnTo>
                        <a:pt x="85" y="227"/>
                      </a:lnTo>
                      <a:lnTo>
                        <a:pt x="113" y="199"/>
                      </a:lnTo>
                      <a:lnTo>
                        <a:pt x="113" y="170"/>
                      </a:lnTo>
                      <a:lnTo>
                        <a:pt x="170" y="170"/>
                      </a:lnTo>
                      <a:lnTo>
                        <a:pt x="170" y="114"/>
                      </a:lnTo>
                      <a:lnTo>
                        <a:pt x="141" y="57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54" name="Freeform 124">
                  <a:extLst>
                    <a:ext uri="{FF2B5EF4-FFF2-40B4-BE49-F238E27FC236}">
                      <a16:creationId xmlns:a16="http://schemas.microsoft.com/office/drawing/2014/main" id="{53B263EB-D9C1-40BF-9B1A-70A1B08622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51313" y="4305300"/>
                  <a:ext cx="628650" cy="539750"/>
                </a:xfrm>
                <a:custGeom>
                  <a:avLst/>
                  <a:gdLst>
                    <a:gd name="T0" fmla="*/ 44450 w 396"/>
                    <a:gd name="T1" fmla="*/ 0 h 340"/>
                    <a:gd name="T2" fmla="*/ 0 w 396"/>
                    <a:gd name="T3" fmla="*/ 46038 h 340"/>
                    <a:gd name="T4" fmla="*/ 179388 w 396"/>
                    <a:gd name="T5" fmla="*/ 269875 h 340"/>
                    <a:gd name="T6" fmla="*/ 134938 w 396"/>
                    <a:gd name="T7" fmla="*/ 315913 h 340"/>
                    <a:gd name="T8" fmla="*/ 223838 w 396"/>
                    <a:gd name="T9" fmla="*/ 450850 h 340"/>
                    <a:gd name="T10" fmla="*/ 314325 w 396"/>
                    <a:gd name="T11" fmla="*/ 450850 h 340"/>
                    <a:gd name="T12" fmla="*/ 358775 w 396"/>
                    <a:gd name="T13" fmla="*/ 539750 h 340"/>
                    <a:gd name="T14" fmla="*/ 449263 w 396"/>
                    <a:gd name="T15" fmla="*/ 450850 h 340"/>
                    <a:gd name="T16" fmla="*/ 493713 w 396"/>
                    <a:gd name="T17" fmla="*/ 539750 h 340"/>
                    <a:gd name="T18" fmla="*/ 584200 w 396"/>
                    <a:gd name="T19" fmla="*/ 495300 h 340"/>
                    <a:gd name="T20" fmla="*/ 628650 w 396"/>
                    <a:gd name="T21" fmla="*/ 404813 h 340"/>
                    <a:gd name="T22" fmla="*/ 628650 w 396"/>
                    <a:gd name="T23" fmla="*/ 180975 h 340"/>
                    <a:gd name="T24" fmla="*/ 539750 w 396"/>
                    <a:gd name="T25" fmla="*/ 90488 h 340"/>
                    <a:gd name="T26" fmla="*/ 449263 w 396"/>
                    <a:gd name="T27" fmla="*/ 90488 h 340"/>
                    <a:gd name="T28" fmla="*/ 358775 w 396"/>
                    <a:gd name="T29" fmla="*/ 46038 h 340"/>
                    <a:gd name="T30" fmla="*/ 314325 w 396"/>
                    <a:gd name="T31" fmla="*/ 90488 h 340"/>
                    <a:gd name="T32" fmla="*/ 179388 w 396"/>
                    <a:gd name="T33" fmla="*/ 134938 h 340"/>
                    <a:gd name="T34" fmla="*/ 44450 w 396"/>
                    <a:gd name="T35" fmla="*/ 0 h 34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396" h="340">
                      <a:moveTo>
                        <a:pt x="28" y="0"/>
                      </a:moveTo>
                      <a:lnTo>
                        <a:pt x="0" y="29"/>
                      </a:lnTo>
                      <a:lnTo>
                        <a:pt x="113" y="170"/>
                      </a:lnTo>
                      <a:lnTo>
                        <a:pt x="85" y="199"/>
                      </a:lnTo>
                      <a:lnTo>
                        <a:pt x="141" y="284"/>
                      </a:lnTo>
                      <a:lnTo>
                        <a:pt x="198" y="284"/>
                      </a:lnTo>
                      <a:lnTo>
                        <a:pt x="226" y="340"/>
                      </a:lnTo>
                      <a:lnTo>
                        <a:pt x="283" y="284"/>
                      </a:lnTo>
                      <a:lnTo>
                        <a:pt x="311" y="340"/>
                      </a:lnTo>
                      <a:lnTo>
                        <a:pt x="368" y="312"/>
                      </a:lnTo>
                      <a:lnTo>
                        <a:pt x="396" y="255"/>
                      </a:lnTo>
                      <a:lnTo>
                        <a:pt x="396" y="114"/>
                      </a:lnTo>
                      <a:lnTo>
                        <a:pt x="340" y="57"/>
                      </a:lnTo>
                      <a:lnTo>
                        <a:pt x="283" y="57"/>
                      </a:lnTo>
                      <a:lnTo>
                        <a:pt x="226" y="29"/>
                      </a:lnTo>
                      <a:lnTo>
                        <a:pt x="198" y="57"/>
                      </a:lnTo>
                      <a:lnTo>
                        <a:pt x="113" y="85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55" name="Freeform 125">
                  <a:extLst>
                    <a:ext uri="{FF2B5EF4-FFF2-40B4-BE49-F238E27FC236}">
                      <a16:creationId xmlns:a16="http://schemas.microsoft.com/office/drawing/2014/main" id="{D231A258-718D-43C5-856D-E128DC405A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95763" y="4214813"/>
                  <a:ext cx="719137" cy="271462"/>
                </a:xfrm>
                <a:custGeom>
                  <a:avLst/>
                  <a:gdLst>
                    <a:gd name="T0" fmla="*/ 0 w 453"/>
                    <a:gd name="T1" fmla="*/ 90487 h 171"/>
                    <a:gd name="T2" fmla="*/ 225425 w 453"/>
                    <a:gd name="T3" fmla="*/ 0 h 171"/>
                    <a:gd name="T4" fmla="*/ 404812 w 453"/>
                    <a:gd name="T5" fmla="*/ 46037 h 171"/>
                    <a:gd name="T6" fmla="*/ 449262 w 453"/>
                    <a:gd name="T7" fmla="*/ 90487 h 171"/>
                    <a:gd name="T8" fmla="*/ 584200 w 453"/>
                    <a:gd name="T9" fmla="*/ 90487 h 171"/>
                    <a:gd name="T10" fmla="*/ 630237 w 453"/>
                    <a:gd name="T11" fmla="*/ 0 h 171"/>
                    <a:gd name="T12" fmla="*/ 719137 w 453"/>
                    <a:gd name="T13" fmla="*/ 46037 h 171"/>
                    <a:gd name="T14" fmla="*/ 719137 w 453"/>
                    <a:gd name="T15" fmla="*/ 90487 h 171"/>
                    <a:gd name="T16" fmla="*/ 719137 w 453"/>
                    <a:gd name="T17" fmla="*/ 180975 h 171"/>
                    <a:gd name="T18" fmla="*/ 674687 w 453"/>
                    <a:gd name="T19" fmla="*/ 180975 h 171"/>
                    <a:gd name="T20" fmla="*/ 584200 w 453"/>
                    <a:gd name="T21" fmla="*/ 271462 h 171"/>
                    <a:gd name="T22" fmla="*/ 495300 w 453"/>
                    <a:gd name="T23" fmla="*/ 180975 h 171"/>
                    <a:gd name="T24" fmla="*/ 404812 w 453"/>
                    <a:gd name="T25" fmla="*/ 180975 h 171"/>
                    <a:gd name="T26" fmla="*/ 314325 w 453"/>
                    <a:gd name="T27" fmla="*/ 136525 h 171"/>
                    <a:gd name="T28" fmla="*/ 269875 w 453"/>
                    <a:gd name="T29" fmla="*/ 180975 h 171"/>
                    <a:gd name="T30" fmla="*/ 134937 w 453"/>
                    <a:gd name="T31" fmla="*/ 225425 h 171"/>
                    <a:gd name="T32" fmla="*/ 0 w 453"/>
                    <a:gd name="T33" fmla="*/ 90487 h 171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453" h="171">
                      <a:moveTo>
                        <a:pt x="0" y="57"/>
                      </a:moveTo>
                      <a:lnTo>
                        <a:pt x="142" y="0"/>
                      </a:lnTo>
                      <a:lnTo>
                        <a:pt x="255" y="29"/>
                      </a:lnTo>
                      <a:lnTo>
                        <a:pt x="283" y="57"/>
                      </a:lnTo>
                      <a:lnTo>
                        <a:pt x="368" y="57"/>
                      </a:lnTo>
                      <a:lnTo>
                        <a:pt x="397" y="0"/>
                      </a:lnTo>
                      <a:lnTo>
                        <a:pt x="453" y="29"/>
                      </a:lnTo>
                      <a:lnTo>
                        <a:pt x="453" y="57"/>
                      </a:lnTo>
                      <a:lnTo>
                        <a:pt x="453" y="114"/>
                      </a:lnTo>
                      <a:lnTo>
                        <a:pt x="425" y="114"/>
                      </a:lnTo>
                      <a:lnTo>
                        <a:pt x="368" y="171"/>
                      </a:lnTo>
                      <a:lnTo>
                        <a:pt x="312" y="114"/>
                      </a:lnTo>
                      <a:lnTo>
                        <a:pt x="255" y="114"/>
                      </a:lnTo>
                      <a:lnTo>
                        <a:pt x="198" y="86"/>
                      </a:lnTo>
                      <a:lnTo>
                        <a:pt x="170" y="114"/>
                      </a:lnTo>
                      <a:lnTo>
                        <a:pt x="85" y="142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56" name="Freeform 126">
                  <a:extLst>
                    <a:ext uri="{FF2B5EF4-FFF2-40B4-BE49-F238E27FC236}">
                      <a16:creationId xmlns:a16="http://schemas.microsoft.com/office/drawing/2014/main" id="{6325292A-1B21-414E-8950-AB8ED1019A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35513" y="3586163"/>
                  <a:ext cx="360362" cy="674687"/>
                </a:xfrm>
                <a:custGeom>
                  <a:avLst/>
                  <a:gdLst>
                    <a:gd name="T0" fmla="*/ 179387 w 227"/>
                    <a:gd name="T1" fmla="*/ 674687 h 425"/>
                    <a:gd name="T2" fmla="*/ 225425 w 227"/>
                    <a:gd name="T3" fmla="*/ 584200 h 425"/>
                    <a:gd name="T4" fmla="*/ 225425 w 227"/>
                    <a:gd name="T5" fmla="*/ 449262 h 425"/>
                    <a:gd name="T6" fmla="*/ 315912 w 227"/>
                    <a:gd name="T7" fmla="*/ 404812 h 425"/>
                    <a:gd name="T8" fmla="*/ 360362 w 227"/>
                    <a:gd name="T9" fmla="*/ 358775 h 425"/>
                    <a:gd name="T10" fmla="*/ 269875 w 227"/>
                    <a:gd name="T11" fmla="*/ 269875 h 425"/>
                    <a:gd name="T12" fmla="*/ 269875 w 227"/>
                    <a:gd name="T13" fmla="*/ 0 h 425"/>
                    <a:gd name="T14" fmla="*/ 134937 w 227"/>
                    <a:gd name="T15" fmla="*/ 88900 h 425"/>
                    <a:gd name="T16" fmla="*/ 90487 w 227"/>
                    <a:gd name="T17" fmla="*/ 179387 h 425"/>
                    <a:gd name="T18" fmla="*/ 44450 w 227"/>
                    <a:gd name="T19" fmla="*/ 223837 h 425"/>
                    <a:gd name="T20" fmla="*/ 44450 w 227"/>
                    <a:gd name="T21" fmla="*/ 314325 h 425"/>
                    <a:gd name="T22" fmla="*/ 0 w 227"/>
                    <a:gd name="T23" fmla="*/ 404812 h 425"/>
                    <a:gd name="T24" fmla="*/ 44450 w 227"/>
                    <a:gd name="T25" fmla="*/ 449262 h 425"/>
                    <a:gd name="T26" fmla="*/ 0 w 227"/>
                    <a:gd name="T27" fmla="*/ 493712 h 425"/>
                    <a:gd name="T28" fmla="*/ 44450 w 227"/>
                    <a:gd name="T29" fmla="*/ 584200 h 425"/>
                    <a:gd name="T30" fmla="*/ 90487 w 227"/>
                    <a:gd name="T31" fmla="*/ 628650 h 425"/>
                    <a:gd name="T32" fmla="*/ 179387 w 227"/>
                    <a:gd name="T33" fmla="*/ 674687 h 425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227" h="425">
                      <a:moveTo>
                        <a:pt x="113" y="425"/>
                      </a:moveTo>
                      <a:lnTo>
                        <a:pt x="142" y="368"/>
                      </a:lnTo>
                      <a:lnTo>
                        <a:pt x="142" y="283"/>
                      </a:lnTo>
                      <a:lnTo>
                        <a:pt x="199" y="255"/>
                      </a:lnTo>
                      <a:lnTo>
                        <a:pt x="227" y="226"/>
                      </a:lnTo>
                      <a:lnTo>
                        <a:pt x="170" y="170"/>
                      </a:lnTo>
                      <a:lnTo>
                        <a:pt x="170" y="0"/>
                      </a:lnTo>
                      <a:lnTo>
                        <a:pt x="85" y="56"/>
                      </a:lnTo>
                      <a:lnTo>
                        <a:pt x="57" y="113"/>
                      </a:lnTo>
                      <a:lnTo>
                        <a:pt x="28" y="141"/>
                      </a:lnTo>
                      <a:lnTo>
                        <a:pt x="28" y="198"/>
                      </a:lnTo>
                      <a:lnTo>
                        <a:pt x="0" y="255"/>
                      </a:lnTo>
                      <a:lnTo>
                        <a:pt x="28" y="283"/>
                      </a:lnTo>
                      <a:lnTo>
                        <a:pt x="0" y="311"/>
                      </a:lnTo>
                      <a:lnTo>
                        <a:pt x="28" y="368"/>
                      </a:lnTo>
                      <a:lnTo>
                        <a:pt x="57" y="396"/>
                      </a:lnTo>
                      <a:lnTo>
                        <a:pt x="113" y="42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57" name="Freeform 127">
                  <a:extLst>
                    <a:ext uri="{FF2B5EF4-FFF2-40B4-BE49-F238E27FC236}">
                      <a16:creationId xmlns:a16="http://schemas.microsoft.com/office/drawing/2014/main" id="{8D043823-7EC2-4117-966D-00BD348513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30700" y="3630613"/>
                  <a:ext cx="495300" cy="539750"/>
                </a:xfrm>
                <a:custGeom>
                  <a:avLst/>
                  <a:gdLst>
                    <a:gd name="T0" fmla="*/ 134938 w 312"/>
                    <a:gd name="T1" fmla="*/ 449263 h 340"/>
                    <a:gd name="T2" fmla="*/ 90488 w 312"/>
                    <a:gd name="T3" fmla="*/ 314325 h 340"/>
                    <a:gd name="T4" fmla="*/ 90488 w 312"/>
                    <a:gd name="T5" fmla="*/ 269875 h 340"/>
                    <a:gd name="T6" fmla="*/ 0 w 312"/>
                    <a:gd name="T7" fmla="*/ 179388 h 340"/>
                    <a:gd name="T8" fmla="*/ 44450 w 312"/>
                    <a:gd name="T9" fmla="*/ 134938 h 340"/>
                    <a:gd name="T10" fmla="*/ 44450 w 312"/>
                    <a:gd name="T11" fmla="*/ 0 h 340"/>
                    <a:gd name="T12" fmla="*/ 225425 w 312"/>
                    <a:gd name="T13" fmla="*/ 179388 h 340"/>
                    <a:gd name="T14" fmla="*/ 269875 w 312"/>
                    <a:gd name="T15" fmla="*/ 179388 h 340"/>
                    <a:gd name="T16" fmla="*/ 314325 w 312"/>
                    <a:gd name="T17" fmla="*/ 90488 h 340"/>
                    <a:gd name="T18" fmla="*/ 360363 w 312"/>
                    <a:gd name="T19" fmla="*/ 90488 h 340"/>
                    <a:gd name="T20" fmla="*/ 404813 w 312"/>
                    <a:gd name="T21" fmla="*/ 134938 h 340"/>
                    <a:gd name="T22" fmla="*/ 495300 w 312"/>
                    <a:gd name="T23" fmla="*/ 134938 h 340"/>
                    <a:gd name="T24" fmla="*/ 449263 w 312"/>
                    <a:gd name="T25" fmla="*/ 179388 h 340"/>
                    <a:gd name="T26" fmla="*/ 449263 w 312"/>
                    <a:gd name="T27" fmla="*/ 269875 h 340"/>
                    <a:gd name="T28" fmla="*/ 404813 w 312"/>
                    <a:gd name="T29" fmla="*/ 360363 h 340"/>
                    <a:gd name="T30" fmla="*/ 314325 w 312"/>
                    <a:gd name="T31" fmla="*/ 360363 h 340"/>
                    <a:gd name="T32" fmla="*/ 269875 w 312"/>
                    <a:gd name="T33" fmla="*/ 539750 h 340"/>
                    <a:gd name="T34" fmla="*/ 225425 w 312"/>
                    <a:gd name="T35" fmla="*/ 449263 h 340"/>
                    <a:gd name="T36" fmla="*/ 134938 w 312"/>
                    <a:gd name="T37" fmla="*/ 449263 h 340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312" h="340">
                      <a:moveTo>
                        <a:pt x="85" y="283"/>
                      </a:moveTo>
                      <a:lnTo>
                        <a:pt x="57" y="198"/>
                      </a:lnTo>
                      <a:lnTo>
                        <a:pt x="57" y="170"/>
                      </a:lnTo>
                      <a:lnTo>
                        <a:pt x="0" y="113"/>
                      </a:lnTo>
                      <a:lnTo>
                        <a:pt x="28" y="85"/>
                      </a:lnTo>
                      <a:lnTo>
                        <a:pt x="28" y="0"/>
                      </a:lnTo>
                      <a:lnTo>
                        <a:pt x="142" y="113"/>
                      </a:lnTo>
                      <a:lnTo>
                        <a:pt x="170" y="113"/>
                      </a:lnTo>
                      <a:lnTo>
                        <a:pt x="198" y="57"/>
                      </a:lnTo>
                      <a:lnTo>
                        <a:pt x="227" y="57"/>
                      </a:lnTo>
                      <a:lnTo>
                        <a:pt x="255" y="85"/>
                      </a:lnTo>
                      <a:lnTo>
                        <a:pt x="312" y="85"/>
                      </a:lnTo>
                      <a:lnTo>
                        <a:pt x="283" y="113"/>
                      </a:lnTo>
                      <a:lnTo>
                        <a:pt x="283" y="170"/>
                      </a:lnTo>
                      <a:lnTo>
                        <a:pt x="255" y="227"/>
                      </a:lnTo>
                      <a:lnTo>
                        <a:pt x="198" y="227"/>
                      </a:lnTo>
                      <a:lnTo>
                        <a:pt x="170" y="340"/>
                      </a:lnTo>
                      <a:lnTo>
                        <a:pt x="142" y="283"/>
                      </a:lnTo>
                      <a:lnTo>
                        <a:pt x="85" y="28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58" name="Freeform 128">
                  <a:extLst>
                    <a:ext uri="{FF2B5EF4-FFF2-40B4-BE49-F238E27FC236}">
                      <a16:creationId xmlns:a16="http://schemas.microsoft.com/office/drawing/2014/main" id="{E071F454-521E-4497-9161-49D557BA03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21300" y="3405188"/>
                  <a:ext cx="449263" cy="360362"/>
                </a:xfrm>
                <a:custGeom>
                  <a:avLst/>
                  <a:gdLst>
                    <a:gd name="T0" fmla="*/ 358775 w 283"/>
                    <a:gd name="T1" fmla="*/ 0 h 227"/>
                    <a:gd name="T2" fmla="*/ 269875 w 283"/>
                    <a:gd name="T3" fmla="*/ 90487 h 227"/>
                    <a:gd name="T4" fmla="*/ 223838 w 283"/>
                    <a:gd name="T5" fmla="*/ 90487 h 227"/>
                    <a:gd name="T6" fmla="*/ 44450 w 283"/>
                    <a:gd name="T7" fmla="*/ 134937 h 227"/>
                    <a:gd name="T8" fmla="*/ 0 w 283"/>
                    <a:gd name="T9" fmla="*/ 180975 h 227"/>
                    <a:gd name="T10" fmla="*/ 44450 w 283"/>
                    <a:gd name="T11" fmla="*/ 360362 h 227"/>
                    <a:gd name="T12" fmla="*/ 88900 w 283"/>
                    <a:gd name="T13" fmla="*/ 360362 h 227"/>
                    <a:gd name="T14" fmla="*/ 179388 w 283"/>
                    <a:gd name="T15" fmla="*/ 315912 h 227"/>
                    <a:gd name="T16" fmla="*/ 314325 w 283"/>
                    <a:gd name="T17" fmla="*/ 315912 h 227"/>
                    <a:gd name="T18" fmla="*/ 404813 w 283"/>
                    <a:gd name="T19" fmla="*/ 360362 h 227"/>
                    <a:gd name="T20" fmla="*/ 449263 w 283"/>
                    <a:gd name="T21" fmla="*/ 269875 h 227"/>
                    <a:gd name="T22" fmla="*/ 404813 w 283"/>
                    <a:gd name="T23" fmla="*/ 269875 h 227"/>
                    <a:gd name="T24" fmla="*/ 404813 w 283"/>
                    <a:gd name="T25" fmla="*/ 134937 h 227"/>
                    <a:gd name="T26" fmla="*/ 358775 w 283"/>
                    <a:gd name="T27" fmla="*/ 0 h 227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283" h="227">
                      <a:moveTo>
                        <a:pt x="226" y="0"/>
                      </a:moveTo>
                      <a:lnTo>
                        <a:pt x="170" y="57"/>
                      </a:lnTo>
                      <a:lnTo>
                        <a:pt x="141" y="57"/>
                      </a:lnTo>
                      <a:lnTo>
                        <a:pt x="28" y="85"/>
                      </a:lnTo>
                      <a:lnTo>
                        <a:pt x="0" y="114"/>
                      </a:lnTo>
                      <a:lnTo>
                        <a:pt x="28" y="227"/>
                      </a:lnTo>
                      <a:lnTo>
                        <a:pt x="56" y="227"/>
                      </a:lnTo>
                      <a:lnTo>
                        <a:pt x="113" y="199"/>
                      </a:lnTo>
                      <a:lnTo>
                        <a:pt x="198" y="199"/>
                      </a:lnTo>
                      <a:lnTo>
                        <a:pt x="255" y="227"/>
                      </a:lnTo>
                      <a:lnTo>
                        <a:pt x="283" y="170"/>
                      </a:lnTo>
                      <a:lnTo>
                        <a:pt x="255" y="170"/>
                      </a:lnTo>
                      <a:lnTo>
                        <a:pt x="255" y="85"/>
                      </a:lnTo>
                      <a:lnTo>
                        <a:pt x="226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59" name="Freeform 129">
                  <a:extLst>
                    <a:ext uri="{FF2B5EF4-FFF2-40B4-BE49-F238E27FC236}">
                      <a16:creationId xmlns:a16="http://schemas.microsoft.com/office/drawing/2014/main" id="{92CF88C7-B851-4FEE-9350-4D87B18B37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65750" y="3225800"/>
                  <a:ext cx="314325" cy="314325"/>
                </a:xfrm>
                <a:custGeom>
                  <a:avLst/>
                  <a:gdLst>
                    <a:gd name="T0" fmla="*/ 0 w 198"/>
                    <a:gd name="T1" fmla="*/ 314325 h 198"/>
                    <a:gd name="T2" fmla="*/ 0 w 198"/>
                    <a:gd name="T3" fmla="*/ 269875 h 198"/>
                    <a:gd name="T4" fmla="*/ 44450 w 198"/>
                    <a:gd name="T5" fmla="*/ 225425 h 198"/>
                    <a:gd name="T6" fmla="*/ 90488 w 198"/>
                    <a:gd name="T7" fmla="*/ 0 h 198"/>
                    <a:gd name="T8" fmla="*/ 134938 w 198"/>
                    <a:gd name="T9" fmla="*/ 88900 h 198"/>
                    <a:gd name="T10" fmla="*/ 225425 w 198"/>
                    <a:gd name="T11" fmla="*/ 88900 h 198"/>
                    <a:gd name="T12" fmla="*/ 269875 w 198"/>
                    <a:gd name="T13" fmla="*/ 179388 h 198"/>
                    <a:gd name="T14" fmla="*/ 314325 w 198"/>
                    <a:gd name="T15" fmla="*/ 179388 h 198"/>
                    <a:gd name="T16" fmla="*/ 225425 w 198"/>
                    <a:gd name="T17" fmla="*/ 269875 h 198"/>
                    <a:gd name="T18" fmla="*/ 179388 w 198"/>
                    <a:gd name="T19" fmla="*/ 269875 h 198"/>
                    <a:gd name="T20" fmla="*/ 0 w 198"/>
                    <a:gd name="T21" fmla="*/ 314325 h 198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98" h="198">
                      <a:moveTo>
                        <a:pt x="0" y="198"/>
                      </a:moveTo>
                      <a:lnTo>
                        <a:pt x="0" y="170"/>
                      </a:lnTo>
                      <a:lnTo>
                        <a:pt x="28" y="142"/>
                      </a:lnTo>
                      <a:lnTo>
                        <a:pt x="57" y="0"/>
                      </a:lnTo>
                      <a:lnTo>
                        <a:pt x="85" y="56"/>
                      </a:lnTo>
                      <a:lnTo>
                        <a:pt x="142" y="56"/>
                      </a:lnTo>
                      <a:lnTo>
                        <a:pt x="170" y="113"/>
                      </a:lnTo>
                      <a:lnTo>
                        <a:pt x="198" y="113"/>
                      </a:lnTo>
                      <a:lnTo>
                        <a:pt x="142" y="170"/>
                      </a:lnTo>
                      <a:lnTo>
                        <a:pt x="113" y="170"/>
                      </a:lnTo>
                      <a:lnTo>
                        <a:pt x="0" y="19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60" name="Freeform 130">
                  <a:extLst>
                    <a:ext uri="{FF2B5EF4-FFF2-40B4-BE49-F238E27FC236}">
                      <a16:creationId xmlns:a16="http://schemas.microsoft.com/office/drawing/2014/main" id="{A5174006-DD82-4746-8DFD-BCE6B71DF2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10200" y="2595563"/>
                  <a:ext cx="585788" cy="674687"/>
                </a:xfrm>
                <a:custGeom>
                  <a:avLst/>
                  <a:gdLst>
                    <a:gd name="T0" fmla="*/ 46038 w 369"/>
                    <a:gd name="T1" fmla="*/ 495300 h 425"/>
                    <a:gd name="T2" fmla="*/ 0 w 369"/>
                    <a:gd name="T3" fmla="*/ 314325 h 425"/>
                    <a:gd name="T4" fmla="*/ 46038 w 369"/>
                    <a:gd name="T5" fmla="*/ 269875 h 425"/>
                    <a:gd name="T6" fmla="*/ 0 w 369"/>
                    <a:gd name="T7" fmla="*/ 179387 h 425"/>
                    <a:gd name="T8" fmla="*/ 46038 w 369"/>
                    <a:gd name="T9" fmla="*/ 134937 h 425"/>
                    <a:gd name="T10" fmla="*/ 0 w 369"/>
                    <a:gd name="T11" fmla="*/ 90487 h 425"/>
                    <a:gd name="T12" fmla="*/ 134938 w 369"/>
                    <a:gd name="T13" fmla="*/ 44450 h 425"/>
                    <a:gd name="T14" fmla="*/ 180975 w 369"/>
                    <a:gd name="T15" fmla="*/ 0 h 425"/>
                    <a:gd name="T16" fmla="*/ 269875 w 369"/>
                    <a:gd name="T17" fmla="*/ 0 h 425"/>
                    <a:gd name="T18" fmla="*/ 360363 w 369"/>
                    <a:gd name="T19" fmla="*/ 90487 h 425"/>
                    <a:gd name="T20" fmla="*/ 495300 w 369"/>
                    <a:gd name="T21" fmla="*/ 90487 h 425"/>
                    <a:gd name="T22" fmla="*/ 450850 w 369"/>
                    <a:gd name="T23" fmla="*/ 134937 h 425"/>
                    <a:gd name="T24" fmla="*/ 450850 w 369"/>
                    <a:gd name="T25" fmla="*/ 314325 h 425"/>
                    <a:gd name="T26" fmla="*/ 360363 w 369"/>
                    <a:gd name="T27" fmla="*/ 404812 h 425"/>
                    <a:gd name="T28" fmla="*/ 495300 w 369"/>
                    <a:gd name="T29" fmla="*/ 404812 h 425"/>
                    <a:gd name="T30" fmla="*/ 585788 w 369"/>
                    <a:gd name="T31" fmla="*/ 630237 h 425"/>
                    <a:gd name="T32" fmla="*/ 541338 w 369"/>
                    <a:gd name="T33" fmla="*/ 674687 h 425"/>
                    <a:gd name="T34" fmla="*/ 360363 w 369"/>
                    <a:gd name="T35" fmla="*/ 630237 h 425"/>
                    <a:gd name="T36" fmla="*/ 225425 w 369"/>
                    <a:gd name="T37" fmla="*/ 449262 h 425"/>
                    <a:gd name="T38" fmla="*/ 46038 w 369"/>
                    <a:gd name="T39" fmla="*/ 495300 h 425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369" h="425">
                      <a:moveTo>
                        <a:pt x="29" y="312"/>
                      </a:moveTo>
                      <a:lnTo>
                        <a:pt x="0" y="198"/>
                      </a:lnTo>
                      <a:lnTo>
                        <a:pt x="29" y="170"/>
                      </a:lnTo>
                      <a:lnTo>
                        <a:pt x="0" y="113"/>
                      </a:lnTo>
                      <a:lnTo>
                        <a:pt x="29" y="85"/>
                      </a:lnTo>
                      <a:lnTo>
                        <a:pt x="0" y="57"/>
                      </a:lnTo>
                      <a:lnTo>
                        <a:pt x="85" y="28"/>
                      </a:lnTo>
                      <a:lnTo>
                        <a:pt x="114" y="0"/>
                      </a:lnTo>
                      <a:lnTo>
                        <a:pt x="170" y="0"/>
                      </a:lnTo>
                      <a:lnTo>
                        <a:pt x="227" y="57"/>
                      </a:lnTo>
                      <a:lnTo>
                        <a:pt x="312" y="57"/>
                      </a:lnTo>
                      <a:lnTo>
                        <a:pt x="284" y="85"/>
                      </a:lnTo>
                      <a:lnTo>
                        <a:pt x="284" y="198"/>
                      </a:lnTo>
                      <a:lnTo>
                        <a:pt x="227" y="255"/>
                      </a:lnTo>
                      <a:lnTo>
                        <a:pt x="312" y="255"/>
                      </a:lnTo>
                      <a:lnTo>
                        <a:pt x="369" y="397"/>
                      </a:lnTo>
                      <a:lnTo>
                        <a:pt x="341" y="425"/>
                      </a:lnTo>
                      <a:lnTo>
                        <a:pt x="227" y="397"/>
                      </a:lnTo>
                      <a:lnTo>
                        <a:pt x="142" y="283"/>
                      </a:lnTo>
                      <a:lnTo>
                        <a:pt x="29" y="31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61" name="Freeform 131">
                  <a:extLst>
                    <a:ext uri="{FF2B5EF4-FFF2-40B4-BE49-F238E27FC236}">
                      <a16:creationId xmlns:a16="http://schemas.microsoft.com/office/drawing/2014/main" id="{3C43E4CB-E3B3-440B-BEBD-77FC51C14A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75150" y="2820988"/>
                  <a:ext cx="720725" cy="674687"/>
                </a:xfrm>
                <a:custGeom>
                  <a:avLst/>
                  <a:gdLst>
                    <a:gd name="T0" fmla="*/ 46038 w 454"/>
                    <a:gd name="T1" fmla="*/ 0 h 425"/>
                    <a:gd name="T2" fmla="*/ 0 w 454"/>
                    <a:gd name="T3" fmla="*/ 88900 h 425"/>
                    <a:gd name="T4" fmla="*/ 0 w 454"/>
                    <a:gd name="T5" fmla="*/ 358775 h 425"/>
                    <a:gd name="T6" fmla="*/ 180975 w 454"/>
                    <a:gd name="T7" fmla="*/ 449262 h 425"/>
                    <a:gd name="T8" fmla="*/ 225425 w 454"/>
                    <a:gd name="T9" fmla="*/ 630237 h 425"/>
                    <a:gd name="T10" fmla="*/ 315913 w 454"/>
                    <a:gd name="T11" fmla="*/ 674687 h 425"/>
                    <a:gd name="T12" fmla="*/ 315913 w 454"/>
                    <a:gd name="T13" fmla="*/ 630237 h 425"/>
                    <a:gd name="T14" fmla="*/ 404813 w 454"/>
                    <a:gd name="T15" fmla="*/ 630237 h 425"/>
                    <a:gd name="T16" fmla="*/ 450850 w 454"/>
                    <a:gd name="T17" fmla="*/ 584200 h 425"/>
                    <a:gd name="T18" fmla="*/ 539750 w 454"/>
                    <a:gd name="T19" fmla="*/ 630237 h 425"/>
                    <a:gd name="T20" fmla="*/ 539750 w 454"/>
                    <a:gd name="T21" fmla="*/ 493712 h 425"/>
                    <a:gd name="T22" fmla="*/ 676275 w 454"/>
                    <a:gd name="T23" fmla="*/ 539750 h 425"/>
                    <a:gd name="T24" fmla="*/ 720725 w 454"/>
                    <a:gd name="T25" fmla="*/ 404812 h 425"/>
                    <a:gd name="T26" fmla="*/ 630238 w 454"/>
                    <a:gd name="T27" fmla="*/ 358775 h 425"/>
                    <a:gd name="T28" fmla="*/ 495300 w 454"/>
                    <a:gd name="T29" fmla="*/ 358775 h 425"/>
                    <a:gd name="T30" fmla="*/ 450850 w 454"/>
                    <a:gd name="T31" fmla="*/ 269875 h 425"/>
                    <a:gd name="T32" fmla="*/ 225425 w 454"/>
                    <a:gd name="T33" fmla="*/ 179387 h 425"/>
                    <a:gd name="T34" fmla="*/ 46038 w 454"/>
                    <a:gd name="T35" fmla="*/ 0 h 425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454" h="425">
                      <a:moveTo>
                        <a:pt x="29" y="0"/>
                      </a:moveTo>
                      <a:lnTo>
                        <a:pt x="0" y="56"/>
                      </a:lnTo>
                      <a:lnTo>
                        <a:pt x="0" y="226"/>
                      </a:lnTo>
                      <a:lnTo>
                        <a:pt x="114" y="283"/>
                      </a:lnTo>
                      <a:lnTo>
                        <a:pt x="142" y="397"/>
                      </a:lnTo>
                      <a:lnTo>
                        <a:pt x="199" y="425"/>
                      </a:lnTo>
                      <a:lnTo>
                        <a:pt x="199" y="397"/>
                      </a:lnTo>
                      <a:lnTo>
                        <a:pt x="255" y="397"/>
                      </a:lnTo>
                      <a:lnTo>
                        <a:pt x="284" y="368"/>
                      </a:lnTo>
                      <a:lnTo>
                        <a:pt x="340" y="397"/>
                      </a:lnTo>
                      <a:lnTo>
                        <a:pt x="340" y="311"/>
                      </a:lnTo>
                      <a:lnTo>
                        <a:pt x="426" y="340"/>
                      </a:lnTo>
                      <a:lnTo>
                        <a:pt x="454" y="255"/>
                      </a:lnTo>
                      <a:lnTo>
                        <a:pt x="397" y="226"/>
                      </a:lnTo>
                      <a:lnTo>
                        <a:pt x="312" y="226"/>
                      </a:lnTo>
                      <a:lnTo>
                        <a:pt x="284" y="170"/>
                      </a:lnTo>
                      <a:lnTo>
                        <a:pt x="142" y="113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62" name="Freeform 132">
                  <a:extLst>
                    <a:ext uri="{FF2B5EF4-FFF2-40B4-BE49-F238E27FC236}">
                      <a16:creationId xmlns:a16="http://schemas.microsoft.com/office/drawing/2014/main" id="{F469B26B-BEEA-4EBE-9F5B-B77F861B29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75150" y="3179763"/>
                  <a:ext cx="676275" cy="630237"/>
                </a:xfrm>
                <a:custGeom>
                  <a:avLst/>
                  <a:gdLst>
                    <a:gd name="T0" fmla="*/ 676275 w 426"/>
                    <a:gd name="T1" fmla="*/ 180975 h 397"/>
                    <a:gd name="T2" fmla="*/ 676275 w 426"/>
                    <a:gd name="T3" fmla="*/ 315912 h 397"/>
                    <a:gd name="T4" fmla="*/ 630238 w 426"/>
                    <a:gd name="T5" fmla="*/ 406400 h 397"/>
                    <a:gd name="T6" fmla="*/ 495300 w 426"/>
                    <a:gd name="T7" fmla="*/ 495300 h 397"/>
                    <a:gd name="T8" fmla="*/ 450850 w 426"/>
                    <a:gd name="T9" fmla="*/ 585787 h 397"/>
                    <a:gd name="T10" fmla="*/ 360363 w 426"/>
                    <a:gd name="T11" fmla="*/ 585787 h 397"/>
                    <a:gd name="T12" fmla="*/ 315913 w 426"/>
                    <a:gd name="T13" fmla="*/ 541337 h 397"/>
                    <a:gd name="T14" fmla="*/ 269875 w 426"/>
                    <a:gd name="T15" fmla="*/ 541337 h 397"/>
                    <a:gd name="T16" fmla="*/ 225425 w 426"/>
                    <a:gd name="T17" fmla="*/ 630237 h 397"/>
                    <a:gd name="T18" fmla="*/ 180975 w 426"/>
                    <a:gd name="T19" fmla="*/ 630237 h 397"/>
                    <a:gd name="T20" fmla="*/ 0 w 426"/>
                    <a:gd name="T21" fmla="*/ 450850 h 397"/>
                    <a:gd name="T22" fmla="*/ 0 w 426"/>
                    <a:gd name="T23" fmla="*/ 0 h 397"/>
                    <a:gd name="T24" fmla="*/ 180975 w 426"/>
                    <a:gd name="T25" fmla="*/ 90487 h 397"/>
                    <a:gd name="T26" fmla="*/ 225425 w 426"/>
                    <a:gd name="T27" fmla="*/ 271462 h 397"/>
                    <a:gd name="T28" fmla="*/ 315913 w 426"/>
                    <a:gd name="T29" fmla="*/ 315912 h 397"/>
                    <a:gd name="T30" fmla="*/ 315913 w 426"/>
                    <a:gd name="T31" fmla="*/ 271462 h 397"/>
                    <a:gd name="T32" fmla="*/ 404813 w 426"/>
                    <a:gd name="T33" fmla="*/ 271462 h 397"/>
                    <a:gd name="T34" fmla="*/ 450850 w 426"/>
                    <a:gd name="T35" fmla="*/ 225425 h 397"/>
                    <a:gd name="T36" fmla="*/ 539750 w 426"/>
                    <a:gd name="T37" fmla="*/ 271462 h 397"/>
                    <a:gd name="T38" fmla="*/ 539750 w 426"/>
                    <a:gd name="T39" fmla="*/ 134937 h 397"/>
                    <a:gd name="T40" fmla="*/ 676275 w 426"/>
                    <a:gd name="T41" fmla="*/ 180975 h 397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426" h="397">
                      <a:moveTo>
                        <a:pt x="426" y="114"/>
                      </a:moveTo>
                      <a:lnTo>
                        <a:pt x="426" y="199"/>
                      </a:lnTo>
                      <a:lnTo>
                        <a:pt x="397" y="256"/>
                      </a:lnTo>
                      <a:lnTo>
                        <a:pt x="312" y="312"/>
                      </a:lnTo>
                      <a:lnTo>
                        <a:pt x="284" y="369"/>
                      </a:lnTo>
                      <a:lnTo>
                        <a:pt x="227" y="369"/>
                      </a:lnTo>
                      <a:lnTo>
                        <a:pt x="199" y="341"/>
                      </a:lnTo>
                      <a:lnTo>
                        <a:pt x="170" y="341"/>
                      </a:lnTo>
                      <a:lnTo>
                        <a:pt x="142" y="397"/>
                      </a:lnTo>
                      <a:lnTo>
                        <a:pt x="114" y="397"/>
                      </a:lnTo>
                      <a:lnTo>
                        <a:pt x="0" y="284"/>
                      </a:lnTo>
                      <a:lnTo>
                        <a:pt x="0" y="0"/>
                      </a:lnTo>
                      <a:lnTo>
                        <a:pt x="114" y="57"/>
                      </a:lnTo>
                      <a:lnTo>
                        <a:pt x="142" y="171"/>
                      </a:lnTo>
                      <a:lnTo>
                        <a:pt x="199" y="199"/>
                      </a:lnTo>
                      <a:lnTo>
                        <a:pt x="199" y="171"/>
                      </a:lnTo>
                      <a:lnTo>
                        <a:pt x="255" y="171"/>
                      </a:lnTo>
                      <a:lnTo>
                        <a:pt x="284" y="142"/>
                      </a:lnTo>
                      <a:lnTo>
                        <a:pt x="340" y="171"/>
                      </a:lnTo>
                      <a:lnTo>
                        <a:pt x="340" y="85"/>
                      </a:lnTo>
                      <a:lnTo>
                        <a:pt x="426" y="11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63" name="Freeform 133">
                  <a:extLst>
                    <a:ext uri="{FF2B5EF4-FFF2-40B4-BE49-F238E27FC236}">
                      <a16:creationId xmlns:a16="http://schemas.microsoft.com/office/drawing/2014/main" id="{6609E813-26F4-4438-9144-DD2FEA2FAF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65750" y="3721100"/>
                  <a:ext cx="269875" cy="404813"/>
                </a:xfrm>
                <a:custGeom>
                  <a:avLst/>
                  <a:gdLst>
                    <a:gd name="T0" fmla="*/ 44450 w 170"/>
                    <a:gd name="T1" fmla="*/ 44450 h 255"/>
                    <a:gd name="T2" fmla="*/ 0 w 170"/>
                    <a:gd name="T3" fmla="*/ 269875 h 255"/>
                    <a:gd name="T4" fmla="*/ 44450 w 170"/>
                    <a:gd name="T5" fmla="*/ 269875 h 255"/>
                    <a:gd name="T6" fmla="*/ 44450 w 170"/>
                    <a:gd name="T7" fmla="*/ 404813 h 255"/>
                    <a:gd name="T8" fmla="*/ 179388 w 170"/>
                    <a:gd name="T9" fmla="*/ 269875 h 255"/>
                    <a:gd name="T10" fmla="*/ 179388 w 170"/>
                    <a:gd name="T11" fmla="*/ 179388 h 255"/>
                    <a:gd name="T12" fmla="*/ 269875 w 170"/>
                    <a:gd name="T13" fmla="*/ 0 h 255"/>
                    <a:gd name="T14" fmla="*/ 134938 w 170"/>
                    <a:gd name="T15" fmla="*/ 0 h 255"/>
                    <a:gd name="T16" fmla="*/ 44450 w 170"/>
                    <a:gd name="T17" fmla="*/ 44450 h 25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70" h="255">
                      <a:moveTo>
                        <a:pt x="28" y="28"/>
                      </a:moveTo>
                      <a:lnTo>
                        <a:pt x="0" y="170"/>
                      </a:lnTo>
                      <a:lnTo>
                        <a:pt x="28" y="170"/>
                      </a:lnTo>
                      <a:lnTo>
                        <a:pt x="28" y="255"/>
                      </a:lnTo>
                      <a:lnTo>
                        <a:pt x="113" y="170"/>
                      </a:lnTo>
                      <a:lnTo>
                        <a:pt x="113" y="113"/>
                      </a:lnTo>
                      <a:lnTo>
                        <a:pt x="170" y="0"/>
                      </a:lnTo>
                      <a:lnTo>
                        <a:pt x="85" y="0"/>
                      </a:lnTo>
                      <a:lnTo>
                        <a:pt x="28" y="2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64" name="Freeform 134">
                  <a:extLst>
                    <a:ext uri="{FF2B5EF4-FFF2-40B4-BE49-F238E27FC236}">
                      <a16:creationId xmlns:a16="http://schemas.microsoft.com/office/drawing/2014/main" id="{EF2C88AE-A5EE-4616-9B9F-5475FC0491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27688" y="3675063"/>
                  <a:ext cx="187325" cy="360362"/>
                </a:xfrm>
                <a:custGeom>
                  <a:avLst/>
                  <a:gdLst>
                    <a:gd name="T0" fmla="*/ 4763 w 118"/>
                    <a:gd name="T1" fmla="*/ 47625 h 227"/>
                    <a:gd name="T2" fmla="*/ 1588 w 118"/>
                    <a:gd name="T3" fmla="*/ 77787 h 227"/>
                    <a:gd name="T4" fmla="*/ 7938 w 118"/>
                    <a:gd name="T5" fmla="*/ 315912 h 227"/>
                    <a:gd name="T6" fmla="*/ 52388 w 118"/>
                    <a:gd name="T7" fmla="*/ 360362 h 227"/>
                    <a:gd name="T8" fmla="*/ 142875 w 118"/>
                    <a:gd name="T9" fmla="*/ 225425 h 227"/>
                    <a:gd name="T10" fmla="*/ 142875 w 118"/>
                    <a:gd name="T11" fmla="*/ 134937 h 227"/>
                    <a:gd name="T12" fmla="*/ 187325 w 118"/>
                    <a:gd name="T13" fmla="*/ 0 h 227"/>
                    <a:gd name="T14" fmla="*/ 142875 w 118"/>
                    <a:gd name="T15" fmla="*/ 0 h 227"/>
                    <a:gd name="T16" fmla="*/ 98425 w 118"/>
                    <a:gd name="T17" fmla="*/ 90487 h 227"/>
                    <a:gd name="T18" fmla="*/ 4763 w 118"/>
                    <a:gd name="T19" fmla="*/ 47625 h 22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18" h="227">
                      <a:moveTo>
                        <a:pt x="3" y="30"/>
                      </a:moveTo>
                      <a:cubicBezTo>
                        <a:pt x="0" y="40"/>
                        <a:pt x="1" y="34"/>
                        <a:pt x="1" y="49"/>
                      </a:cubicBezTo>
                      <a:lnTo>
                        <a:pt x="5" y="199"/>
                      </a:lnTo>
                      <a:lnTo>
                        <a:pt x="33" y="227"/>
                      </a:lnTo>
                      <a:lnTo>
                        <a:pt x="90" y="142"/>
                      </a:lnTo>
                      <a:lnTo>
                        <a:pt x="90" y="85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62" y="57"/>
                      </a:lnTo>
                      <a:lnTo>
                        <a:pt x="3" y="3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65" name="Freeform 135">
                  <a:extLst>
                    <a:ext uri="{FF2B5EF4-FFF2-40B4-BE49-F238E27FC236}">
                      <a16:creationId xmlns:a16="http://schemas.microsoft.com/office/drawing/2014/main" id="{E5D28F58-4807-49A9-8797-EBBA4E659D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80075" y="3900488"/>
                  <a:ext cx="406400" cy="314325"/>
                </a:xfrm>
                <a:custGeom>
                  <a:avLst/>
                  <a:gdLst>
                    <a:gd name="T0" fmla="*/ 0 w 256"/>
                    <a:gd name="T1" fmla="*/ 134938 h 198"/>
                    <a:gd name="T2" fmla="*/ 90488 w 256"/>
                    <a:gd name="T3" fmla="*/ 0 h 198"/>
                    <a:gd name="T4" fmla="*/ 315913 w 256"/>
                    <a:gd name="T5" fmla="*/ 0 h 198"/>
                    <a:gd name="T6" fmla="*/ 406400 w 256"/>
                    <a:gd name="T7" fmla="*/ 134938 h 198"/>
                    <a:gd name="T8" fmla="*/ 406400 w 256"/>
                    <a:gd name="T9" fmla="*/ 269875 h 198"/>
                    <a:gd name="T10" fmla="*/ 315913 w 256"/>
                    <a:gd name="T11" fmla="*/ 314325 h 198"/>
                    <a:gd name="T12" fmla="*/ 90488 w 256"/>
                    <a:gd name="T13" fmla="*/ 225425 h 198"/>
                    <a:gd name="T14" fmla="*/ 0 w 256"/>
                    <a:gd name="T15" fmla="*/ 134938 h 19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56" h="198">
                      <a:moveTo>
                        <a:pt x="0" y="85"/>
                      </a:moveTo>
                      <a:lnTo>
                        <a:pt x="57" y="0"/>
                      </a:lnTo>
                      <a:lnTo>
                        <a:pt x="199" y="0"/>
                      </a:lnTo>
                      <a:lnTo>
                        <a:pt x="256" y="85"/>
                      </a:lnTo>
                      <a:lnTo>
                        <a:pt x="256" y="170"/>
                      </a:lnTo>
                      <a:lnTo>
                        <a:pt x="199" y="198"/>
                      </a:lnTo>
                      <a:lnTo>
                        <a:pt x="57" y="142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66" name="Freeform 136">
                  <a:extLst>
                    <a:ext uri="{FF2B5EF4-FFF2-40B4-BE49-F238E27FC236}">
                      <a16:creationId xmlns:a16="http://schemas.microsoft.com/office/drawing/2014/main" id="{C10958E7-5D72-4DE2-9F24-57CD0A82E4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79850" y="3810000"/>
                  <a:ext cx="585788" cy="541338"/>
                </a:xfrm>
                <a:custGeom>
                  <a:avLst/>
                  <a:gdLst>
                    <a:gd name="T0" fmla="*/ 450850 w 369"/>
                    <a:gd name="T1" fmla="*/ 0 h 341"/>
                    <a:gd name="T2" fmla="*/ 360363 w 369"/>
                    <a:gd name="T3" fmla="*/ 180975 h 341"/>
                    <a:gd name="T4" fmla="*/ 46038 w 369"/>
                    <a:gd name="T5" fmla="*/ 315913 h 341"/>
                    <a:gd name="T6" fmla="*/ 0 w 369"/>
                    <a:gd name="T7" fmla="*/ 404813 h 341"/>
                    <a:gd name="T8" fmla="*/ 90488 w 369"/>
                    <a:gd name="T9" fmla="*/ 450850 h 341"/>
                    <a:gd name="T10" fmla="*/ 134938 w 369"/>
                    <a:gd name="T11" fmla="*/ 404813 h 341"/>
                    <a:gd name="T12" fmla="*/ 180975 w 369"/>
                    <a:gd name="T13" fmla="*/ 495300 h 341"/>
                    <a:gd name="T14" fmla="*/ 225425 w 369"/>
                    <a:gd name="T15" fmla="*/ 495300 h 341"/>
                    <a:gd name="T16" fmla="*/ 271463 w 369"/>
                    <a:gd name="T17" fmla="*/ 541338 h 341"/>
                    <a:gd name="T18" fmla="*/ 315913 w 369"/>
                    <a:gd name="T19" fmla="*/ 495300 h 341"/>
                    <a:gd name="T20" fmla="*/ 541338 w 369"/>
                    <a:gd name="T21" fmla="*/ 404813 h 341"/>
                    <a:gd name="T22" fmla="*/ 585788 w 369"/>
                    <a:gd name="T23" fmla="*/ 360363 h 341"/>
                    <a:gd name="T24" fmla="*/ 585788 w 369"/>
                    <a:gd name="T25" fmla="*/ 269875 h 341"/>
                    <a:gd name="T26" fmla="*/ 541338 w 369"/>
                    <a:gd name="T27" fmla="*/ 134938 h 341"/>
                    <a:gd name="T28" fmla="*/ 541338 w 369"/>
                    <a:gd name="T29" fmla="*/ 90488 h 341"/>
                    <a:gd name="T30" fmla="*/ 450850 w 369"/>
                    <a:gd name="T31" fmla="*/ 0 h 341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369" h="341">
                      <a:moveTo>
                        <a:pt x="284" y="0"/>
                      </a:moveTo>
                      <a:lnTo>
                        <a:pt x="227" y="114"/>
                      </a:lnTo>
                      <a:lnTo>
                        <a:pt x="29" y="199"/>
                      </a:lnTo>
                      <a:lnTo>
                        <a:pt x="0" y="255"/>
                      </a:lnTo>
                      <a:lnTo>
                        <a:pt x="57" y="284"/>
                      </a:lnTo>
                      <a:lnTo>
                        <a:pt x="85" y="255"/>
                      </a:lnTo>
                      <a:lnTo>
                        <a:pt x="114" y="312"/>
                      </a:lnTo>
                      <a:lnTo>
                        <a:pt x="142" y="312"/>
                      </a:lnTo>
                      <a:lnTo>
                        <a:pt x="171" y="341"/>
                      </a:lnTo>
                      <a:lnTo>
                        <a:pt x="199" y="312"/>
                      </a:lnTo>
                      <a:lnTo>
                        <a:pt x="341" y="255"/>
                      </a:lnTo>
                      <a:lnTo>
                        <a:pt x="369" y="227"/>
                      </a:lnTo>
                      <a:lnTo>
                        <a:pt x="369" y="170"/>
                      </a:lnTo>
                      <a:lnTo>
                        <a:pt x="341" y="85"/>
                      </a:lnTo>
                      <a:lnTo>
                        <a:pt x="341" y="57"/>
                      </a:lnTo>
                      <a:lnTo>
                        <a:pt x="28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67" name="Freeform 137">
                  <a:extLst>
                    <a:ext uri="{FF2B5EF4-FFF2-40B4-BE49-F238E27FC236}">
                      <a16:creationId xmlns:a16="http://schemas.microsoft.com/office/drawing/2014/main" id="{AD93812B-C06A-4B83-9F4E-D202F2CD85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40213" y="5205413"/>
                  <a:ext cx="180975" cy="315912"/>
                </a:xfrm>
                <a:custGeom>
                  <a:avLst/>
                  <a:gdLst>
                    <a:gd name="T0" fmla="*/ 180975 w 114"/>
                    <a:gd name="T1" fmla="*/ 0 h 199"/>
                    <a:gd name="T2" fmla="*/ 90488 w 114"/>
                    <a:gd name="T3" fmla="*/ 0 h 199"/>
                    <a:gd name="T4" fmla="*/ 0 w 114"/>
                    <a:gd name="T5" fmla="*/ 180975 h 199"/>
                    <a:gd name="T6" fmla="*/ 0 w 114"/>
                    <a:gd name="T7" fmla="*/ 269875 h 199"/>
                    <a:gd name="T8" fmla="*/ 90488 w 114"/>
                    <a:gd name="T9" fmla="*/ 315912 h 199"/>
                    <a:gd name="T10" fmla="*/ 180975 w 114"/>
                    <a:gd name="T11" fmla="*/ 180975 h 199"/>
                    <a:gd name="T12" fmla="*/ 180975 w 114"/>
                    <a:gd name="T13" fmla="*/ 90487 h 199"/>
                    <a:gd name="T14" fmla="*/ 134938 w 114"/>
                    <a:gd name="T15" fmla="*/ 90487 h 199"/>
                    <a:gd name="T16" fmla="*/ 180975 w 114"/>
                    <a:gd name="T17" fmla="*/ 0 h 19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14" h="199">
                      <a:moveTo>
                        <a:pt x="114" y="0"/>
                      </a:moveTo>
                      <a:lnTo>
                        <a:pt x="57" y="0"/>
                      </a:lnTo>
                      <a:lnTo>
                        <a:pt x="0" y="114"/>
                      </a:lnTo>
                      <a:lnTo>
                        <a:pt x="0" y="170"/>
                      </a:lnTo>
                      <a:lnTo>
                        <a:pt x="57" y="199"/>
                      </a:lnTo>
                      <a:lnTo>
                        <a:pt x="114" y="114"/>
                      </a:lnTo>
                      <a:lnTo>
                        <a:pt x="114" y="57"/>
                      </a:lnTo>
                      <a:lnTo>
                        <a:pt x="85" y="57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68" name="Freeform 138">
                  <a:extLst>
                    <a:ext uri="{FF2B5EF4-FFF2-40B4-BE49-F238E27FC236}">
                      <a16:creationId xmlns:a16="http://schemas.microsoft.com/office/drawing/2014/main" id="{CA5BCAFE-D8A4-45E5-BC51-4FEF63DA29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4788" y="4621213"/>
                  <a:ext cx="495300" cy="900112"/>
                </a:xfrm>
                <a:custGeom>
                  <a:avLst/>
                  <a:gdLst>
                    <a:gd name="T0" fmla="*/ 225425 w 312"/>
                    <a:gd name="T1" fmla="*/ 854075 h 567"/>
                    <a:gd name="T2" fmla="*/ 90488 w 312"/>
                    <a:gd name="T3" fmla="*/ 854075 h 567"/>
                    <a:gd name="T4" fmla="*/ 46038 w 312"/>
                    <a:gd name="T5" fmla="*/ 900112 h 567"/>
                    <a:gd name="T6" fmla="*/ 0 w 312"/>
                    <a:gd name="T7" fmla="*/ 854075 h 567"/>
                    <a:gd name="T8" fmla="*/ 0 w 312"/>
                    <a:gd name="T9" fmla="*/ 719137 h 567"/>
                    <a:gd name="T10" fmla="*/ 90488 w 312"/>
                    <a:gd name="T11" fmla="*/ 719137 h 567"/>
                    <a:gd name="T12" fmla="*/ 180975 w 312"/>
                    <a:gd name="T13" fmla="*/ 493712 h 567"/>
                    <a:gd name="T14" fmla="*/ 180975 w 312"/>
                    <a:gd name="T15" fmla="*/ 404812 h 567"/>
                    <a:gd name="T16" fmla="*/ 225425 w 312"/>
                    <a:gd name="T17" fmla="*/ 314325 h 567"/>
                    <a:gd name="T18" fmla="*/ 225425 w 312"/>
                    <a:gd name="T19" fmla="*/ 134937 h 567"/>
                    <a:gd name="T20" fmla="*/ 180975 w 312"/>
                    <a:gd name="T21" fmla="*/ 88900 h 567"/>
                    <a:gd name="T22" fmla="*/ 136525 w 312"/>
                    <a:gd name="T23" fmla="*/ 0 h 567"/>
                    <a:gd name="T24" fmla="*/ 271463 w 312"/>
                    <a:gd name="T25" fmla="*/ 0 h 567"/>
                    <a:gd name="T26" fmla="*/ 360363 w 312"/>
                    <a:gd name="T27" fmla="*/ 134937 h 567"/>
                    <a:gd name="T28" fmla="*/ 450850 w 312"/>
                    <a:gd name="T29" fmla="*/ 134937 h 567"/>
                    <a:gd name="T30" fmla="*/ 495300 w 312"/>
                    <a:gd name="T31" fmla="*/ 223837 h 567"/>
                    <a:gd name="T32" fmla="*/ 406400 w 312"/>
                    <a:gd name="T33" fmla="*/ 269875 h 567"/>
                    <a:gd name="T34" fmla="*/ 271463 w 312"/>
                    <a:gd name="T35" fmla="*/ 404812 h 567"/>
                    <a:gd name="T36" fmla="*/ 271463 w 312"/>
                    <a:gd name="T37" fmla="*/ 493712 h 567"/>
                    <a:gd name="T38" fmla="*/ 315913 w 312"/>
                    <a:gd name="T39" fmla="*/ 584200 h 567"/>
                    <a:gd name="T40" fmla="*/ 225425 w 312"/>
                    <a:gd name="T41" fmla="*/ 765175 h 567"/>
                    <a:gd name="T42" fmla="*/ 225425 w 312"/>
                    <a:gd name="T43" fmla="*/ 854075 h 567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312" h="567">
                      <a:moveTo>
                        <a:pt x="142" y="538"/>
                      </a:moveTo>
                      <a:lnTo>
                        <a:pt x="57" y="538"/>
                      </a:lnTo>
                      <a:lnTo>
                        <a:pt x="29" y="567"/>
                      </a:lnTo>
                      <a:lnTo>
                        <a:pt x="0" y="538"/>
                      </a:lnTo>
                      <a:lnTo>
                        <a:pt x="0" y="453"/>
                      </a:lnTo>
                      <a:lnTo>
                        <a:pt x="57" y="453"/>
                      </a:lnTo>
                      <a:lnTo>
                        <a:pt x="114" y="311"/>
                      </a:lnTo>
                      <a:lnTo>
                        <a:pt x="114" y="255"/>
                      </a:lnTo>
                      <a:lnTo>
                        <a:pt x="142" y="198"/>
                      </a:lnTo>
                      <a:lnTo>
                        <a:pt x="142" y="85"/>
                      </a:lnTo>
                      <a:lnTo>
                        <a:pt x="114" y="56"/>
                      </a:lnTo>
                      <a:lnTo>
                        <a:pt x="86" y="0"/>
                      </a:lnTo>
                      <a:lnTo>
                        <a:pt x="171" y="0"/>
                      </a:lnTo>
                      <a:lnTo>
                        <a:pt x="227" y="85"/>
                      </a:lnTo>
                      <a:lnTo>
                        <a:pt x="284" y="85"/>
                      </a:lnTo>
                      <a:lnTo>
                        <a:pt x="312" y="141"/>
                      </a:lnTo>
                      <a:lnTo>
                        <a:pt x="256" y="170"/>
                      </a:lnTo>
                      <a:lnTo>
                        <a:pt x="171" y="255"/>
                      </a:lnTo>
                      <a:lnTo>
                        <a:pt x="171" y="311"/>
                      </a:lnTo>
                      <a:lnTo>
                        <a:pt x="199" y="368"/>
                      </a:lnTo>
                      <a:lnTo>
                        <a:pt x="142" y="482"/>
                      </a:lnTo>
                      <a:lnTo>
                        <a:pt x="142" y="53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69" name="Freeform 139">
                  <a:extLst>
                    <a:ext uri="{FF2B5EF4-FFF2-40B4-BE49-F238E27FC236}">
                      <a16:creationId xmlns:a16="http://schemas.microsoft.com/office/drawing/2014/main" id="{C7DEF022-E8C3-47BE-ABB5-FED788C1CF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60825" y="5475288"/>
                  <a:ext cx="360363" cy="360362"/>
                </a:xfrm>
                <a:custGeom>
                  <a:avLst/>
                  <a:gdLst>
                    <a:gd name="T0" fmla="*/ 0 w 227"/>
                    <a:gd name="T1" fmla="*/ 46037 h 227"/>
                    <a:gd name="T2" fmla="*/ 44450 w 227"/>
                    <a:gd name="T3" fmla="*/ 180975 h 227"/>
                    <a:gd name="T4" fmla="*/ 44450 w 227"/>
                    <a:gd name="T5" fmla="*/ 225425 h 227"/>
                    <a:gd name="T6" fmla="*/ 90488 w 227"/>
                    <a:gd name="T7" fmla="*/ 269875 h 227"/>
                    <a:gd name="T8" fmla="*/ 90488 w 227"/>
                    <a:gd name="T9" fmla="*/ 360362 h 227"/>
                    <a:gd name="T10" fmla="*/ 179388 w 227"/>
                    <a:gd name="T11" fmla="*/ 269875 h 227"/>
                    <a:gd name="T12" fmla="*/ 360363 w 227"/>
                    <a:gd name="T13" fmla="*/ 134937 h 227"/>
                    <a:gd name="T14" fmla="*/ 314325 w 227"/>
                    <a:gd name="T15" fmla="*/ 46037 h 227"/>
                    <a:gd name="T16" fmla="*/ 269875 w 227"/>
                    <a:gd name="T17" fmla="*/ 46037 h 227"/>
                    <a:gd name="T18" fmla="*/ 179388 w 227"/>
                    <a:gd name="T19" fmla="*/ 0 h 227"/>
                    <a:gd name="T20" fmla="*/ 44450 w 227"/>
                    <a:gd name="T21" fmla="*/ 0 h 227"/>
                    <a:gd name="T22" fmla="*/ 0 w 227"/>
                    <a:gd name="T23" fmla="*/ 46037 h 22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27" h="227">
                      <a:moveTo>
                        <a:pt x="0" y="29"/>
                      </a:moveTo>
                      <a:lnTo>
                        <a:pt x="28" y="114"/>
                      </a:lnTo>
                      <a:lnTo>
                        <a:pt x="28" y="142"/>
                      </a:lnTo>
                      <a:lnTo>
                        <a:pt x="57" y="170"/>
                      </a:lnTo>
                      <a:lnTo>
                        <a:pt x="57" y="227"/>
                      </a:lnTo>
                      <a:lnTo>
                        <a:pt x="113" y="170"/>
                      </a:lnTo>
                      <a:lnTo>
                        <a:pt x="227" y="85"/>
                      </a:lnTo>
                      <a:lnTo>
                        <a:pt x="198" y="29"/>
                      </a:lnTo>
                      <a:lnTo>
                        <a:pt x="170" y="29"/>
                      </a:lnTo>
                      <a:lnTo>
                        <a:pt x="113" y="0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70" name="Freeform 140">
                  <a:extLst>
                    <a:ext uri="{FF2B5EF4-FFF2-40B4-BE49-F238E27FC236}">
                      <a16:creationId xmlns:a16="http://schemas.microsoft.com/office/drawing/2014/main" id="{A0712DCD-8536-4AFF-BCB3-5A344B04CF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44913" y="4214813"/>
                  <a:ext cx="585787" cy="1306512"/>
                </a:xfrm>
                <a:custGeom>
                  <a:avLst/>
                  <a:gdLst>
                    <a:gd name="T0" fmla="*/ 134937 w 369"/>
                    <a:gd name="T1" fmla="*/ 0 h 823"/>
                    <a:gd name="T2" fmla="*/ 90487 w 369"/>
                    <a:gd name="T3" fmla="*/ 90487 h 823"/>
                    <a:gd name="T4" fmla="*/ 180975 w 369"/>
                    <a:gd name="T5" fmla="*/ 585787 h 823"/>
                    <a:gd name="T6" fmla="*/ 269875 w 369"/>
                    <a:gd name="T7" fmla="*/ 990600 h 823"/>
                    <a:gd name="T8" fmla="*/ 0 w 369"/>
                    <a:gd name="T9" fmla="*/ 1260475 h 823"/>
                    <a:gd name="T10" fmla="*/ 46037 w 369"/>
                    <a:gd name="T11" fmla="*/ 1306512 h 823"/>
                    <a:gd name="T12" fmla="*/ 269875 w 369"/>
                    <a:gd name="T13" fmla="*/ 1260475 h 823"/>
                    <a:gd name="T14" fmla="*/ 269875 w 369"/>
                    <a:gd name="T15" fmla="*/ 1125537 h 823"/>
                    <a:gd name="T16" fmla="*/ 360362 w 369"/>
                    <a:gd name="T17" fmla="*/ 1125537 h 823"/>
                    <a:gd name="T18" fmla="*/ 450850 w 369"/>
                    <a:gd name="T19" fmla="*/ 900112 h 823"/>
                    <a:gd name="T20" fmla="*/ 450850 w 369"/>
                    <a:gd name="T21" fmla="*/ 811212 h 823"/>
                    <a:gd name="T22" fmla="*/ 495300 w 369"/>
                    <a:gd name="T23" fmla="*/ 720725 h 823"/>
                    <a:gd name="T24" fmla="*/ 495300 w 369"/>
                    <a:gd name="T25" fmla="*/ 541337 h 823"/>
                    <a:gd name="T26" fmla="*/ 450850 w 369"/>
                    <a:gd name="T27" fmla="*/ 495300 h 823"/>
                    <a:gd name="T28" fmla="*/ 406400 w 369"/>
                    <a:gd name="T29" fmla="*/ 406400 h 823"/>
                    <a:gd name="T30" fmla="*/ 495300 w 369"/>
                    <a:gd name="T31" fmla="*/ 406400 h 823"/>
                    <a:gd name="T32" fmla="*/ 541337 w 369"/>
                    <a:gd name="T33" fmla="*/ 406400 h 823"/>
                    <a:gd name="T34" fmla="*/ 585787 w 369"/>
                    <a:gd name="T35" fmla="*/ 360362 h 823"/>
                    <a:gd name="T36" fmla="*/ 406400 w 369"/>
                    <a:gd name="T37" fmla="*/ 136525 h 823"/>
                    <a:gd name="T38" fmla="*/ 360362 w 369"/>
                    <a:gd name="T39" fmla="*/ 90487 h 823"/>
                    <a:gd name="T40" fmla="*/ 315912 w 369"/>
                    <a:gd name="T41" fmla="*/ 90487 h 823"/>
                    <a:gd name="T42" fmla="*/ 269875 w 369"/>
                    <a:gd name="T43" fmla="*/ 0 h 823"/>
                    <a:gd name="T44" fmla="*/ 225425 w 369"/>
                    <a:gd name="T45" fmla="*/ 46037 h 823"/>
                    <a:gd name="T46" fmla="*/ 134937 w 369"/>
                    <a:gd name="T47" fmla="*/ 0 h 823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369" h="823">
                      <a:moveTo>
                        <a:pt x="85" y="0"/>
                      </a:moveTo>
                      <a:lnTo>
                        <a:pt x="57" y="57"/>
                      </a:lnTo>
                      <a:lnTo>
                        <a:pt x="114" y="369"/>
                      </a:lnTo>
                      <a:lnTo>
                        <a:pt x="170" y="624"/>
                      </a:lnTo>
                      <a:lnTo>
                        <a:pt x="0" y="794"/>
                      </a:lnTo>
                      <a:lnTo>
                        <a:pt x="29" y="823"/>
                      </a:lnTo>
                      <a:lnTo>
                        <a:pt x="170" y="794"/>
                      </a:lnTo>
                      <a:lnTo>
                        <a:pt x="170" y="709"/>
                      </a:lnTo>
                      <a:lnTo>
                        <a:pt x="227" y="709"/>
                      </a:lnTo>
                      <a:lnTo>
                        <a:pt x="284" y="567"/>
                      </a:lnTo>
                      <a:lnTo>
                        <a:pt x="284" y="511"/>
                      </a:lnTo>
                      <a:lnTo>
                        <a:pt x="312" y="454"/>
                      </a:lnTo>
                      <a:lnTo>
                        <a:pt x="312" y="341"/>
                      </a:lnTo>
                      <a:lnTo>
                        <a:pt x="284" y="312"/>
                      </a:lnTo>
                      <a:lnTo>
                        <a:pt x="256" y="256"/>
                      </a:lnTo>
                      <a:lnTo>
                        <a:pt x="312" y="256"/>
                      </a:lnTo>
                      <a:lnTo>
                        <a:pt x="341" y="256"/>
                      </a:lnTo>
                      <a:lnTo>
                        <a:pt x="369" y="227"/>
                      </a:lnTo>
                      <a:lnTo>
                        <a:pt x="256" y="86"/>
                      </a:lnTo>
                      <a:lnTo>
                        <a:pt x="227" y="57"/>
                      </a:lnTo>
                      <a:lnTo>
                        <a:pt x="199" y="57"/>
                      </a:lnTo>
                      <a:lnTo>
                        <a:pt x="170" y="0"/>
                      </a:lnTo>
                      <a:lnTo>
                        <a:pt x="142" y="29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71" name="Freeform 141">
                  <a:extLst>
                    <a:ext uri="{FF2B5EF4-FFF2-40B4-BE49-F238E27FC236}">
                      <a16:creationId xmlns:a16="http://schemas.microsoft.com/office/drawing/2014/main" id="{C8BA3730-C103-4F76-86C1-78C367E751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14900" y="3495675"/>
                  <a:ext cx="406400" cy="990600"/>
                </a:xfrm>
                <a:custGeom>
                  <a:avLst/>
                  <a:gdLst>
                    <a:gd name="T0" fmla="*/ 360363 w 256"/>
                    <a:gd name="T1" fmla="*/ 944563 h 624"/>
                    <a:gd name="T2" fmla="*/ 315913 w 256"/>
                    <a:gd name="T3" fmla="*/ 765175 h 624"/>
                    <a:gd name="T4" fmla="*/ 406400 w 256"/>
                    <a:gd name="T5" fmla="*/ 630238 h 624"/>
                    <a:gd name="T6" fmla="*/ 406400 w 256"/>
                    <a:gd name="T7" fmla="*/ 495300 h 624"/>
                    <a:gd name="T8" fmla="*/ 271463 w 256"/>
                    <a:gd name="T9" fmla="*/ 449263 h 624"/>
                    <a:gd name="T10" fmla="*/ 271463 w 256"/>
                    <a:gd name="T11" fmla="*/ 360363 h 624"/>
                    <a:gd name="T12" fmla="*/ 180975 w 256"/>
                    <a:gd name="T13" fmla="*/ 44450 h 624"/>
                    <a:gd name="T14" fmla="*/ 136525 w 256"/>
                    <a:gd name="T15" fmla="*/ 0 h 624"/>
                    <a:gd name="T16" fmla="*/ 90488 w 256"/>
                    <a:gd name="T17" fmla="*/ 90488 h 624"/>
                    <a:gd name="T18" fmla="*/ 90488 w 256"/>
                    <a:gd name="T19" fmla="*/ 360363 h 624"/>
                    <a:gd name="T20" fmla="*/ 180975 w 256"/>
                    <a:gd name="T21" fmla="*/ 449263 h 624"/>
                    <a:gd name="T22" fmla="*/ 136525 w 256"/>
                    <a:gd name="T23" fmla="*/ 495300 h 624"/>
                    <a:gd name="T24" fmla="*/ 46038 w 256"/>
                    <a:gd name="T25" fmla="*/ 539750 h 624"/>
                    <a:gd name="T26" fmla="*/ 46038 w 256"/>
                    <a:gd name="T27" fmla="*/ 674688 h 624"/>
                    <a:gd name="T28" fmla="*/ 0 w 256"/>
                    <a:gd name="T29" fmla="*/ 765175 h 624"/>
                    <a:gd name="T30" fmla="*/ 0 w 256"/>
                    <a:gd name="T31" fmla="*/ 900113 h 624"/>
                    <a:gd name="T32" fmla="*/ 90488 w 256"/>
                    <a:gd name="T33" fmla="*/ 990600 h 624"/>
                    <a:gd name="T34" fmla="*/ 136525 w 256"/>
                    <a:gd name="T35" fmla="*/ 944563 h 624"/>
                    <a:gd name="T36" fmla="*/ 225425 w 256"/>
                    <a:gd name="T37" fmla="*/ 990600 h 624"/>
                    <a:gd name="T38" fmla="*/ 360363 w 256"/>
                    <a:gd name="T39" fmla="*/ 944563 h 624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256" h="624">
                      <a:moveTo>
                        <a:pt x="227" y="595"/>
                      </a:moveTo>
                      <a:lnTo>
                        <a:pt x="199" y="482"/>
                      </a:lnTo>
                      <a:lnTo>
                        <a:pt x="256" y="397"/>
                      </a:lnTo>
                      <a:lnTo>
                        <a:pt x="256" y="312"/>
                      </a:lnTo>
                      <a:lnTo>
                        <a:pt x="171" y="283"/>
                      </a:lnTo>
                      <a:lnTo>
                        <a:pt x="171" y="227"/>
                      </a:lnTo>
                      <a:lnTo>
                        <a:pt x="114" y="28"/>
                      </a:lnTo>
                      <a:lnTo>
                        <a:pt x="86" y="0"/>
                      </a:lnTo>
                      <a:lnTo>
                        <a:pt x="57" y="57"/>
                      </a:lnTo>
                      <a:lnTo>
                        <a:pt x="57" y="227"/>
                      </a:lnTo>
                      <a:lnTo>
                        <a:pt x="114" y="283"/>
                      </a:lnTo>
                      <a:lnTo>
                        <a:pt x="86" y="312"/>
                      </a:lnTo>
                      <a:lnTo>
                        <a:pt x="29" y="340"/>
                      </a:lnTo>
                      <a:lnTo>
                        <a:pt x="29" y="425"/>
                      </a:lnTo>
                      <a:lnTo>
                        <a:pt x="0" y="482"/>
                      </a:lnTo>
                      <a:lnTo>
                        <a:pt x="0" y="567"/>
                      </a:lnTo>
                      <a:lnTo>
                        <a:pt x="57" y="624"/>
                      </a:lnTo>
                      <a:lnTo>
                        <a:pt x="86" y="595"/>
                      </a:lnTo>
                      <a:lnTo>
                        <a:pt x="142" y="624"/>
                      </a:lnTo>
                      <a:lnTo>
                        <a:pt x="227" y="59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72" name="Freeform 142">
                  <a:extLst>
                    <a:ext uri="{FF2B5EF4-FFF2-40B4-BE49-F238E27FC236}">
                      <a16:creationId xmlns:a16="http://schemas.microsoft.com/office/drawing/2014/main" id="{4A6383E5-46EA-4620-8A93-6872800D34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80075" y="4214813"/>
                  <a:ext cx="720725" cy="315912"/>
                </a:xfrm>
                <a:custGeom>
                  <a:avLst/>
                  <a:gdLst>
                    <a:gd name="T0" fmla="*/ 720725 w 454"/>
                    <a:gd name="T1" fmla="*/ 180975 h 199"/>
                    <a:gd name="T2" fmla="*/ 676275 w 454"/>
                    <a:gd name="T3" fmla="*/ 271462 h 199"/>
                    <a:gd name="T4" fmla="*/ 495300 w 454"/>
                    <a:gd name="T5" fmla="*/ 315912 h 199"/>
                    <a:gd name="T6" fmla="*/ 315913 w 454"/>
                    <a:gd name="T7" fmla="*/ 271462 h 199"/>
                    <a:gd name="T8" fmla="*/ 0 w 454"/>
                    <a:gd name="T9" fmla="*/ 46037 h 199"/>
                    <a:gd name="T10" fmla="*/ 46038 w 454"/>
                    <a:gd name="T11" fmla="*/ 0 h 199"/>
                    <a:gd name="T12" fmla="*/ 315913 w 454"/>
                    <a:gd name="T13" fmla="*/ 90487 h 199"/>
                    <a:gd name="T14" fmla="*/ 406400 w 454"/>
                    <a:gd name="T15" fmla="*/ 136525 h 199"/>
                    <a:gd name="T16" fmla="*/ 450850 w 454"/>
                    <a:gd name="T17" fmla="*/ 90487 h 199"/>
                    <a:gd name="T18" fmla="*/ 450850 w 454"/>
                    <a:gd name="T19" fmla="*/ 46037 h 199"/>
                    <a:gd name="T20" fmla="*/ 720725 w 454"/>
                    <a:gd name="T21" fmla="*/ 180975 h 19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454" h="199">
                      <a:moveTo>
                        <a:pt x="454" y="114"/>
                      </a:moveTo>
                      <a:lnTo>
                        <a:pt x="426" y="171"/>
                      </a:lnTo>
                      <a:lnTo>
                        <a:pt x="312" y="199"/>
                      </a:lnTo>
                      <a:lnTo>
                        <a:pt x="199" y="171"/>
                      </a:lnTo>
                      <a:lnTo>
                        <a:pt x="0" y="29"/>
                      </a:lnTo>
                      <a:lnTo>
                        <a:pt x="29" y="0"/>
                      </a:lnTo>
                      <a:lnTo>
                        <a:pt x="199" y="57"/>
                      </a:lnTo>
                      <a:lnTo>
                        <a:pt x="256" y="86"/>
                      </a:lnTo>
                      <a:lnTo>
                        <a:pt x="284" y="57"/>
                      </a:lnTo>
                      <a:lnTo>
                        <a:pt x="284" y="29"/>
                      </a:lnTo>
                      <a:lnTo>
                        <a:pt x="454" y="11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73" name="Freeform 143">
                  <a:extLst>
                    <a:ext uri="{FF2B5EF4-FFF2-40B4-BE49-F238E27FC236}">
                      <a16:creationId xmlns:a16="http://schemas.microsoft.com/office/drawing/2014/main" id="{44BDD70E-B601-43EC-8E54-989CB83467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86363" y="3721100"/>
                  <a:ext cx="944562" cy="944563"/>
                </a:xfrm>
                <a:custGeom>
                  <a:avLst/>
                  <a:gdLst>
                    <a:gd name="T0" fmla="*/ 900112 w 595"/>
                    <a:gd name="T1" fmla="*/ 449263 h 595"/>
                    <a:gd name="T2" fmla="*/ 944562 w 595"/>
                    <a:gd name="T3" fmla="*/ 539750 h 595"/>
                    <a:gd name="T4" fmla="*/ 944562 w 595"/>
                    <a:gd name="T5" fmla="*/ 584200 h 595"/>
                    <a:gd name="T6" fmla="*/ 900112 w 595"/>
                    <a:gd name="T7" fmla="*/ 630238 h 595"/>
                    <a:gd name="T8" fmla="*/ 809625 w 595"/>
                    <a:gd name="T9" fmla="*/ 584200 h 595"/>
                    <a:gd name="T10" fmla="*/ 539750 w 595"/>
                    <a:gd name="T11" fmla="*/ 493713 h 595"/>
                    <a:gd name="T12" fmla="*/ 493712 w 595"/>
                    <a:gd name="T13" fmla="*/ 539750 h 595"/>
                    <a:gd name="T14" fmla="*/ 404812 w 595"/>
                    <a:gd name="T15" fmla="*/ 539750 h 595"/>
                    <a:gd name="T16" fmla="*/ 404812 w 595"/>
                    <a:gd name="T17" fmla="*/ 584200 h 595"/>
                    <a:gd name="T18" fmla="*/ 539750 w 595"/>
                    <a:gd name="T19" fmla="*/ 719138 h 595"/>
                    <a:gd name="T20" fmla="*/ 628650 w 595"/>
                    <a:gd name="T21" fmla="*/ 719138 h 595"/>
                    <a:gd name="T22" fmla="*/ 628650 w 595"/>
                    <a:gd name="T23" fmla="*/ 765175 h 595"/>
                    <a:gd name="T24" fmla="*/ 539750 w 595"/>
                    <a:gd name="T25" fmla="*/ 809625 h 595"/>
                    <a:gd name="T26" fmla="*/ 404812 w 595"/>
                    <a:gd name="T27" fmla="*/ 719138 h 595"/>
                    <a:gd name="T28" fmla="*/ 404812 w 595"/>
                    <a:gd name="T29" fmla="*/ 765175 h 595"/>
                    <a:gd name="T30" fmla="*/ 314325 w 595"/>
                    <a:gd name="T31" fmla="*/ 809625 h 595"/>
                    <a:gd name="T32" fmla="*/ 269875 w 595"/>
                    <a:gd name="T33" fmla="*/ 944563 h 595"/>
                    <a:gd name="T34" fmla="*/ 269875 w 595"/>
                    <a:gd name="T35" fmla="*/ 765175 h 595"/>
                    <a:gd name="T36" fmla="*/ 179387 w 595"/>
                    <a:gd name="T37" fmla="*/ 674688 h 595"/>
                    <a:gd name="T38" fmla="*/ 134937 w 595"/>
                    <a:gd name="T39" fmla="*/ 765175 h 595"/>
                    <a:gd name="T40" fmla="*/ 88900 w 595"/>
                    <a:gd name="T41" fmla="*/ 719138 h 595"/>
                    <a:gd name="T42" fmla="*/ 44450 w 595"/>
                    <a:gd name="T43" fmla="*/ 539750 h 595"/>
                    <a:gd name="T44" fmla="*/ 134937 w 595"/>
                    <a:gd name="T45" fmla="*/ 404813 h 595"/>
                    <a:gd name="T46" fmla="*/ 134937 w 595"/>
                    <a:gd name="T47" fmla="*/ 269875 h 595"/>
                    <a:gd name="T48" fmla="*/ 0 w 595"/>
                    <a:gd name="T49" fmla="*/ 223838 h 595"/>
                    <a:gd name="T50" fmla="*/ 0 w 595"/>
                    <a:gd name="T51" fmla="*/ 134938 h 595"/>
                    <a:gd name="T52" fmla="*/ 179387 w 595"/>
                    <a:gd name="T53" fmla="*/ 44450 h 595"/>
                    <a:gd name="T54" fmla="*/ 223837 w 595"/>
                    <a:gd name="T55" fmla="*/ 44450 h 595"/>
                    <a:gd name="T56" fmla="*/ 179387 w 595"/>
                    <a:gd name="T57" fmla="*/ 269875 h 595"/>
                    <a:gd name="T58" fmla="*/ 223837 w 595"/>
                    <a:gd name="T59" fmla="*/ 269875 h 595"/>
                    <a:gd name="T60" fmla="*/ 223837 w 595"/>
                    <a:gd name="T61" fmla="*/ 358775 h 595"/>
                    <a:gd name="T62" fmla="*/ 223837 w 595"/>
                    <a:gd name="T63" fmla="*/ 404813 h 595"/>
                    <a:gd name="T64" fmla="*/ 358775 w 595"/>
                    <a:gd name="T65" fmla="*/ 269875 h 595"/>
                    <a:gd name="T66" fmla="*/ 358775 w 595"/>
                    <a:gd name="T67" fmla="*/ 179388 h 595"/>
                    <a:gd name="T68" fmla="*/ 449262 w 595"/>
                    <a:gd name="T69" fmla="*/ 0 h 595"/>
                    <a:gd name="T70" fmla="*/ 449262 w 595"/>
                    <a:gd name="T71" fmla="*/ 269875 h 595"/>
                    <a:gd name="T72" fmla="*/ 584200 w 595"/>
                    <a:gd name="T73" fmla="*/ 404813 h 595"/>
                    <a:gd name="T74" fmla="*/ 809625 w 595"/>
                    <a:gd name="T75" fmla="*/ 493713 h 595"/>
                    <a:gd name="T76" fmla="*/ 900112 w 595"/>
                    <a:gd name="T77" fmla="*/ 449263 h 595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0" t="0" r="r" b="b"/>
                  <a:pathLst>
                    <a:path w="595" h="595">
                      <a:moveTo>
                        <a:pt x="567" y="283"/>
                      </a:moveTo>
                      <a:lnTo>
                        <a:pt x="595" y="340"/>
                      </a:lnTo>
                      <a:lnTo>
                        <a:pt x="595" y="368"/>
                      </a:lnTo>
                      <a:lnTo>
                        <a:pt x="567" y="397"/>
                      </a:lnTo>
                      <a:lnTo>
                        <a:pt x="510" y="368"/>
                      </a:lnTo>
                      <a:lnTo>
                        <a:pt x="340" y="311"/>
                      </a:lnTo>
                      <a:lnTo>
                        <a:pt x="311" y="340"/>
                      </a:lnTo>
                      <a:lnTo>
                        <a:pt x="255" y="340"/>
                      </a:lnTo>
                      <a:lnTo>
                        <a:pt x="255" y="368"/>
                      </a:lnTo>
                      <a:lnTo>
                        <a:pt x="340" y="453"/>
                      </a:lnTo>
                      <a:lnTo>
                        <a:pt x="396" y="453"/>
                      </a:lnTo>
                      <a:lnTo>
                        <a:pt x="396" y="482"/>
                      </a:lnTo>
                      <a:lnTo>
                        <a:pt x="340" y="510"/>
                      </a:lnTo>
                      <a:lnTo>
                        <a:pt x="255" y="453"/>
                      </a:lnTo>
                      <a:lnTo>
                        <a:pt x="255" y="482"/>
                      </a:lnTo>
                      <a:lnTo>
                        <a:pt x="198" y="510"/>
                      </a:lnTo>
                      <a:lnTo>
                        <a:pt x="170" y="595"/>
                      </a:lnTo>
                      <a:lnTo>
                        <a:pt x="170" y="482"/>
                      </a:lnTo>
                      <a:lnTo>
                        <a:pt x="113" y="425"/>
                      </a:lnTo>
                      <a:lnTo>
                        <a:pt x="85" y="482"/>
                      </a:lnTo>
                      <a:lnTo>
                        <a:pt x="56" y="453"/>
                      </a:lnTo>
                      <a:lnTo>
                        <a:pt x="28" y="340"/>
                      </a:lnTo>
                      <a:lnTo>
                        <a:pt x="85" y="255"/>
                      </a:lnTo>
                      <a:lnTo>
                        <a:pt x="85" y="170"/>
                      </a:lnTo>
                      <a:lnTo>
                        <a:pt x="0" y="141"/>
                      </a:lnTo>
                      <a:lnTo>
                        <a:pt x="0" y="85"/>
                      </a:lnTo>
                      <a:lnTo>
                        <a:pt x="113" y="28"/>
                      </a:lnTo>
                      <a:lnTo>
                        <a:pt x="141" y="28"/>
                      </a:lnTo>
                      <a:lnTo>
                        <a:pt x="113" y="170"/>
                      </a:lnTo>
                      <a:lnTo>
                        <a:pt x="141" y="170"/>
                      </a:lnTo>
                      <a:lnTo>
                        <a:pt x="141" y="226"/>
                      </a:lnTo>
                      <a:lnTo>
                        <a:pt x="141" y="255"/>
                      </a:lnTo>
                      <a:lnTo>
                        <a:pt x="226" y="170"/>
                      </a:lnTo>
                      <a:lnTo>
                        <a:pt x="226" y="113"/>
                      </a:lnTo>
                      <a:lnTo>
                        <a:pt x="283" y="0"/>
                      </a:lnTo>
                      <a:lnTo>
                        <a:pt x="283" y="170"/>
                      </a:lnTo>
                      <a:lnTo>
                        <a:pt x="368" y="255"/>
                      </a:lnTo>
                      <a:lnTo>
                        <a:pt x="510" y="311"/>
                      </a:lnTo>
                      <a:lnTo>
                        <a:pt x="567" y="28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74" name="Freeform 144">
                  <a:extLst>
                    <a:ext uri="{FF2B5EF4-FFF2-40B4-BE49-F238E27FC236}">
                      <a16:creationId xmlns:a16="http://schemas.microsoft.com/office/drawing/2014/main" id="{67088A67-E804-42E7-871C-3531D73FAA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91175" y="4260850"/>
                  <a:ext cx="404813" cy="225425"/>
                </a:xfrm>
                <a:custGeom>
                  <a:avLst/>
                  <a:gdLst>
                    <a:gd name="T0" fmla="*/ 360363 w 255"/>
                    <a:gd name="T1" fmla="*/ 225425 h 142"/>
                    <a:gd name="T2" fmla="*/ 223838 w 255"/>
                    <a:gd name="T3" fmla="*/ 225425 h 142"/>
                    <a:gd name="T4" fmla="*/ 223838 w 255"/>
                    <a:gd name="T5" fmla="*/ 179388 h 142"/>
                    <a:gd name="T6" fmla="*/ 134938 w 255"/>
                    <a:gd name="T7" fmla="*/ 179388 h 142"/>
                    <a:gd name="T8" fmla="*/ 0 w 255"/>
                    <a:gd name="T9" fmla="*/ 44450 h 142"/>
                    <a:gd name="T10" fmla="*/ 0 w 255"/>
                    <a:gd name="T11" fmla="*/ 0 h 142"/>
                    <a:gd name="T12" fmla="*/ 88900 w 255"/>
                    <a:gd name="T13" fmla="*/ 0 h 142"/>
                    <a:gd name="T14" fmla="*/ 404813 w 255"/>
                    <a:gd name="T15" fmla="*/ 225425 h 142"/>
                    <a:gd name="T16" fmla="*/ 360363 w 255"/>
                    <a:gd name="T17" fmla="*/ 225425 h 14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55" h="142">
                      <a:moveTo>
                        <a:pt x="227" y="142"/>
                      </a:moveTo>
                      <a:lnTo>
                        <a:pt x="141" y="142"/>
                      </a:lnTo>
                      <a:lnTo>
                        <a:pt x="141" y="113"/>
                      </a:lnTo>
                      <a:lnTo>
                        <a:pt x="85" y="113"/>
                      </a:lnTo>
                      <a:lnTo>
                        <a:pt x="0" y="28"/>
                      </a:lnTo>
                      <a:lnTo>
                        <a:pt x="0" y="0"/>
                      </a:lnTo>
                      <a:lnTo>
                        <a:pt x="56" y="0"/>
                      </a:lnTo>
                      <a:lnTo>
                        <a:pt x="255" y="142"/>
                      </a:lnTo>
                      <a:lnTo>
                        <a:pt x="227" y="14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75" name="Freeform 145">
                  <a:extLst>
                    <a:ext uri="{FF2B5EF4-FFF2-40B4-BE49-F238E27FC236}">
                      <a16:creationId xmlns:a16="http://schemas.microsoft.com/office/drawing/2014/main" id="{6068CF55-8DC0-4536-82CA-17CB02C007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70563" y="3586163"/>
                  <a:ext cx="450850" cy="449262"/>
                </a:xfrm>
                <a:custGeom>
                  <a:avLst/>
                  <a:gdLst>
                    <a:gd name="T0" fmla="*/ 315913 w 284"/>
                    <a:gd name="T1" fmla="*/ 449262 h 283"/>
                    <a:gd name="T2" fmla="*/ 315913 w 284"/>
                    <a:gd name="T3" fmla="*/ 269875 h 283"/>
                    <a:gd name="T4" fmla="*/ 450850 w 284"/>
                    <a:gd name="T5" fmla="*/ 223837 h 283"/>
                    <a:gd name="T6" fmla="*/ 360363 w 284"/>
                    <a:gd name="T7" fmla="*/ 179387 h 283"/>
                    <a:gd name="T8" fmla="*/ 360363 w 284"/>
                    <a:gd name="T9" fmla="*/ 134937 h 283"/>
                    <a:gd name="T10" fmla="*/ 269875 w 284"/>
                    <a:gd name="T11" fmla="*/ 44450 h 283"/>
                    <a:gd name="T12" fmla="*/ 134938 w 284"/>
                    <a:gd name="T13" fmla="*/ 0 h 283"/>
                    <a:gd name="T14" fmla="*/ 90488 w 284"/>
                    <a:gd name="T15" fmla="*/ 88900 h 283"/>
                    <a:gd name="T16" fmla="*/ 44450 w 284"/>
                    <a:gd name="T17" fmla="*/ 88900 h 283"/>
                    <a:gd name="T18" fmla="*/ 0 w 284"/>
                    <a:gd name="T19" fmla="*/ 223837 h 283"/>
                    <a:gd name="T20" fmla="*/ 0 w 284"/>
                    <a:gd name="T21" fmla="*/ 314325 h 283"/>
                    <a:gd name="T22" fmla="*/ 225425 w 284"/>
                    <a:gd name="T23" fmla="*/ 314325 h 283"/>
                    <a:gd name="T24" fmla="*/ 315913 w 284"/>
                    <a:gd name="T25" fmla="*/ 449262 h 283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84" h="283">
                      <a:moveTo>
                        <a:pt x="199" y="283"/>
                      </a:moveTo>
                      <a:lnTo>
                        <a:pt x="199" y="170"/>
                      </a:lnTo>
                      <a:lnTo>
                        <a:pt x="284" y="141"/>
                      </a:lnTo>
                      <a:lnTo>
                        <a:pt x="227" y="113"/>
                      </a:lnTo>
                      <a:lnTo>
                        <a:pt x="227" y="85"/>
                      </a:lnTo>
                      <a:lnTo>
                        <a:pt x="170" y="28"/>
                      </a:lnTo>
                      <a:lnTo>
                        <a:pt x="85" y="0"/>
                      </a:lnTo>
                      <a:lnTo>
                        <a:pt x="57" y="56"/>
                      </a:lnTo>
                      <a:lnTo>
                        <a:pt x="28" y="56"/>
                      </a:lnTo>
                      <a:lnTo>
                        <a:pt x="0" y="141"/>
                      </a:lnTo>
                      <a:lnTo>
                        <a:pt x="0" y="198"/>
                      </a:lnTo>
                      <a:lnTo>
                        <a:pt x="142" y="198"/>
                      </a:lnTo>
                      <a:lnTo>
                        <a:pt x="199" y="28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76" name="Freeform 146">
                  <a:extLst>
                    <a:ext uri="{FF2B5EF4-FFF2-40B4-BE49-F238E27FC236}">
                      <a16:creationId xmlns:a16="http://schemas.microsoft.com/office/drawing/2014/main" id="{583D7E79-5087-49B5-9725-CD09216B0C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65863" y="2595563"/>
                  <a:ext cx="674687" cy="495300"/>
                </a:xfrm>
                <a:custGeom>
                  <a:avLst/>
                  <a:gdLst>
                    <a:gd name="T0" fmla="*/ 404812 w 425"/>
                    <a:gd name="T1" fmla="*/ 0 h 312"/>
                    <a:gd name="T2" fmla="*/ 674687 w 425"/>
                    <a:gd name="T3" fmla="*/ 225425 h 312"/>
                    <a:gd name="T4" fmla="*/ 630237 w 425"/>
                    <a:gd name="T5" fmla="*/ 314325 h 312"/>
                    <a:gd name="T6" fmla="*/ 449262 w 425"/>
                    <a:gd name="T7" fmla="*/ 360363 h 312"/>
                    <a:gd name="T8" fmla="*/ 404812 w 425"/>
                    <a:gd name="T9" fmla="*/ 449263 h 312"/>
                    <a:gd name="T10" fmla="*/ 269875 w 425"/>
                    <a:gd name="T11" fmla="*/ 495300 h 312"/>
                    <a:gd name="T12" fmla="*/ 314325 w 425"/>
                    <a:gd name="T13" fmla="*/ 269875 h 312"/>
                    <a:gd name="T14" fmla="*/ 269875 w 425"/>
                    <a:gd name="T15" fmla="*/ 179388 h 312"/>
                    <a:gd name="T16" fmla="*/ 134937 w 425"/>
                    <a:gd name="T17" fmla="*/ 225425 h 312"/>
                    <a:gd name="T18" fmla="*/ 0 w 425"/>
                    <a:gd name="T19" fmla="*/ 90488 h 312"/>
                    <a:gd name="T20" fmla="*/ 90487 w 425"/>
                    <a:gd name="T21" fmla="*/ 90488 h 312"/>
                    <a:gd name="T22" fmla="*/ 134937 w 425"/>
                    <a:gd name="T23" fmla="*/ 44450 h 312"/>
                    <a:gd name="T24" fmla="*/ 225425 w 425"/>
                    <a:gd name="T25" fmla="*/ 90488 h 312"/>
                    <a:gd name="T26" fmla="*/ 404812 w 425"/>
                    <a:gd name="T27" fmla="*/ 0 h 312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425" h="312">
                      <a:moveTo>
                        <a:pt x="255" y="0"/>
                      </a:moveTo>
                      <a:lnTo>
                        <a:pt x="425" y="142"/>
                      </a:lnTo>
                      <a:lnTo>
                        <a:pt x="397" y="198"/>
                      </a:lnTo>
                      <a:lnTo>
                        <a:pt x="283" y="227"/>
                      </a:lnTo>
                      <a:lnTo>
                        <a:pt x="255" y="283"/>
                      </a:lnTo>
                      <a:lnTo>
                        <a:pt x="170" y="312"/>
                      </a:lnTo>
                      <a:lnTo>
                        <a:pt x="198" y="170"/>
                      </a:lnTo>
                      <a:lnTo>
                        <a:pt x="170" y="113"/>
                      </a:lnTo>
                      <a:lnTo>
                        <a:pt x="85" y="142"/>
                      </a:lnTo>
                      <a:lnTo>
                        <a:pt x="0" y="57"/>
                      </a:lnTo>
                      <a:lnTo>
                        <a:pt x="57" y="57"/>
                      </a:lnTo>
                      <a:lnTo>
                        <a:pt x="85" y="28"/>
                      </a:lnTo>
                      <a:lnTo>
                        <a:pt x="142" y="57"/>
                      </a:lnTo>
                      <a:lnTo>
                        <a:pt x="255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77" name="Freeform 147">
                  <a:extLst>
                    <a:ext uri="{FF2B5EF4-FFF2-40B4-BE49-F238E27FC236}">
                      <a16:creationId xmlns:a16="http://schemas.microsoft.com/office/drawing/2014/main" id="{62A0A09E-3CD1-4B16-BAF9-FA9682A5E9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05500" y="2144713"/>
                  <a:ext cx="765175" cy="541337"/>
                </a:xfrm>
                <a:custGeom>
                  <a:avLst/>
                  <a:gdLst>
                    <a:gd name="T0" fmla="*/ 765175 w 482"/>
                    <a:gd name="T1" fmla="*/ 450850 h 341"/>
                    <a:gd name="T2" fmla="*/ 360363 w 482"/>
                    <a:gd name="T3" fmla="*/ 0 h 341"/>
                    <a:gd name="T4" fmla="*/ 269875 w 482"/>
                    <a:gd name="T5" fmla="*/ 90487 h 341"/>
                    <a:gd name="T6" fmla="*/ 134938 w 482"/>
                    <a:gd name="T7" fmla="*/ 90487 h 341"/>
                    <a:gd name="T8" fmla="*/ 134938 w 482"/>
                    <a:gd name="T9" fmla="*/ 180975 h 341"/>
                    <a:gd name="T10" fmla="*/ 46038 w 482"/>
                    <a:gd name="T11" fmla="*/ 180975 h 341"/>
                    <a:gd name="T12" fmla="*/ 90488 w 482"/>
                    <a:gd name="T13" fmla="*/ 269875 h 341"/>
                    <a:gd name="T14" fmla="*/ 0 w 482"/>
                    <a:gd name="T15" fmla="*/ 360362 h 341"/>
                    <a:gd name="T16" fmla="*/ 0 w 482"/>
                    <a:gd name="T17" fmla="*/ 541337 h 341"/>
                    <a:gd name="T18" fmla="*/ 90488 w 482"/>
                    <a:gd name="T19" fmla="*/ 541337 h 341"/>
                    <a:gd name="T20" fmla="*/ 134938 w 482"/>
                    <a:gd name="T21" fmla="*/ 406400 h 341"/>
                    <a:gd name="T22" fmla="*/ 225425 w 482"/>
                    <a:gd name="T23" fmla="*/ 495300 h 341"/>
                    <a:gd name="T24" fmla="*/ 360363 w 482"/>
                    <a:gd name="T25" fmla="*/ 495300 h 341"/>
                    <a:gd name="T26" fmla="*/ 360363 w 482"/>
                    <a:gd name="T27" fmla="*/ 541337 h 341"/>
                    <a:gd name="T28" fmla="*/ 450850 w 482"/>
                    <a:gd name="T29" fmla="*/ 541337 h 341"/>
                    <a:gd name="T30" fmla="*/ 495300 w 482"/>
                    <a:gd name="T31" fmla="*/ 495300 h 341"/>
                    <a:gd name="T32" fmla="*/ 585788 w 482"/>
                    <a:gd name="T33" fmla="*/ 541337 h 341"/>
                    <a:gd name="T34" fmla="*/ 765175 w 482"/>
                    <a:gd name="T35" fmla="*/ 450850 h 341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482" h="341">
                      <a:moveTo>
                        <a:pt x="482" y="284"/>
                      </a:moveTo>
                      <a:lnTo>
                        <a:pt x="227" y="0"/>
                      </a:lnTo>
                      <a:lnTo>
                        <a:pt x="170" y="57"/>
                      </a:lnTo>
                      <a:lnTo>
                        <a:pt x="85" y="57"/>
                      </a:lnTo>
                      <a:lnTo>
                        <a:pt x="85" y="114"/>
                      </a:lnTo>
                      <a:lnTo>
                        <a:pt x="29" y="114"/>
                      </a:lnTo>
                      <a:lnTo>
                        <a:pt x="57" y="170"/>
                      </a:lnTo>
                      <a:lnTo>
                        <a:pt x="0" y="227"/>
                      </a:lnTo>
                      <a:lnTo>
                        <a:pt x="0" y="341"/>
                      </a:lnTo>
                      <a:lnTo>
                        <a:pt x="57" y="341"/>
                      </a:lnTo>
                      <a:lnTo>
                        <a:pt x="85" y="256"/>
                      </a:lnTo>
                      <a:lnTo>
                        <a:pt x="142" y="312"/>
                      </a:lnTo>
                      <a:lnTo>
                        <a:pt x="227" y="312"/>
                      </a:lnTo>
                      <a:lnTo>
                        <a:pt x="227" y="341"/>
                      </a:lnTo>
                      <a:lnTo>
                        <a:pt x="284" y="341"/>
                      </a:lnTo>
                      <a:lnTo>
                        <a:pt x="312" y="312"/>
                      </a:lnTo>
                      <a:lnTo>
                        <a:pt x="369" y="341"/>
                      </a:lnTo>
                      <a:lnTo>
                        <a:pt x="482" y="28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78" name="Freeform 148">
                  <a:extLst>
                    <a:ext uri="{FF2B5EF4-FFF2-40B4-BE49-F238E27FC236}">
                      <a16:creationId xmlns:a16="http://schemas.microsoft.com/office/drawing/2014/main" id="{D995A02E-2B27-4393-844F-82F2335ACF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21413" y="2686050"/>
                  <a:ext cx="358775" cy="493713"/>
                </a:xfrm>
                <a:custGeom>
                  <a:avLst/>
                  <a:gdLst>
                    <a:gd name="T0" fmla="*/ 314325 w 226"/>
                    <a:gd name="T1" fmla="*/ 404813 h 311"/>
                    <a:gd name="T2" fmla="*/ 314325 w 226"/>
                    <a:gd name="T3" fmla="*/ 449263 h 311"/>
                    <a:gd name="T4" fmla="*/ 179388 w 226"/>
                    <a:gd name="T5" fmla="*/ 493713 h 311"/>
                    <a:gd name="T6" fmla="*/ 88900 w 226"/>
                    <a:gd name="T7" fmla="*/ 449263 h 311"/>
                    <a:gd name="T8" fmla="*/ 88900 w 226"/>
                    <a:gd name="T9" fmla="*/ 404813 h 311"/>
                    <a:gd name="T10" fmla="*/ 0 w 226"/>
                    <a:gd name="T11" fmla="*/ 314325 h 311"/>
                    <a:gd name="T12" fmla="*/ 0 w 226"/>
                    <a:gd name="T13" fmla="*/ 223838 h 311"/>
                    <a:gd name="T14" fmla="*/ 44450 w 226"/>
                    <a:gd name="T15" fmla="*/ 179388 h 311"/>
                    <a:gd name="T16" fmla="*/ 44450 w 226"/>
                    <a:gd name="T17" fmla="*/ 0 h 311"/>
                    <a:gd name="T18" fmla="*/ 179388 w 226"/>
                    <a:gd name="T19" fmla="*/ 134938 h 311"/>
                    <a:gd name="T20" fmla="*/ 314325 w 226"/>
                    <a:gd name="T21" fmla="*/ 88900 h 311"/>
                    <a:gd name="T22" fmla="*/ 358775 w 226"/>
                    <a:gd name="T23" fmla="*/ 179388 h 311"/>
                    <a:gd name="T24" fmla="*/ 314325 w 226"/>
                    <a:gd name="T25" fmla="*/ 404813 h 311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26" h="311">
                      <a:moveTo>
                        <a:pt x="198" y="255"/>
                      </a:moveTo>
                      <a:lnTo>
                        <a:pt x="198" y="283"/>
                      </a:lnTo>
                      <a:lnTo>
                        <a:pt x="113" y="311"/>
                      </a:lnTo>
                      <a:lnTo>
                        <a:pt x="56" y="283"/>
                      </a:lnTo>
                      <a:lnTo>
                        <a:pt x="56" y="255"/>
                      </a:lnTo>
                      <a:lnTo>
                        <a:pt x="0" y="198"/>
                      </a:lnTo>
                      <a:lnTo>
                        <a:pt x="0" y="141"/>
                      </a:lnTo>
                      <a:lnTo>
                        <a:pt x="28" y="113"/>
                      </a:lnTo>
                      <a:lnTo>
                        <a:pt x="28" y="0"/>
                      </a:lnTo>
                      <a:lnTo>
                        <a:pt x="113" y="85"/>
                      </a:lnTo>
                      <a:lnTo>
                        <a:pt x="198" y="56"/>
                      </a:lnTo>
                      <a:lnTo>
                        <a:pt x="226" y="113"/>
                      </a:lnTo>
                      <a:lnTo>
                        <a:pt x="198" y="25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79" name="Freeform 149">
                  <a:extLst>
                    <a:ext uri="{FF2B5EF4-FFF2-40B4-BE49-F238E27FC236}">
                      <a16:creationId xmlns:a16="http://schemas.microsoft.com/office/drawing/2014/main" id="{AF1B3348-3420-4490-A1D8-76EF6D0246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10200" y="1379538"/>
                  <a:ext cx="855663" cy="990600"/>
                </a:xfrm>
                <a:custGeom>
                  <a:avLst/>
                  <a:gdLst>
                    <a:gd name="T0" fmla="*/ 855663 w 539"/>
                    <a:gd name="T1" fmla="*/ 765175 h 624"/>
                    <a:gd name="T2" fmla="*/ 541338 w 539"/>
                    <a:gd name="T3" fmla="*/ 406400 h 624"/>
                    <a:gd name="T4" fmla="*/ 315913 w 539"/>
                    <a:gd name="T5" fmla="*/ 0 h 624"/>
                    <a:gd name="T6" fmla="*/ 269875 w 539"/>
                    <a:gd name="T7" fmla="*/ 90488 h 624"/>
                    <a:gd name="T8" fmla="*/ 225425 w 539"/>
                    <a:gd name="T9" fmla="*/ 46038 h 624"/>
                    <a:gd name="T10" fmla="*/ 180975 w 539"/>
                    <a:gd name="T11" fmla="*/ 134938 h 624"/>
                    <a:gd name="T12" fmla="*/ 225425 w 539"/>
                    <a:gd name="T13" fmla="*/ 180975 h 624"/>
                    <a:gd name="T14" fmla="*/ 180975 w 539"/>
                    <a:gd name="T15" fmla="*/ 360363 h 624"/>
                    <a:gd name="T16" fmla="*/ 90488 w 539"/>
                    <a:gd name="T17" fmla="*/ 360363 h 624"/>
                    <a:gd name="T18" fmla="*/ 46038 w 539"/>
                    <a:gd name="T19" fmla="*/ 450850 h 624"/>
                    <a:gd name="T20" fmla="*/ 46038 w 539"/>
                    <a:gd name="T21" fmla="*/ 541338 h 624"/>
                    <a:gd name="T22" fmla="*/ 0 w 539"/>
                    <a:gd name="T23" fmla="*/ 585788 h 624"/>
                    <a:gd name="T24" fmla="*/ 90488 w 539"/>
                    <a:gd name="T25" fmla="*/ 676275 h 624"/>
                    <a:gd name="T26" fmla="*/ 225425 w 539"/>
                    <a:gd name="T27" fmla="*/ 720725 h 624"/>
                    <a:gd name="T28" fmla="*/ 180975 w 539"/>
                    <a:gd name="T29" fmla="*/ 811213 h 624"/>
                    <a:gd name="T30" fmla="*/ 269875 w 539"/>
                    <a:gd name="T31" fmla="*/ 900113 h 624"/>
                    <a:gd name="T32" fmla="*/ 315913 w 539"/>
                    <a:gd name="T33" fmla="*/ 855663 h 624"/>
                    <a:gd name="T34" fmla="*/ 315913 w 539"/>
                    <a:gd name="T35" fmla="*/ 990600 h 624"/>
                    <a:gd name="T36" fmla="*/ 360363 w 539"/>
                    <a:gd name="T37" fmla="*/ 946150 h 624"/>
                    <a:gd name="T38" fmla="*/ 541338 w 539"/>
                    <a:gd name="T39" fmla="*/ 946150 h 624"/>
                    <a:gd name="T40" fmla="*/ 630238 w 539"/>
                    <a:gd name="T41" fmla="*/ 946150 h 624"/>
                    <a:gd name="T42" fmla="*/ 630238 w 539"/>
                    <a:gd name="T43" fmla="*/ 855663 h 624"/>
                    <a:gd name="T44" fmla="*/ 720725 w 539"/>
                    <a:gd name="T45" fmla="*/ 855663 h 624"/>
                    <a:gd name="T46" fmla="*/ 765175 w 539"/>
                    <a:gd name="T47" fmla="*/ 855663 h 624"/>
                    <a:gd name="T48" fmla="*/ 855663 w 539"/>
                    <a:gd name="T49" fmla="*/ 765175 h 624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39" h="624">
                      <a:moveTo>
                        <a:pt x="539" y="482"/>
                      </a:moveTo>
                      <a:lnTo>
                        <a:pt x="341" y="256"/>
                      </a:lnTo>
                      <a:lnTo>
                        <a:pt x="199" y="0"/>
                      </a:lnTo>
                      <a:lnTo>
                        <a:pt x="170" y="57"/>
                      </a:lnTo>
                      <a:lnTo>
                        <a:pt x="142" y="29"/>
                      </a:lnTo>
                      <a:lnTo>
                        <a:pt x="114" y="85"/>
                      </a:lnTo>
                      <a:lnTo>
                        <a:pt x="142" y="114"/>
                      </a:lnTo>
                      <a:lnTo>
                        <a:pt x="114" y="227"/>
                      </a:lnTo>
                      <a:lnTo>
                        <a:pt x="57" y="227"/>
                      </a:lnTo>
                      <a:lnTo>
                        <a:pt x="29" y="284"/>
                      </a:lnTo>
                      <a:lnTo>
                        <a:pt x="29" y="341"/>
                      </a:lnTo>
                      <a:lnTo>
                        <a:pt x="0" y="369"/>
                      </a:lnTo>
                      <a:lnTo>
                        <a:pt x="57" y="426"/>
                      </a:lnTo>
                      <a:lnTo>
                        <a:pt x="142" y="454"/>
                      </a:lnTo>
                      <a:lnTo>
                        <a:pt x="114" y="511"/>
                      </a:lnTo>
                      <a:lnTo>
                        <a:pt x="170" y="567"/>
                      </a:lnTo>
                      <a:lnTo>
                        <a:pt x="199" y="539"/>
                      </a:lnTo>
                      <a:lnTo>
                        <a:pt x="199" y="624"/>
                      </a:lnTo>
                      <a:lnTo>
                        <a:pt x="227" y="596"/>
                      </a:lnTo>
                      <a:lnTo>
                        <a:pt x="341" y="596"/>
                      </a:lnTo>
                      <a:lnTo>
                        <a:pt x="397" y="596"/>
                      </a:lnTo>
                      <a:lnTo>
                        <a:pt x="397" y="539"/>
                      </a:lnTo>
                      <a:lnTo>
                        <a:pt x="454" y="539"/>
                      </a:lnTo>
                      <a:lnTo>
                        <a:pt x="482" y="539"/>
                      </a:lnTo>
                      <a:lnTo>
                        <a:pt x="539" y="48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80" name="Freeform 150">
                  <a:extLst>
                    <a:ext uri="{FF2B5EF4-FFF2-40B4-BE49-F238E27FC236}">
                      <a16:creationId xmlns:a16="http://schemas.microsoft.com/office/drawing/2014/main" id="{428FE79E-158A-448E-BE0C-8AA0BB05B2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75150" y="1200150"/>
                  <a:ext cx="855663" cy="450850"/>
                </a:xfrm>
                <a:custGeom>
                  <a:avLst/>
                  <a:gdLst>
                    <a:gd name="T0" fmla="*/ 0 w 539"/>
                    <a:gd name="T1" fmla="*/ 179388 h 284"/>
                    <a:gd name="T2" fmla="*/ 180975 w 539"/>
                    <a:gd name="T3" fmla="*/ 44450 h 284"/>
                    <a:gd name="T4" fmla="*/ 315913 w 539"/>
                    <a:gd name="T5" fmla="*/ 134938 h 284"/>
                    <a:gd name="T6" fmla="*/ 360363 w 539"/>
                    <a:gd name="T7" fmla="*/ 44450 h 284"/>
                    <a:gd name="T8" fmla="*/ 539750 w 539"/>
                    <a:gd name="T9" fmla="*/ 44450 h 284"/>
                    <a:gd name="T10" fmla="*/ 630238 w 539"/>
                    <a:gd name="T11" fmla="*/ 0 h 284"/>
                    <a:gd name="T12" fmla="*/ 676275 w 539"/>
                    <a:gd name="T13" fmla="*/ 44450 h 284"/>
                    <a:gd name="T14" fmla="*/ 720725 w 539"/>
                    <a:gd name="T15" fmla="*/ 0 h 284"/>
                    <a:gd name="T16" fmla="*/ 855663 w 539"/>
                    <a:gd name="T17" fmla="*/ 90488 h 284"/>
                    <a:gd name="T18" fmla="*/ 855663 w 539"/>
                    <a:gd name="T19" fmla="*/ 269875 h 284"/>
                    <a:gd name="T20" fmla="*/ 765175 w 539"/>
                    <a:gd name="T21" fmla="*/ 404813 h 284"/>
                    <a:gd name="T22" fmla="*/ 811213 w 539"/>
                    <a:gd name="T23" fmla="*/ 450850 h 284"/>
                    <a:gd name="T24" fmla="*/ 630238 w 539"/>
                    <a:gd name="T25" fmla="*/ 450850 h 284"/>
                    <a:gd name="T26" fmla="*/ 404813 w 539"/>
                    <a:gd name="T27" fmla="*/ 404813 h 284"/>
                    <a:gd name="T28" fmla="*/ 360363 w 539"/>
                    <a:gd name="T29" fmla="*/ 269875 h 284"/>
                    <a:gd name="T30" fmla="*/ 90488 w 539"/>
                    <a:gd name="T31" fmla="*/ 360363 h 284"/>
                    <a:gd name="T32" fmla="*/ 0 w 539"/>
                    <a:gd name="T33" fmla="*/ 179388 h 284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539" h="284">
                      <a:moveTo>
                        <a:pt x="0" y="113"/>
                      </a:moveTo>
                      <a:lnTo>
                        <a:pt x="114" y="28"/>
                      </a:lnTo>
                      <a:lnTo>
                        <a:pt x="199" y="85"/>
                      </a:lnTo>
                      <a:lnTo>
                        <a:pt x="227" y="28"/>
                      </a:lnTo>
                      <a:lnTo>
                        <a:pt x="340" y="28"/>
                      </a:lnTo>
                      <a:lnTo>
                        <a:pt x="397" y="0"/>
                      </a:lnTo>
                      <a:lnTo>
                        <a:pt x="426" y="28"/>
                      </a:lnTo>
                      <a:lnTo>
                        <a:pt x="454" y="0"/>
                      </a:lnTo>
                      <a:lnTo>
                        <a:pt x="539" y="57"/>
                      </a:lnTo>
                      <a:lnTo>
                        <a:pt x="539" y="170"/>
                      </a:lnTo>
                      <a:lnTo>
                        <a:pt x="482" y="255"/>
                      </a:lnTo>
                      <a:lnTo>
                        <a:pt x="511" y="284"/>
                      </a:lnTo>
                      <a:lnTo>
                        <a:pt x="397" y="284"/>
                      </a:lnTo>
                      <a:lnTo>
                        <a:pt x="255" y="255"/>
                      </a:lnTo>
                      <a:lnTo>
                        <a:pt x="227" y="170"/>
                      </a:lnTo>
                      <a:lnTo>
                        <a:pt x="57" y="227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81" name="Freeform 151">
                  <a:extLst>
                    <a:ext uri="{FF2B5EF4-FFF2-40B4-BE49-F238E27FC236}">
                      <a16:creationId xmlns:a16="http://schemas.microsoft.com/office/drawing/2014/main" id="{A29B19C8-AA94-4A0C-9441-9C7AFD990E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40325" y="1379538"/>
                  <a:ext cx="495300" cy="541337"/>
                </a:xfrm>
                <a:custGeom>
                  <a:avLst/>
                  <a:gdLst>
                    <a:gd name="T0" fmla="*/ 450850 w 312"/>
                    <a:gd name="T1" fmla="*/ 134937 h 341"/>
                    <a:gd name="T2" fmla="*/ 450850 w 312"/>
                    <a:gd name="T3" fmla="*/ 46037 h 341"/>
                    <a:gd name="T4" fmla="*/ 269875 w 312"/>
                    <a:gd name="T5" fmla="*/ 0 h 341"/>
                    <a:gd name="T6" fmla="*/ 180975 w 312"/>
                    <a:gd name="T7" fmla="*/ 90487 h 341"/>
                    <a:gd name="T8" fmla="*/ 90488 w 312"/>
                    <a:gd name="T9" fmla="*/ 90487 h 341"/>
                    <a:gd name="T10" fmla="*/ 0 w 312"/>
                    <a:gd name="T11" fmla="*/ 225425 h 341"/>
                    <a:gd name="T12" fmla="*/ 46038 w 312"/>
                    <a:gd name="T13" fmla="*/ 271462 h 341"/>
                    <a:gd name="T14" fmla="*/ 90488 w 312"/>
                    <a:gd name="T15" fmla="*/ 406400 h 341"/>
                    <a:gd name="T16" fmla="*/ 90488 w 312"/>
                    <a:gd name="T17" fmla="*/ 495300 h 341"/>
                    <a:gd name="T18" fmla="*/ 134938 w 312"/>
                    <a:gd name="T19" fmla="*/ 495300 h 341"/>
                    <a:gd name="T20" fmla="*/ 180975 w 312"/>
                    <a:gd name="T21" fmla="*/ 450850 h 341"/>
                    <a:gd name="T22" fmla="*/ 225425 w 312"/>
                    <a:gd name="T23" fmla="*/ 450850 h 341"/>
                    <a:gd name="T24" fmla="*/ 315913 w 312"/>
                    <a:gd name="T25" fmla="*/ 541337 h 341"/>
                    <a:gd name="T26" fmla="*/ 315913 w 312"/>
                    <a:gd name="T27" fmla="*/ 450850 h 341"/>
                    <a:gd name="T28" fmla="*/ 360363 w 312"/>
                    <a:gd name="T29" fmla="*/ 360362 h 341"/>
                    <a:gd name="T30" fmla="*/ 450850 w 312"/>
                    <a:gd name="T31" fmla="*/ 360362 h 341"/>
                    <a:gd name="T32" fmla="*/ 495300 w 312"/>
                    <a:gd name="T33" fmla="*/ 180975 h 341"/>
                    <a:gd name="T34" fmla="*/ 450850 w 312"/>
                    <a:gd name="T35" fmla="*/ 134937 h 341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312" h="341">
                      <a:moveTo>
                        <a:pt x="284" y="85"/>
                      </a:moveTo>
                      <a:lnTo>
                        <a:pt x="284" y="29"/>
                      </a:lnTo>
                      <a:lnTo>
                        <a:pt x="170" y="0"/>
                      </a:lnTo>
                      <a:lnTo>
                        <a:pt x="114" y="57"/>
                      </a:lnTo>
                      <a:lnTo>
                        <a:pt x="57" y="57"/>
                      </a:lnTo>
                      <a:lnTo>
                        <a:pt x="0" y="142"/>
                      </a:lnTo>
                      <a:lnTo>
                        <a:pt x="29" y="171"/>
                      </a:lnTo>
                      <a:lnTo>
                        <a:pt x="57" y="256"/>
                      </a:lnTo>
                      <a:lnTo>
                        <a:pt x="57" y="312"/>
                      </a:lnTo>
                      <a:lnTo>
                        <a:pt x="85" y="312"/>
                      </a:lnTo>
                      <a:lnTo>
                        <a:pt x="114" y="284"/>
                      </a:lnTo>
                      <a:lnTo>
                        <a:pt x="142" y="284"/>
                      </a:lnTo>
                      <a:lnTo>
                        <a:pt x="199" y="341"/>
                      </a:lnTo>
                      <a:lnTo>
                        <a:pt x="199" y="284"/>
                      </a:lnTo>
                      <a:lnTo>
                        <a:pt x="227" y="227"/>
                      </a:lnTo>
                      <a:lnTo>
                        <a:pt x="284" y="227"/>
                      </a:lnTo>
                      <a:lnTo>
                        <a:pt x="312" y="114"/>
                      </a:lnTo>
                      <a:lnTo>
                        <a:pt x="284" y="8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82" name="Freeform 152">
                  <a:extLst>
                    <a:ext uri="{FF2B5EF4-FFF2-40B4-BE49-F238E27FC236}">
                      <a16:creationId xmlns:a16="http://schemas.microsoft.com/office/drawing/2014/main" id="{EA9DAA3B-E2DC-4A28-8C6E-2B32FEB87D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70563" y="2551113"/>
                  <a:ext cx="539750" cy="763587"/>
                </a:xfrm>
                <a:custGeom>
                  <a:avLst/>
                  <a:gdLst>
                    <a:gd name="T0" fmla="*/ 180975 w 340"/>
                    <a:gd name="T1" fmla="*/ 719137 h 481"/>
                    <a:gd name="T2" fmla="*/ 225425 w 340"/>
                    <a:gd name="T3" fmla="*/ 674687 h 481"/>
                    <a:gd name="T4" fmla="*/ 134938 w 340"/>
                    <a:gd name="T5" fmla="*/ 449262 h 481"/>
                    <a:gd name="T6" fmla="*/ 0 w 340"/>
                    <a:gd name="T7" fmla="*/ 449262 h 481"/>
                    <a:gd name="T8" fmla="*/ 90488 w 340"/>
                    <a:gd name="T9" fmla="*/ 358775 h 481"/>
                    <a:gd name="T10" fmla="*/ 90488 w 340"/>
                    <a:gd name="T11" fmla="*/ 179387 h 481"/>
                    <a:gd name="T12" fmla="*/ 134938 w 340"/>
                    <a:gd name="T13" fmla="*/ 134937 h 481"/>
                    <a:gd name="T14" fmla="*/ 225425 w 340"/>
                    <a:gd name="T15" fmla="*/ 134937 h 481"/>
                    <a:gd name="T16" fmla="*/ 269875 w 340"/>
                    <a:gd name="T17" fmla="*/ 0 h 481"/>
                    <a:gd name="T18" fmla="*/ 360363 w 340"/>
                    <a:gd name="T19" fmla="*/ 88900 h 481"/>
                    <a:gd name="T20" fmla="*/ 495300 w 340"/>
                    <a:gd name="T21" fmla="*/ 88900 h 481"/>
                    <a:gd name="T22" fmla="*/ 495300 w 340"/>
                    <a:gd name="T23" fmla="*/ 314325 h 481"/>
                    <a:gd name="T24" fmla="*/ 450850 w 340"/>
                    <a:gd name="T25" fmla="*/ 358775 h 481"/>
                    <a:gd name="T26" fmla="*/ 450850 w 340"/>
                    <a:gd name="T27" fmla="*/ 449262 h 481"/>
                    <a:gd name="T28" fmla="*/ 539750 w 340"/>
                    <a:gd name="T29" fmla="*/ 539750 h 481"/>
                    <a:gd name="T30" fmla="*/ 539750 w 340"/>
                    <a:gd name="T31" fmla="*/ 584200 h 481"/>
                    <a:gd name="T32" fmla="*/ 539750 w 340"/>
                    <a:gd name="T33" fmla="*/ 719137 h 481"/>
                    <a:gd name="T34" fmla="*/ 495300 w 340"/>
                    <a:gd name="T35" fmla="*/ 763587 h 481"/>
                    <a:gd name="T36" fmla="*/ 450850 w 340"/>
                    <a:gd name="T37" fmla="*/ 763587 h 481"/>
                    <a:gd name="T38" fmla="*/ 404813 w 340"/>
                    <a:gd name="T39" fmla="*/ 674687 h 481"/>
                    <a:gd name="T40" fmla="*/ 315913 w 340"/>
                    <a:gd name="T41" fmla="*/ 674687 h 481"/>
                    <a:gd name="T42" fmla="*/ 180975 w 340"/>
                    <a:gd name="T43" fmla="*/ 719137 h 481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340" h="481">
                      <a:moveTo>
                        <a:pt x="114" y="453"/>
                      </a:moveTo>
                      <a:lnTo>
                        <a:pt x="142" y="425"/>
                      </a:lnTo>
                      <a:lnTo>
                        <a:pt x="85" y="283"/>
                      </a:lnTo>
                      <a:lnTo>
                        <a:pt x="0" y="283"/>
                      </a:lnTo>
                      <a:lnTo>
                        <a:pt x="57" y="226"/>
                      </a:lnTo>
                      <a:lnTo>
                        <a:pt x="57" y="113"/>
                      </a:lnTo>
                      <a:lnTo>
                        <a:pt x="85" y="85"/>
                      </a:lnTo>
                      <a:lnTo>
                        <a:pt x="142" y="85"/>
                      </a:lnTo>
                      <a:lnTo>
                        <a:pt x="170" y="0"/>
                      </a:lnTo>
                      <a:lnTo>
                        <a:pt x="227" y="56"/>
                      </a:lnTo>
                      <a:lnTo>
                        <a:pt x="312" y="56"/>
                      </a:lnTo>
                      <a:lnTo>
                        <a:pt x="312" y="198"/>
                      </a:lnTo>
                      <a:lnTo>
                        <a:pt x="284" y="226"/>
                      </a:lnTo>
                      <a:lnTo>
                        <a:pt x="284" y="283"/>
                      </a:lnTo>
                      <a:lnTo>
                        <a:pt x="340" y="340"/>
                      </a:lnTo>
                      <a:lnTo>
                        <a:pt x="340" y="368"/>
                      </a:lnTo>
                      <a:lnTo>
                        <a:pt x="340" y="453"/>
                      </a:lnTo>
                      <a:lnTo>
                        <a:pt x="312" y="481"/>
                      </a:lnTo>
                      <a:lnTo>
                        <a:pt x="284" y="481"/>
                      </a:lnTo>
                      <a:lnTo>
                        <a:pt x="255" y="425"/>
                      </a:lnTo>
                      <a:lnTo>
                        <a:pt x="199" y="425"/>
                      </a:lnTo>
                      <a:lnTo>
                        <a:pt x="114" y="45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83" name="Freeform 153">
                  <a:extLst>
                    <a:ext uri="{FF2B5EF4-FFF2-40B4-BE49-F238E27FC236}">
                      <a16:creationId xmlns:a16="http://schemas.microsoft.com/office/drawing/2014/main" id="{B24B8EC2-3F59-43A2-9B2B-4D50EB31B2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75263" y="2190750"/>
                  <a:ext cx="720725" cy="584200"/>
                </a:xfrm>
                <a:custGeom>
                  <a:avLst/>
                  <a:gdLst>
                    <a:gd name="T0" fmla="*/ 134938 w 454"/>
                    <a:gd name="T1" fmla="*/ 584200 h 368"/>
                    <a:gd name="T2" fmla="*/ 46038 w 454"/>
                    <a:gd name="T3" fmla="*/ 539750 h 368"/>
                    <a:gd name="T4" fmla="*/ 0 w 454"/>
                    <a:gd name="T5" fmla="*/ 449263 h 368"/>
                    <a:gd name="T6" fmla="*/ 0 w 454"/>
                    <a:gd name="T7" fmla="*/ 314325 h 368"/>
                    <a:gd name="T8" fmla="*/ 46038 w 454"/>
                    <a:gd name="T9" fmla="*/ 269875 h 368"/>
                    <a:gd name="T10" fmla="*/ 0 w 454"/>
                    <a:gd name="T11" fmla="*/ 223838 h 368"/>
                    <a:gd name="T12" fmla="*/ 0 w 454"/>
                    <a:gd name="T13" fmla="*/ 134938 h 368"/>
                    <a:gd name="T14" fmla="*/ 134938 w 454"/>
                    <a:gd name="T15" fmla="*/ 0 h 368"/>
                    <a:gd name="T16" fmla="*/ 315913 w 454"/>
                    <a:gd name="T17" fmla="*/ 0 h 368"/>
                    <a:gd name="T18" fmla="*/ 404813 w 454"/>
                    <a:gd name="T19" fmla="*/ 88900 h 368"/>
                    <a:gd name="T20" fmla="*/ 450850 w 454"/>
                    <a:gd name="T21" fmla="*/ 44450 h 368"/>
                    <a:gd name="T22" fmla="*/ 450850 w 454"/>
                    <a:gd name="T23" fmla="*/ 179388 h 368"/>
                    <a:gd name="T24" fmla="*/ 495300 w 454"/>
                    <a:gd name="T25" fmla="*/ 134938 h 368"/>
                    <a:gd name="T26" fmla="*/ 676275 w 454"/>
                    <a:gd name="T27" fmla="*/ 134938 h 368"/>
                    <a:gd name="T28" fmla="*/ 720725 w 454"/>
                    <a:gd name="T29" fmla="*/ 223838 h 368"/>
                    <a:gd name="T30" fmla="*/ 630238 w 454"/>
                    <a:gd name="T31" fmla="*/ 314325 h 368"/>
                    <a:gd name="T32" fmla="*/ 630238 w 454"/>
                    <a:gd name="T33" fmla="*/ 495300 h 368"/>
                    <a:gd name="T34" fmla="*/ 495300 w 454"/>
                    <a:gd name="T35" fmla="*/ 495300 h 368"/>
                    <a:gd name="T36" fmla="*/ 404813 w 454"/>
                    <a:gd name="T37" fmla="*/ 404813 h 368"/>
                    <a:gd name="T38" fmla="*/ 315913 w 454"/>
                    <a:gd name="T39" fmla="*/ 404813 h 368"/>
                    <a:gd name="T40" fmla="*/ 269875 w 454"/>
                    <a:gd name="T41" fmla="*/ 449263 h 368"/>
                    <a:gd name="T42" fmla="*/ 134938 w 454"/>
                    <a:gd name="T43" fmla="*/ 495300 h 368"/>
                    <a:gd name="T44" fmla="*/ 180975 w 454"/>
                    <a:gd name="T45" fmla="*/ 539750 h 368"/>
                    <a:gd name="T46" fmla="*/ 134938 w 454"/>
                    <a:gd name="T47" fmla="*/ 584200 h 368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454" h="368">
                      <a:moveTo>
                        <a:pt x="85" y="368"/>
                      </a:moveTo>
                      <a:lnTo>
                        <a:pt x="29" y="340"/>
                      </a:lnTo>
                      <a:lnTo>
                        <a:pt x="0" y="283"/>
                      </a:lnTo>
                      <a:lnTo>
                        <a:pt x="0" y="198"/>
                      </a:lnTo>
                      <a:lnTo>
                        <a:pt x="29" y="170"/>
                      </a:lnTo>
                      <a:lnTo>
                        <a:pt x="0" y="141"/>
                      </a:lnTo>
                      <a:lnTo>
                        <a:pt x="0" y="85"/>
                      </a:lnTo>
                      <a:lnTo>
                        <a:pt x="85" y="0"/>
                      </a:lnTo>
                      <a:lnTo>
                        <a:pt x="199" y="0"/>
                      </a:lnTo>
                      <a:lnTo>
                        <a:pt x="255" y="56"/>
                      </a:lnTo>
                      <a:lnTo>
                        <a:pt x="284" y="28"/>
                      </a:lnTo>
                      <a:lnTo>
                        <a:pt x="284" y="113"/>
                      </a:lnTo>
                      <a:lnTo>
                        <a:pt x="312" y="85"/>
                      </a:lnTo>
                      <a:lnTo>
                        <a:pt x="426" y="85"/>
                      </a:lnTo>
                      <a:lnTo>
                        <a:pt x="454" y="141"/>
                      </a:lnTo>
                      <a:lnTo>
                        <a:pt x="397" y="198"/>
                      </a:lnTo>
                      <a:lnTo>
                        <a:pt x="397" y="312"/>
                      </a:lnTo>
                      <a:lnTo>
                        <a:pt x="312" y="312"/>
                      </a:lnTo>
                      <a:lnTo>
                        <a:pt x="255" y="255"/>
                      </a:lnTo>
                      <a:lnTo>
                        <a:pt x="199" y="255"/>
                      </a:lnTo>
                      <a:lnTo>
                        <a:pt x="170" y="283"/>
                      </a:lnTo>
                      <a:lnTo>
                        <a:pt x="85" y="312"/>
                      </a:lnTo>
                      <a:lnTo>
                        <a:pt x="114" y="340"/>
                      </a:lnTo>
                      <a:lnTo>
                        <a:pt x="85" y="36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84" name="Freeform 154">
                  <a:extLst>
                    <a:ext uri="{FF2B5EF4-FFF2-40B4-BE49-F238E27FC236}">
                      <a16:creationId xmlns:a16="http://schemas.microsoft.com/office/drawing/2014/main" id="{A8638F27-8797-413F-AEF3-0FFD5228B5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5388" y="2551113"/>
                  <a:ext cx="450850" cy="1304925"/>
                </a:xfrm>
                <a:custGeom>
                  <a:avLst/>
                  <a:gdLst>
                    <a:gd name="T0" fmla="*/ 450850 w 284"/>
                    <a:gd name="T1" fmla="*/ 539750 h 822"/>
                    <a:gd name="T2" fmla="*/ 315913 w 284"/>
                    <a:gd name="T3" fmla="*/ 449263 h 822"/>
                    <a:gd name="T4" fmla="*/ 225425 w 284"/>
                    <a:gd name="T5" fmla="*/ 493713 h 822"/>
                    <a:gd name="T6" fmla="*/ 315913 w 284"/>
                    <a:gd name="T7" fmla="*/ 539750 h 822"/>
                    <a:gd name="T8" fmla="*/ 225425 w 284"/>
                    <a:gd name="T9" fmla="*/ 628650 h 822"/>
                    <a:gd name="T10" fmla="*/ 225425 w 284"/>
                    <a:gd name="T11" fmla="*/ 854075 h 822"/>
                    <a:gd name="T12" fmla="*/ 180975 w 284"/>
                    <a:gd name="T13" fmla="*/ 989013 h 822"/>
                    <a:gd name="T14" fmla="*/ 315913 w 284"/>
                    <a:gd name="T15" fmla="*/ 1035050 h 822"/>
                    <a:gd name="T16" fmla="*/ 360363 w 284"/>
                    <a:gd name="T17" fmla="*/ 1214438 h 822"/>
                    <a:gd name="T18" fmla="*/ 180975 w 284"/>
                    <a:gd name="T19" fmla="*/ 1304925 h 822"/>
                    <a:gd name="T20" fmla="*/ 90488 w 284"/>
                    <a:gd name="T21" fmla="*/ 989013 h 822"/>
                    <a:gd name="T22" fmla="*/ 46038 w 284"/>
                    <a:gd name="T23" fmla="*/ 944563 h 822"/>
                    <a:gd name="T24" fmla="*/ 46038 w 284"/>
                    <a:gd name="T25" fmla="*/ 809625 h 822"/>
                    <a:gd name="T26" fmla="*/ 90488 w 284"/>
                    <a:gd name="T27" fmla="*/ 674688 h 822"/>
                    <a:gd name="T28" fmla="*/ 0 w 284"/>
                    <a:gd name="T29" fmla="*/ 628650 h 822"/>
                    <a:gd name="T30" fmla="*/ 46038 w 284"/>
                    <a:gd name="T31" fmla="*/ 584200 h 822"/>
                    <a:gd name="T32" fmla="*/ 0 w 284"/>
                    <a:gd name="T33" fmla="*/ 493713 h 822"/>
                    <a:gd name="T34" fmla="*/ 46038 w 284"/>
                    <a:gd name="T35" fmla="*/ 449263 h 822"/>
                    <a:gd name="T36" fmla="*/ 46038 w 284"/>
                    <a:gd name="T37" fmla="*/ 358775 h 822"/>
                    <a:gd name="T38" fmla="*/ 0 w 284"/>
                    <a:gd name="T39" fmla="*/ 269875 h 822"/>
                    <a:gd name="T40" fmla="*/ 0 w 284"/>
                    <a:gd name="T41" fmla="*/ 179388 h 822"/>
                    <a:gd name="T42" fmla="*/ 90488 w 284"/>
                    <a:gd name="T43" fmla="*/ 134938 h 822"/>
                    <a:gd name="T44" fmla="*/ 134938 w 284"/>
                    <a:gd name="T45" fmla="*/ 0 h 822"/>
                    <a:gd name="T46" fmla="*/ 269875 w 284"/>
                    <a:gd name="T47" fmla="*/ 88900 h 822"/>
                    <a:gd name="T48" fmla="*/ 315913 w 284"/>
                    <a:gd name="T49" fmla="*/ 179388 h 822"/>
                    <a:gd name="T50" fmla="*/ 404813 w 284"/>
                    <a:gd name="T51" fmla="*/ 223838 h 822"/>
                    <a:gd name="T52" fmla="*/ 450850 w 284"/>
                    <a:gd name="T53" fmla="*/ 314325 h 822"/>
                    <a:gd name="T54" fmla="*/ 404813 w 284"/>
                    <a:gd name="T55" fmla="*/ 358775 h 822"/>
                    <a:gd name="T56" fmla="*/ 450850 w 284"/>
                    <a:gd name="T57" fmla="*/ 539750 h 822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284" h="822">
                      <a:moveTo>
                        <a:pt x="284" y="340"/>
                      </a:moveTo>
                      <a:lnTo>
                        <a:pt x="199" y="283"/>
                      </a:lnTo>
                      <a:lnTo>
                        <a:pt x="142" y="311"/>
                      </a:lnTo>
                      <a:lnTo>
                        <a:pt x="199" y="340"/>
                      </a:lnTo>
                      <a:lnTo>
                        <a:pt x="142" y="396"/>
                      </a:lnTo>
                      <a:lnTo>
                        <a:pt x="142" y="538"/>
                      </a:lnTo>
                      <a:lnTo>
                        <a:pt x="114" y="623"/>
                      </a:lnTo>
                      <a:lnTo>
                        <a:pt x="199" y="652"/>
                      </a:lnTo>
                      <a:lnTo>
                        <a:pt x="227" y="765"/>
                      </a:lnTo>
                      <a:lnTo>
                        <a:pt x="114" y="822"/>
                      </a:lnTo>
                      <a:lnTo>
                        <a:pt x="57" y="623"/>
                      </a:lnTo>
                      <a:lnTo>
                        <a:pt x="29" y="595"/>
                      </a:lnTo>
                      <a:lnTo>
                        <a:pt x="29" y="510"/>
                      </a:lnTo>
                      <a:lnTo>
                        <a:pt x="57" y="425"/>
                      </a:lnTo>
                      <a:lnTo>
                        <a:pt x="0" y="396"/>
                      </a:lnTo>
                      <a:lnTo>
                        <a:pt x="29" y="368"/>
                      </a:lnTo>
                      <a:lnTo>
                        <a:pt x="0" y="311"/>
                      </a:lnTo>
                      <a:lnTo>
                        <a:pt x="29" y="283"/>
                      </a:lnTo>
                      <a:lnTo>
                        <a:pt x="29" y="226"/>
                      </a:lnTo>
                      <a:lnTo>
                        <a:pt x="0" y="170"/>
                      </a:lnTo>
                      <a:lnTo>
                        <a:pt x="0" y="113"/>
                      </a:lnTo>
                      <a:lnTo>
                        <a:pt x="57" y="85"/>
                      </a:lnTo>
                      <a:lnTo>
                        <a:pt x="85" y="0"/>
                      </a:lnTo>
                      <a:lnTo>
                        <a:pt x="170" y="56"/>
                      </a:lnTo>
                      <a:lnTo>
                        <a:pt x="199" y="113"/>
                      </a:lnTo>
                      <a:lnTo>
                        <a:pt x="255" y="141"/>
                      </a:lnTo>
                      <a:lnTo>
                        <a:pt x="284" y="198"/>
                      </a:lnTo>
                      <a:lnTo>
                        <a:pt x="255" y="226"/>
                      </a:lnTo>
                      <a:lnTo>
                        <a:pt x="284" y="34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85" name="Freeform 155">
                  <a:extLst>
                    <a:ext uri="{FF2B5EF4-FFF2-40B4-BE49-F238E27FC236}">
                      <a16:creationId xmlns:a16="http://schemas.microsoft.com/office/drawing/2014/main" id="{21AD6C95-7665-4690-B014-E8E6B0AB03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86363" y="1830388"/>
                  <a:ext cx="449262" cy="495300"/>
                </a:xfrm>
                <a:custGeom>
                  <a:avLst/>
                  <a:gdLst>
                    <a:gd name="T0" fmla="*/ 44450 w 283"/>
                    <a:gd name="T1" fmla="*/ 44450 h 312"/>
                    <a:gd name="T2" fmla="*/ 88900 w 283"/>
                    <a:gd name="T3" fmla="*/ 44450 h 312"/>
                    <a:gd name="T4" fmla="*/ 134937 w 283"/>
                    <a:gd name="T5" fmla="*/ 0 h 312"/>
                    <a:gd name="T6" fmla="*/ 179387 w 283"/>
                    <a:gd name="T7" fmla="*/ 0 h 312"/>
                    <a:gd name="T8" fmla="*/ 269875 w 283"/>
                    <a:gd name="T9" fmla="*/ 90488 h 312"/>
                    <a:gd name="T10" fmla="*/ 223837 w 283"/>
                    <a:gd name="T11" fmla="*/ 134938 h 312"/>
                    <a:gd name="T12" fmla="*/ 314325 w 283"/>
                    <a:gd name="T13" fmla="*/ 225425 h 312"/>
                    <a:gd name="T14" fmla="*/ 449262 w 283"/>
                    <a:gd name="T15" fmla="*/ 269875 h 312"/>
                    <a:gd name="T16" fmla="*/ 404812 w 283"/>
                    <a:gd name="T17" fmla="*/ 360363 h 312"/>
                    <a:gd name="T18" fmla="*/ 223837 w 283"/>
                    <a:gd name="T19" fmla="*/ 360363 h 312"/>
                    <a:gd name="T20" fmla="*/ 88900 w 283"/>
                    <a:gd name="T21" fmla="*/ 495300 h 312"/>
                    <a:gd name="T22" fmla="*/ 44450 w 283"/>
                    <a:gd name="T23" fmla="*/ 449263 h 312"/>
                    <a:gd name="T24" fmla="*/ 44450 w 283"/>
                    <a:gd name="T25" fmla="*/ 360363 h 312"/>
                    <a:gd name="T26" fmla="*/ 0 w 283"/>
                    <a:gd name="T27" fmla="*/ 269875 h 312"/>
                    <a:gd name="T28" fmla="*/ 44450 w 283"/>
                    <a:gd name="T29" fmla="*/ 44450 h 31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283" h="312">
                      <a:moveTo>
                        <a:pt x="28" y="28"/>
                      </a:moveTo>
                      <a:lnTo>
                        <a:pt x="56" y="28"/>
                      </a:lnTo>
                      <a:lnTo>
                        <a:pt x="85" y="0"/>
                      </a:lnTo>
                      <a:lnTo>
                        <a:pt x="113" y="0"/>
                      </a:lnTo>
                      <a:lnTo>
                        <a:pt x="170" y="57"/>
                      </a:lnTo>
                      <a:lnTo>
                        <a:pt x="141" y="85"/>
                      </a:lnTo>
                      <a:lnTo>
                        <a:pt x="198" y="142"/>
                      </a:lnTo>
                      <a:lnTo>
                        <a:pt x="283" y="170"/>
                      </a:lnTo>
                      <a:lnTo>
                        <a:pt x="255" y="227"/>
                      </a:lnTo>
                      <a:lnTo>
                        <a:pt x="141" y="227"/>
                      </a:lnTo>
                      <a:lnTo>
                        <a:pt x="56" y="312"/>
                      </a:lnTo>
                      <a:lnTo>
                        <a:pt x="28" y="283"/>
                      </a:lnTo>
                      <a:lnTo>
                        <a:pt x="28" y="227"/>
                      </a:lnTo>
                      <a:lnTo>
                        <a:pt x="0" y="170"/>
                      </a:lnTo>
                      <a:lnTo>
                        <a:pt x="28" y="2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86" name="Freeform 156">
                  <a:extLst>
                    <a:ext uri="{FF2B5EF4-FFF2-40B4-BE49-F238E27FC236}">
                      <a16:creationId xmlns:a16="http://schemas.microsoft.com/office/drawing/2014/main" id="{AC310C88-0551-4EEF-9D3A-34067D9285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14900" y="1651000"/>
                  <a:ext cx="406400" cy="989013"/>
                </a:xfrm>
                <a:custGeom>
                  <a:avLst/>
                  <a:gdLst>
                    <a:gd name="T0" fmla="*/ 271463 w 256"/>
                    <a:gd name="T1" fmla="*/ 0 h 623"/>
                    <a:gd name="T2" fmla="*/ 90488 w 256"/>
                    <a:gd name="T3" fmla="*/ 0 h 623"/>
                    <a:gd name="T4" fmla="*/ 0 w 256"/>
                    <a:gd name="T5" fmla="*/ 44450 h 623"/>
                    <a:gd name="T6" fmla="*/ 46038 w 256"/>
                    <a:gd name="T7" fmla="*/ 88900 h 623"/>
                    <a:gd name="T8" fmla="*/ 46038 w 256"/>
                    <a:gd name="T9" fmla="*/ 223838 h 623"/>
                    <a:gd name="T10" fmla="*/ 46038 w 256"/>
                    <a:gd name="T11" fmla="*/ 493713 h 623"/>
                    <a:gd name="T12" fmla="*/ 90488 w 256"/>
                    <a:gd name="T13" fmla="*/ 674688 h 623"/>
                    <a:gd name="T14" fmla="*/ 136525 w 256"/>
                    <a:gd name="T15" fmla="*/ 763588 h 623"/>
                    <a:gd name="T16" fmla="*/ 136525 w 256"/>
                    <a:gd name="T17" fmla="*/ 809625 h 623"/>
                    <a:gd name="T18" fmla="*/ 225425 w 256"/>
                    <a:gd name="T19" fmla="*/ 900113 h 623"/>
                    <a:gd name="T20" fmla="*/ 360363 w 256"/>
                    <a:gd name="T21" fmla="*/ 989013 h 623"/>
                    <a:gd name="T22" fmla="*/ 360363 w 256"/>
                    <a:gd name="T23" fmla="*/ 854075 h 623"/>
                    <a:gd name="T24" fmla="*/ 406400 w 256"/>
                    <a:gd name="T25" fmla="*/ 809625 h 623"/>
                    <a:gd name="T26" fmla="*/ 360363 w 256"/>
                    <a:gd name="T27" fmla="*/ 763588 h 623"/>
                    <a:gd name="T28" fmla="*/ 360363 w 256"/>
                    <a:gd name="T29" fmla="*/ 674688 h 623"/>
                    <a:gd name="T30" fmla="*/ 315913 w 256"/>
                    <a:gd name="T31" fmla="*/ 628650 h 623"/>
                    <a:gd name="T32" fmla="*/ 315913 w 256"/>
                    <a:gd name="T33" fmla="*/ 539750 h 623"/>
                    <a:gd name="T34" fmla="*/ 271463 w 256"/>
                    <a:gd name="T35" fmla="*/ 449263 h 623"/>
                    <a:gd name="T36" fmla="*/ 315913 w 256"/>
                    <a:gd name="T37" fmla="*/ 223838 h 623"/>
                    <a:gd name="T38" fmla="*/ 315913 w 256"/>
                    <a:gd name="T39" fmla="*/ 134938 h 623"/>
                    <a:gd name="T40" fmla="*/ 271463 w 256"/>
                    <a:gd name="T41" fmla="*/ 0 h 623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256" h="623">
                      <a:moveTo>
                        <a:pt x="171" y="0"/>
                      </a:moveTo>
                      <a:lnTo>
                        <a:pt x="57" y="0"/>
                      </a:lnTo>
                      <a:lnTo>
                        <a:pt x="0" y="28"/>
                      </a:lnTo>
                      <a:lnTo>
                        <a:pt x="29" y="56"/>
                      </a:lnTo>
                      <a:lnTo>
                        <a:pt x="29" y="141"/>
                      </a:lnTo>
                      <a:lnTo>
                        <a:pt x="29" y="311"/>
                      </a:lnTo>
                      <a:lnTo>
                        <a:pt x="57" y="425"/>
                      </a:lnTo>
                      <a:lnTo>
                        <a:pt x="86" y="481"/>
                      </a:lnTo>
                      <a:lnTo>
                        <a:pt x="86" y="510"/>
                      </a:lnTo>
                      <a:lnTo>
                        <a:pt x="142" y="567"/>
                      </a:lnTo>
                      <a:lnTo>
                        <a:pt x="227" y="623"/>
                      </a:lnTo>
                      <a:lnTo>
                        <a:pt x="227" y="538"/>
                      </a:lnTo>
                      <a:lnTo>
                        <a:pt x="256" y="510"/>
                      </a:lnTo>
                      <a:lnTo>
                        <a:pt x="227" y="481"/>
                      </a:lnTo>
                      <a:lnTo>
                        <a:pt x="227" y="425"/>
                      </a:lnTo>
                      <a:lnTo>
                        <a:pt x="199" y="396"/>
                      </a:lnTo>
                      <a:lnTo>
                        <a:pt x="199" y="340"/>
                      </a:lnTo>
                      <a:lnTo>
                        <a:pt x="171" y="283"/>
                      </a:lnTo>
                      <a:lnTo>
                        <a:pt x="199" y="141"/>
                      </a:lnTo>
                      <a:lnTo>
                        <a:pt x="199" y="85"/>
                      </a:lnTo>
                      <a:lnTo>
                        <a:pt x="171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87" name="Freeform 157">
                  <a:extLst>
                    <a:ext uri="{FF2B5EF4-FFF2-40B4-BE49-F238E27FC236}">
                      <a16:creationId xmlns:a16="http://schemas.microsoft.com/office/drawing/2014/main" id="{FA84E8D6-EC5A-44F5-B184-333384338E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65638" y="1470025"/>
                  <a:ext cx="539750" cy="495300"/>
                </a:xfrm>
                <a:custGeom>
                  <a:avLst/>
                  <a:gdLst>
                    <a:gd name="T0" fmla="*/ 495300 w 340"/>
                    <a:gd name="T1" fmla="*/ 404813 h 312"/>
                    <a:gd name="T2" fmla="*/ 404813 w 340"/>
                    <a:gd name="T3" fmla="*/ 495300 h 312"/>
                    <a:gd name="T4" fmla="*/ 314325 w 340"/>
                    <a:gd name="T5" fmla="*/ 450850 h 312"/>
                    <a:gd name="T6" fmla="*/ 314325 w 340"/>
                    <a:gd name="T7" fmla="*/ 315913 h 312"/>
                    <a:gd name="T8" fmla="*/ 269875 w 340"/>
                    <a:gd name="T9" fmla="*/ 360363 h 312"/>
                    <a:gd name="T10" fmla="*/ 90488 w 340"/>
                    <a:gd name="T11" fmla="*/ 404813 h 312"/>
                    <a:gd name="T12" fmla="*/ 0 w 340"/>
                    <a:gd name="T13" fmla="*/ 90488 h 312"/>
                    <a:gd name="T14" fmla="*/ 269875 w 340"/>
                    <a:gd name="T15" fmla="*/ 0 h 312"/>
                    <a:gd name="T16" fmla="*/ 314325 w 340"/>
                    <a:gd name="T17" fmla="*/ 134938 h 312"/>
                    <a:gd name="T18" fmla="*/ 539750 w 340"/>
                    <a:gd name="T19" fmla="*/ 180975 h 312"/>
                    <a:gd name="T20" fmla="*/ 449263 w 340"/>
                    <a:gd name="T21" fmla="*/ 225425 h 312"/>
                    <a:gd name="T22" fmla="*/ 495300 w 340"/>
                    <a:gd name="T23" fmla="*/ 269875 h 312"/>
                    <a:gd name="T24" fmla="*/ 495300 w 340"/>
                    <a:gd name="T25" fmla="*/ 404813 h 31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40" h="312">
                      <a:moveTo>
                        <a:pt x="312" y="255"/>
                      </a:moveTo>
                      <a:lnTo>
                        <a:pt x="255" y="312"/>
                      </a:lnTo>
                      <a:lnTo>
                        <a:pt x="198" y="284"/>
                      </a:lnTo>
                      <a:lnTo>
                        <a:pt x="198" y="199"/>
                      </a:lnTo>
                      <a:lnTo>
                        <a:pt x="170" y="227"/>
                      </a:lnTo>
                      <a:lnTo>
                        <a:pt x="57" y="255"/>
                      </a:lnTo>
                      <a:lnTo>
                        <a:pt x="0" y="57"/>
                      </a:lnTo>
                      <a:lnTo>
                        <a:pt x="170" y="0"/>
                      </a:lnTo>
                      <a:lnTo>
                        <a:pt x="198" y="85"/>
                      </a:lnTo>
                      <a:lnTo>
                        <a:pt x="340" y="114"/>
                      </a:lnTo>
                      <a:lnTo>
                        <a:pt x="283" y="142"/>
                      </a:lnTo>
                      <a:lnTo>
                        <a:pt x="312" y="170"/>
                      </a:lnTo>
                      <a:lnTo>
                        <a:pt x="312" y="25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88" name="Freeform 158">
                  <a:extLst>
                    <a:ext uri="{FF2B5EF4-FFF2-40B4-BE49-F238E27FC236}">
                      <a16:creationId xmlns:a16="http://schemas.microsoft.com/office/drawing/2014/main" id="{E9BCFE5C-99CD-4170-9F58-6AC5118277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30813" y="1020763"/>
                  <a:ext cx="495300" cy="493712"/>
                </a:xfrm>
                <a:custGeom>
                  <a:avLst/>
                  <a:gdLst>
                    <a:gd name="T0" fmla="*/ 0 w 312"/>
                    <a:gd name="T1" fmla="*/ 269875 h 311"/>
                    <a:gd name="T2" fmla="*/ 44450 w 312"/>
                    <a:gd name="T3" fmla="*/ 134937 h 311"/>
                    <a:gd name="T4" fmla="*/ 0 w 312"/>
                    <a:gd name="T5" fmla="*/ 88900 h 311"/>
                    <a:gd name="T6" fmla="*/ 44450 w 312"/>
                    <a:gd name="T7" fmla="*/ 0 h 311"/>
                    <a:gd name="T8" fmla="*/ 225425 w 312"/>
                    <a:gd name="T9" fmla="*/ 0 h 311"/>
                    <a:gd name="T10" fmla="*/ 449263 w 312"/>
                    <a:gd name="T11" fmla="*/ 223837 h 311"/>
                    <a:gd name="T12" fmla="*/ 495300 w 312"/>
                    <a:gd name="T13" fmla="*/ 358775 h 311"/>
                    <a:gd name="T14" fmla="*/ 449263 w 312"/>
                    <a:gd name="T15" fmla="*/ 449262 h 311"/>
                    <a:gd name="T16" fmla="*/ 404813 w 312"/>
                    <a:gd name="T17" fmla="*/ 404812 h 311"/>
                    <a:gd name="T18" fmla="*/ 360363 w 312"/>
                    <a:gd name="T19" fmla="*/ 493712 h 311"/>
                    <a:gd name="T20" fmla="*/ 360363 w 312"/>
                    <a:gd name="T21" fmla="*/ 404812 h 311"/>
                    <a:gd name="T22" fmla="*/ 179388 w 312"/>
                    <a:gd name="T23" fmla="*/ 358775 h 311"/>
                    <a:gd name="T24" fmla="*/ 90488 w 312"/>
                    <a:gd name="T25" fmla="*/ 449262 h 311"/>
                    <a:gd name="T26" fmla="*/ 0 w 312"/>
                    <a:gd name="T27" fmla="*/ 449262 h 311"/>
                    <a:gd name="T28" fmla="*/ 0 w 312"/>
                    <a:gd name="T29" fmla="*/ 269875 h 311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312" h="311">
                      <a:moveTo>
                        <a:pt x="0" y="170"/>
                      </a:moveTo>
                      <a:lnTo>
                        <a:pt x="28" y="85"/>
                      </a:lnTo>
                      <a:lnTo>
                        <a:pt x="0" y="56"/>
                      </a:lnTo>
                      <a:lnTo>
                        <a:pt x="28" y="0"/>
                      </a:lnTo>
                      <a:lnTo>
                        <a:pt x="142" y="0"/>
                      </a:lnTo>
                      <a:lnTo>
                        <a:pt x="283" y="141"/>
                      </a:lnTo>
                      <a:lnTo>
                        <a:pt x="312" y="226"/>
                      </a:lnTo>
                      <a:lnTo>
                        <a:pt x="283" y="283"/>
                      </a:lnTo>
                      <a:lnTo>
                        <a:pt x="255" y="255"/>
                      </a:lnTo>
                      <a:lnTo>
                        <a:pt x="227" y="311"/>
                      </a:lnTo>
                      <a:lnTo>
                        <a:pt x="227" y="255"/>
                      </a:lnTo>
                      <a:lnTo>
                        <a:pt x="113" y="226"/>
                      </a:lnTo>
                      <a:lnTo>
                        <a:pt x="57" y="283"/>
                      </a:lnTo>
                      <a:lnTo>
                        <a:pt x="0" y="283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89" name="Freeform 159">
                  <a:extLst>
                    <a:ext uri="{FF2B5EF4-FFF2-40B4-BE49-F238E27FC236}">
                      <a16:creationId xmlns:a16="http://schemas.microsoft.com/office/drawing/2014/main" id="{151A5371-E066-4083-B718-B348E60648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14900" y="569913"/>
                  <a:ext cx="541338" cy="720725"/>
                </a:xfrm>
                <a:custGeom>
                  <a:avLst/>
                  <a:gdLst>
                    <a:gd name="T0" fmla="*/ 541338 w 341"/>
                    <a:gd name="T1" fmla="*/ 450850 h 454"/>
                    <a:gd name="T2" fmla="*/ 360363 w 341"/>
                    <a:gd name="T3" fmla="*/ 450850 h 454"/>
                    <a:gd name="T4" fmla="*/ 315913 w 341"/>
                    <a:gd name="T5" fmla="*/ 539750 h 454"/>
                    <a:gd name="T6" fmla="*/ 360363 w 341"/>
                    <a:gd name="T7" fmla="*/ 585788 h 454"/>
                    <a:gd name="T8" fmla="*/ 315913 w 341"/>
                    <a:gd name="T9" fmla="*/ 720725 h 454"/>
                    <a:gd name="T10" fmla="*/ 180975 w 341"/>
                    <a:gd name="T11" fmla="*/ 630238 h 454"/>
                    <a:gd name="T12" fmla="*/ 136525 w 341"/>
                    <a:gd name="T13" fmla="*/ 674688 h 454"/>
                    <a:gd name="T14" fmla="*/ 90488 w 341"/>
                    <a:gd name="T15" fmla="*/ 630238 h 454"/>
                    <a:gd name="T16" fmla="*/ 0 w 341"/>
                    <a:gd name="T17" fmla="*/ 585788 h 454"/>
                    <a:gd name="T18" fmla="*/ 90488 w 341"/>
                    <a:gd name="T19" fmla="*/ 539750 h 454"/>
                    <a:gd name="T20" fmla="*/ 90488 w 341"/>
                    <a:gd name="T21" fmla="*/ 450850 h 454"/>
                    <a:gd name="T22" fmla="*/ 46038 w 341"/>
                    <a:gd name="T23" fmla="*/ 404813 h 454"/>
                    <a:gd name="T24" fmla="*/ 90488 w 341"/>
                    <a:gd name="T25" fmla="*/ 315913 h 454"/>
                    <a:gd name="T26" fmla="*/ 46038 w 341"/>
                    <a:gd name="T27" fmla="*/ 180975 h 454"/>
                    <a:gd name="T28" fmla="*/ 0 w 341"/>
                    <a:gd name="T29" fmla="*/ 180975 h 454"/>
                    <a:gd name="T30" fmla="*/ 0 w 341"/>
                    <a:gd name="T31" fmla="*/ 44450 h 454"/>
                    <a:gd name="T32" fmla="*/ 90488 w 341"/>
                    <a:gd name="T33" fmla="*/ 44450 h 454"/>
                    <a:gd name="T34" fmla="*/ 136525 w 341"/>
                    <a:gd name="T35" fmla="*/ 0 h 454"/>
                    <a:gd name="T36" fmla="*/ 541338 w 341"/>
                    <a:gd name="T37" fmla="*/ 450850 h 45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341" h="454">
                      <a:moveTo>
                        <a:pt x="341" y="284"/>
                      </a:moveTo>
                      <a:lnTo>
                        <a:pt x="227" y="284"/>
                      </a:lnTo>
                      <a:lnTo>
                        <a:pt x="199" y="340"/>
                      </a:lnTo>
                      <a:lnTo>
                        <a:pt x="227" y="369"/>
                      </a:lnTo>
                      <a:lnTo>
                        <a:pt x="199" y="454"/>
                      </a:lnTo>
                      <a:lnTo>
                        <a:pt x="114" y="397"/>
                      </a:lnTo>
                      <a:lnTo>
                        <a:pt x="86" y="425"/>
                      </a:lnTo>
                      <a:lnTo>
                        <a:pt x="57" y="397"/>
                      </a:lnTo>
                      <a:lnTo>
                        <a:pt x="0" y="369"/>
                      </a:lnTo>
                      <a:lnTo>
                        <a:pt x="57" y="340"/>
                      </a:lnTo>
                      <a:lnTo>
                        <a:pt x="57" y="284"/>
                      </a:lnTo>
                      <a:lnTo>
                        <a:pt x="29" y="255"/>
                      </a:lnTo>
                      <a:lnTo>
                        <a:pt x="57" y="199"/>
                      </a:lnTo>
                      <a:lnTo>
                        <a:pt x="29" y="114"/>
                      </a:lnTo>
                      <a:lnTo>
                        <a:pt x="0" y="114"/>
                      </a:lnTo>
                      <a:lnTo>
                        <a:pt x="0" y="28"/>
                      </a:lnTo>
                      <a:lnTo>
                        <a:pt x="57" y="28"/>
                      </a:lnTo>
                      <a:lnTo>
                        <a:pt x="86" y="0"/>
                      </a:lnTo>
                      <a:lnTo>
                        <a:pt x="341" y="28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90" name="Freeform 160">
                  <a:extLst>
                    <a:ext uri="{FF2B5EF4-FFF2-40B4-BE49-F238E27FC236}">
                      <a16:creationId xmlns:a16="http://schemas.microsoft.com/office/drawing/2014/main" id="{E613E431-56CB-47B9-A963-044B718C2F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40213" y="795338"/>
                  <a:ext cx="765175" cy="584200"/>
                </a:xfrm>
                <a:custGeom>
                  <a:avLst/>
                  <a:gdLst>
                    <a:gd name="T0" fmla="*/ 765175 w 482"/>
                    <a:gd name="T1" fmla="*/ 90488 h 368"/>
                    <a:gd name="T2" fmla="*/ 585788 w 482"/>
                    <a:gd name="T3" fmla="*/ 134938 h 368"/>
                    <a:gd name="T4" fmla="*/ 585788 w 482"/>
                    <a:gd name="T5" fmla="*/ 225425 h 368"/>
                    <a:gd name="T6" fmla="*/ 495300 w 482"/>
                    <a:gd name="T7" fmla="*/ 179388 h 368"/>
                    <a:gd name="T8" fmla="*/ 450850 w 482"/>
                    <a:gd name="T9" fmla="*/ 134938 h 368"/>
                    <a:gd name="T10" fmla="*/ 404813 w 482"/>
                    <a:gd name="T11" fmla="*/ 179388 h 368"/>
                    <a:gd name="T12" fmla="*/ 360363 w 482"/>
                    <a:gd name="T13" fmla="*/ 0 h 368"/>
                    <a:gd name="T14" fmla="*/ 315913 w 482"/>
                    <a:gd name="T15" fmla="*/ 0 h 368"/>
                    <a:gd name="T16" fmla="*/ 315913 w 482"/>
                    <a:gd name="T17" fmla="*/ 90488 h 368"/>
                    <a:gd name="T18" fmla="*/ 269875 w 482"/>
                    <a:gd name="T19" fmla="*/ 90488 h 368"/>
                    <a:gd name="T20" fmla="*/ 134938 w 482"/>
                    <a:gd name="T21" fmla="*/ 179388 h 368"/>
                    <a:gd name="T22" fmla="*/ 134938 w 482"/>
                    <a:gd name="T23" fmla="*/ 225425 h 368"/>
                    <a:gd name="T24" fmla="*/ 0 w 482"/>
                    <a:gd name="T25" fmla="*/ 225425 h 368"/>
                    <a:gd name="T26" fmla="*/ 134938 w 482"/>
                    <a:gd name="T27" fmla="*/ 584200 h 368"/>
                    <a:gd name="T28" fmla="*/ 315913 w 482"/>
                    <a:gd name="T29" fmla="*/ 449263 h 368"/>
                    <a:gd name="T30" fmla="*/ 450850 w 482"/>
                    <a:gd name="T31" fmla="*/ 539750 h 368"/>
                    <a:gd name="T32" fmla="*/ 495300 w 482"/>
                    <a:gd name="T33" fmla="*/ 449263 h 368"/>
                    <a:gd name="T34" fmla="*/ 674688 w 482"/>
                    <a:gd name="T35" fmla="*/ 449263 h 368"/>
                    <a:gd name="T36" fmla="*/ 765175 w 482"/>
                    <a:gd name="T37" fmla="*/ 404813 h 368"/>
                    <a:gd name="T38" fmla="*/ 674688 w 482"/>
                    <a:gd name="T39" fmla="*/ 360363 h 368"/>
                    <a:gd name="T40" fmla="*/ 765175 w 482"/>
                    <a:gd name="T41" fmla="*/ 314325 h 368"/>
                    <a:gd name="T42" fmla="*/ 765175 w 482"/>
                    <a:gd name="T43" fmla="*/ 225425 h 368"/>
                    <a:gd name="T44" fmla="*/ 720725 w 482"/>
                    <a:gd name="T45" fmla="*/ 179388 h 368"/>
                    <a:gd name="T46" fmla="*/ 765175 w 482"/>
                    <a:gd name="T47" fmla="*/ 90488 h 368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482" h="368">
                      <a:moveTo>
                        <a:pt x="482" y="57"/>
                      </a:moveTo>
                      <a:lnTo>
                        <a:pt x="369" y="85"/>
                      </a:lnTo>
                      <a:lnTo>
                        <a:pt x="369" y="142"/>
                      </a:lnTo>
                      <a:lnTo>
                        <a:pt x="312" y="113"/>
                      </a:lnTo>
                      <a:lnTo>
                        <a:pt x="284" y="85"/>
                      </a:lnTo>
                      <a:lnTo>
                        <a:pt x="255" y="113"/>
                      </a:lnTo>
                      <a:lnTo>
                        <a:pt x="227" y="0"/>
                      </a:lnTo>
                      <a:lnTo>
                        <a:pt x="199" y="0"/>
                      </a:lnTo>
                      <a:lnTo>
                        <a:pt x="199" y="57"/>
                      </a:lnTo>
                      <a:lnTo>
                        <a:pt x="170" y="57"/>
                      </a:lnTo>
                      <a:lnTo>
                        <a:pt x="85" y="113"/>
                      </a:lnTo>
                      <a:lnTo>
                        <a:pt x="85" y="142"/>
                      </a:lnTo>
                      <a:lnTo>
                        <a:pt x="0" y="142"/>
                      </a:lnTo>
                      <a:lnTo>
                        <a:pt x="85" y="368"/>
                      </a:lnTo>
                      <a:lnTo>
                        <a:pt x="199" y="283"/>
                      </a:lnTo>
                      <a:lnTo>
                        <a:pt x="284" y="340"/>
                      </a:lnTo>
                      <a:lnTo>
                        <a:pt x="312" y="283"/>
                      </a:lnTo>
                      <a:lnTo>
                        <a:pt x="425" y="283"/>
                      </a:lnTo>
                      <a:lnTo>
                        <a:pt x="482" y="255"/>
                      </a:lnTo>
                      <a:lnTo>
                        <a:pt x="425" y="227"/>
                      </a:lnTo>
                      <a:lnTo>
                        <a:pt x="482" y="198"/>
                      </a:lnTo>
                      <a:lnTo>
                        <a:pt x="482" y="142"/>
                      </a:lnTo>
                      <a:lnTo>
                        <a:pt x="454" y="113"/>
                      </a:lnTo>
                      <a:lnTo>
                        <a:pt x="482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91" name="Freeform 161">
                  <a:extLst>
                    <a:ext uri="{FF2B5EF4-FFF2-40B4-BE49-F238E27FC236}">
                      <a16:creationId xmlns:a16="http://schemas.microsoft.com/office/drawing/2014/main" id="{8A255BEA-184C-47AA-8DE6-6AF3D0EDE1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38625" y="254000"/>
                  <a:ext cx="809625" cy="766763"/>
                </a:xfrm>
                <a:custGeom>
                  <a:avLst/>
                  <a:gdLst>
                    <a:gd name="T0" fmla="*/ 0 w 511"/>
                    <a:gd name="T1" fmla="*/ 766763 h 482"/>
                    <a:gd name="T2" fmla="*/ 134673 w 511"/>
                    <a:gd name="T3" fmla="*/ 766763 h 482"/>
                    <a:gd name="T4" fmla="*/ 134673 w 511"/>
                    <a:gd name="T5" fmla="*/ 720630 h 482"/>
                    <a:gd name="T6" fmla="*/ 269347 w 511"/>
                    <a:gd name="T7" fmla="*/ 631545 h 482"/>
                    <a:gd name="T8" fmla="*/ 315294 w 511"/>
                    <a:gd name="T9" fmla="*/ 631545 h 482"/>
                    <a:gd name="T10" fmla="*/ 315294 w 511"/>
                    <a:gd name="T11" fmla="*/ 540870 h 482"/>
                    <a:gd name="T12" fmla="*/ 359657 w 511"/>
                    <a:gd name="T13" fmla="*/ 540870 h 482"/>
                    <a:gd name="T14" fmla="*/ 404020 w 511"/>
                    <a:gd name="T15" fmla="*/ 720630 h 482"/>
                    <a:gd name="T16" fmla="*/ 449968 w 511"/>
                    <a:gd name="T17" fmla="*/ 676088 h 482"/>
                    <a:gd name="T18" fmla="*/ 494331 w 511"/>
                    <a:gd name="T19" fmla="*/ 720630 h 482"/>
                    <a:gd name="T20" fmla="*/ 584641 w 511"/>
                    <a:gd name="T21" fmla="*/ 766763 h 482"/>
                    <a:gd name="T22" fmla="*/ 584641 w 511"/>
                    <a:gd name="T23" fmla="*/ 676088 h 482"/>
                    <a:gd name="T24" fmla="*/ 763678 w 511"/>
                    <a:gd name="T25" fmla="*/ 631545 h 482"/>
                    <a:gd name="T26" fmla="*/ 719315 w 511"/>
                    <a:gd name="T27" fmla="*/ 496328 h 482"/>
                    <a:gd name="T28" fmla="*/ 673367 w 511"/>
                    <a:gd name="T29" fmla="*/ 496328 h 482"/>
                    <a:gd name="T30" fmla="*/ 673367 w 511"/>
                    <a:gd name="T31" fmla="*/ 359520 h 482"/>
                    <a:gd name="T32" fmla="*/ 763678 w 511"/>
                    <a:gd name="T33" fmla="*/ 359520 h 482"/>
                    <a:gd name="T34" fmla="*/ 809625 w 511"/>
                    <a:gd name="T35" fmla="*/ 314977 h 482"/>
                    <a:gd name="T36" fmla="*/ 673367 w 511"/>
                    <a:gd name="T37" fmla="*/ 179760 h 482"/>
                    <a:gd name="T38" fmla="*/ 584641 w 511"/>
                    <a:gd name="T39" fmla="*/ 0 h 482"/>
                    <a:gd name="T40" fmla="*/ 404020 w 511"/>
                    <a:gd name="T41" fmla="*/ 179760 h 482"/>
                    <a:gd name="T42" fmla="*/ 269347 w 511"/>
                    <a:gd name="T43" fmla="*/ 224302 h 482"/>
                    <a:gd name="T44" fmla="*/ 134673 w 511"/>
                    <a:gd name="T45" fmla="*/ 89084 h 482"/>
                    <a:gd name="T46" fmla="*/ 90310 w 511"/>
                    <a:gd name="T47" fmla="*/ 179760 h 482"/>
                    <a:gd name="T48" fmla="*/ 134673 w 511"/>
                    <a:gd name="T49" fmla="*/ 359520 h 482"/>
                    <a:gd name="T50" fmla="*/ 0 w 511"/>
                    <a:gd name="T51" fmla="*/ 766763 h 482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511" h="482">
                      <a:moveTo>
                        <a:pt x="0" y="482"/>
                      </a:moveTo>
                      <a:lnTo>
                        <a:pt x="85" y="482"/>
                      </a:lnTo>
                      <a:lnTo>
                        <a:pt x="85" y="453"/>
                      </a:lnTo>
                      <a:lnTo>
                        <a:pt x="170" y="397"/>
                      </a:lnTo>
                      <a:lnTo>
                        <a:pt x="199" y="397"/>
                      </a:lnTo>
                      <a:lnTo>
                        <a:pt x="199" y="340"/>
                      </a:lnTo>
                      <a:lnTo>
                        <a:pt x="227" y="340"/>
                      </a:lnTo>
                      <a:lnTo>
                        <a:pt x="255" y="453"/>
                      </a:lnTo>
                      <a:lnTo>
                        <a:pt x="284" y="425"/>
                      </a:lnTo>
                      <a:lnTo>
                        <a:pt x="312" y="453"/>
                      </a:lnTo>
                      <a:lnTo>
                        <a:pt x="369" y="482"/>
                      </a:lnTo>
                      <a:lnTo>
                        <a:pt x="369" y="425"/>
                      </a:lnTo>
                      <a:lnTo>
                        <a:pt x="482" y="397"/>
                      </a:lnTo>
                      <a:lnTo>
                        <a:pt x="454" y="312"/>
                      </a:lnTo>
                      <a:lnTo>
                        <a:pt x="425" y="312"/>
                      </a:lnTo>
                      <a:lnTo>
                        <a:pt x="425" y="226"/>
                      </a:lnTo>
                      <a:lnTo>
                        <a:pt x="482" y="226"/>
                      </a:lnTo>
                      <a:lnTo>
                        <a:pt x="511" y="198"/>
                      </a:lnTo>
                      <a:lnTo>
                        <a:pt x="425" y="113"/>
                      </a:lnTo>
                      <a:lnTo>
                        <a:pt x="369" y="0"/>
                      </a:lnTo>
                      <a:lnTo>
                        <a:pt x="255" y="113"/>
                      </a:lnTo>
                      <a:lnTo>
                        <a:pt x="170" y="141"/>
                      </a:lnTo>
                      <a:lnTo>
                        <a:pt x="85" y="56"/>
                      </a:lnTo>
                      <a:lnTo>
                        <a:pt x="57" y="113"/>
                      </a:lnTo>
                      <a:lnTo>
                        <a:pt x="85" y="226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92" name="Freeform 162">
                  <a:extLst>
                    <a:ext uri="{FF2B5EF4-FFF2-40B4-BE49-F238E27FC236}">
                      <a16:creationId xmlns:a16="http://schemas.microsoft.com/office/drawing/2014/main" id="{8D574062-88E3-49F6-960C-5BADC411EE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6125" y="1785938"/>
                  <a:ext cx="584200" cy="1035050"/>
                </a:xfrm>
                <a:custGeom>
                  <a:avLst/>
                  <a:gdLst>
                    <a:gd name="T0" fmla="*/ 0 w 368"/>
                    <a:gd name="T1" fmla="*/ 88900 h 652"/>
                    <a:gd name="T2" fmla="*/ 44450 w 368"/>
                    <a:gd name="T3" fmla="*/ 179388 h 652"/>
                    <a:gd name="T4" fmla="*/ 0 w 368"/>
                    <a:gd name="T5" fmla="*/ 404813 h 652"/>
                    <a:gd name="T6" fmla="*/ 134938 w 368"/>
                    <a:gd name="T7" fmla="*/ 493713 h 652"/>
                    <a:gd name="T8" fmla="*/ 314325 w 368"/>
                    <a:gd name="T9" fmla="*/ 539750 h 652"/>
                    <a:gd name="T10" fmla="*/ 314325 w 368"/>
                    <a:gd name="T11" fmla="*/ 674688 h 652"/>
                    <a:gd name="T12" fmla="*/ 269875 w 368"/>
                    <a:gd name="T13" fmla="*/ 719138 h 652"/>
                    <a:gd name="T14" fmla="*/ 314325 w 368"/>
                    <a:gd name="T15" fmla="*/ 854075 h 652"/>
                    <a:gd name="T16" fmla="*/ 404813 w 368"/>
                    <a:gd name="T17" fmla="*/ 900113 h 652"/>
                    <a:gd name="T18" fmla="*/ 404813 w 368"/>
                    <a:gd name="T19" fmla="*/ 989013 h 652"/>
                    <a:gd name="T20" fmla="*/ 449263 w 368"/>
                    <a:gd name="T21" fmla="*/ 1035050 h 652"/>
                    <a:gd name="T22" fmla="*/ 449263 w 368"/>
                    <a:gd name="T23" fmla="*/ 944563 h 652"/>
                    <a:gd name="T24" fmla="*/ 539750 w 368"/>
                    <a:gd name="T25" fmla="*/ 900113 h 652"/>
                    <a:gd name="T26" fmla="*/ 584200 w 368"/>
                    <a:gd name="T27" fmla="*/ 765175 h 652"/>
                    <a:gd name="T28" fmla="*/ 495300 w 368"/>
                    <a:gd name="T29" fmla="*/ 674688 h 652"/>
                    <a:gd name="T30" fmla="*/ 495300 w 368"/>
                    <a:gd name="T31" fmla="*/ 628650 h 652"/>
                    <a:gd name="T32" fmla="*/ 449263 w 368"/>
                    <a:gd name="T33" fmla="*/ 539750 h 652"/>
                    <a:gd name="T34" fmla="*/ 404813 w 368"/>
                    <a:gd name="T35" fmla="*/ 358775 h 652"/>
                    <a:gd name="T36" fmla="*/ 404813 w 368"/>
                    <a:gd name="T37" fmla="*/ 88900 h 652"/>
                    <a:gd name="T38" fmla="*/ 314325 w 368"/>
                    <a:gd name="T39" fmla="*/ 179388 h 652"/>
                    <a:gd name="T40" fmla="*/ 223838 w 368"/>
                    <a:gd name="T41" fmla="*/ 134938 h 652"/>
                    <a:gd name="T42" fmla="*/ 223838 w 368"/>
                    <a:gd name="T43" fmla="*/ 0 h 652"/>
                    <a:gd name="T44" fmla="*/ 179388 w 368"/>
                    <a:gd name="T45" fmla="*/ 44450 h 652"/>
                    <a:gd name="T46" fmla="*/ 0 w 368"/>
                    <a:gd name="T47" fmla="*/ 88900 h 652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368" h="652">
                      <a:moveTo>
                        <a:pt x="0" y="56"/>
                      </a:moveTo>
                      <a:lnTo>
                        <a:pt x="28" y="113"/>
                      </a:lnTo>
                      <a:lnTo>
                        <a:pt x="0" y="255"/>
                      </a:lnTo>
                      <a:lnTo>
                        <a:pt x="85" y="311"/>
                      </a:lnTo>
                      <a:lnTo>
                        <a:pt x="198" y="340"/>
                      </a:lnTo>
                      <a:lnTo>
                        <a:pt x="198" y="425"/>
                      </a:lnTo>
                      <a:lnTo>
                        <a:pt x="170" y="453"/>
                      </a:lnTo>
                      <a:lnTo>
                        <a:pt x="198" y="538"/>
                      </a:lnTo>
                      <a:lnTo>
                        <a:pt x="255" y="567"/>
                      </a:lnTo>
                      <a:lnTo>
                        <a:pt x="255" y="623"/>
                      </a:lnTo>
                      <a:lnTo>
                        <a:pt x="283" y="652"/>
                      </a:lnTo>
                      <a:lnTo>
                        <a:pt x="283" y="595"/>
                      </a:lnTo>
                      <a:lnTo>
                        <a:pt x="340" y="567"/>
                      </a:lnTo>
                      <a:lnTo>
                        <a:pt x="368" y="482"/>
                      </a:lnTo>
                      <a:lnTo>
                        <a:pt x="312" y="425"/>
                      </a:lnTo>
                      <a:lnTo>
                        <a:pt x="312" y="396"/>
                      </a:lnTo>
                      <a:lnTo>
                        <a:pt x="283" y="340"/>
                      </a:lnTo>
                      <a:lnTo>
                        <a:pt x="255" y="226"/>
                      </a:lnTo>
                      <a:lnTo>
                        <a:pt x="255" y="56"/>
                      </a:lnTo>
                      <a:lnTo>
                        <a:pt x="198" y="113"/>
                      </a:lnTo>
                      <a:lnTo>
                        <a:pt x="141" y="85"/>
                      </a:lnTo>
                      <a:lnTo>
                        <a:pt x="141" y="0"/>
                      </a:lnTo>
                      <a:lnTo>
                        <a:pt x="113" y="28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93" name="Freeform 163">
                  <a:extLst>
                    <a:ext uri="{FF2B5EF4-FFF2-40B4-BE49-F238E27FC236}">
                      <a16:creationId xmlns:a16="http://schemas.microsoft.com/office/drawing/2014/main" id="{501ADB4A-A542-4051-B827-B44141E199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10088" y="2190750"/>
                  <a:ext cx="360362" cy="584200"/>
                </a:xfrm>
                <a:custGeom>
                  <a:avLst/>
                  <a:gdLst>
                    <a:gd name="T0" fmla="*/ 46037 w 227"/>
                    <a:gd name="T1" fmla="*/ 0 h 368"/>
                    <a:gd name="T2" fmla="*/ 46037 w 227"/>
                    <a:gd name="T3" fmla="*/ 269875 h 368"/>
                    <a:gd name="T4" fmla="*/ 0 w 227"/>
                    <a:gd name="T5" fmla="*/ 449263 h 368"/>
                    <a:gd name="T6" fmla="*/ 90487 w 227"/>
                    <a:gd name="T7" fmla="*/ 539750 h 368"/>
                    <a:gd name="T8" fmla="*/ 225425 w 227"/>
                    <a:gd name="T9" fmla="*/ 584200 h 368"/>
                    <a:gd name="T10" fmla="*/ 225425 w 227"/>
                    <a:gd name="T11" fmla="*/ 495300 h 368"/>
                    <a:gd name="T12" fmla="*/ 315912 w 227"/>
                    <a:gd name="T13" fmla="*/ 495300 h 368"/>
                    <a:gd name="T14" fmla="*/ 360362 w 227"/>
                    <a:gd name="T15" fmla="*/ 449263 h 368"/>
                    <a:gd name="T16" fmla="*/ 315912 w 227"/>
                    <a:gd name="T17" fmla="*/ 314325 h 368"/>
                    <a:gd name="T18" fmla="*/ 360362 w 227"/>
                    <a:gd name="T19" fmla="*/ 269875 h 368"/>
                    <a:gd name="T20" fmla="*/ 360362 w 227"/>
                    <a:gd name="T21" fmla="*/ 134938 h 368"/>
                    <a:gd name="T22" fmla="*/ 180975 w 227"/>
                    <a:gd name="T23" fmla="*/ 88900 h 368"/>
                    <a:gd name="T24" fmla="*/ 46037 w 227"/>
                    <a:gd name="T25" fmla="*/ 0 h 36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27" h="368">
                      <a:moveTo>
                        <a:pt x="29" y="0"/>
                      </a:moveTo>
                      <a:lnTo>
                        <a:pt x="29" y="170"/>
                      </a:lnTo>
                      <a:lnTo>
                        <a:pt x="0" y="283"/>
                      </a:lnTo>
                      <a:lnTo>
                        <a:pt x="57" y="340"/>
                      </a:lnTo>
                      <a:lnTo>
                        <a:pt x="142" y="368"/>
                      </a:lnTo>
                      <a:lnTo>
                        <a:pt x="142" y="312"/>
                      </a:lnTo>
                      <a:lnTo>
                        <a:pt x="199" y="312"/>
                      </a:lnTo>
                      <a:lnTo>
                        <a:pt x="227" y="283"/>
                      </a:lnTo>
                      <a:lnTo>
                        <a:pt x="199" y="198"/>
                      </a:lnTo>
                      <a:lnTo>
                        <a:pt x="227" y="170"/>
                      </a:lnTo>
                      <a:lnTo>
                        <a:pt x="227" y="85"/>
                      </a:lnTo>
                      <a:lnTo>
                        <a:pt x="114" y="56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94" name="Freeform 164">
                  <a:extLst>
                    <a:ext uri="{FF2B5EF4-FFF2-40B4-BE49-F238E27FC236}">
                      <a16:creationId xmlns:a16="http://schemas.microsoft.com/office/drawing/2014/main" id="{9CFCECFF-14A7-4AC8-A300-8AE4C1EB4D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1188" y="2640013"/>
                  <a:ext cx="630237" cy="539750"/>
                </a:xfrm>
                <a:custGeom>
                  <a:avLst/>
                  <a:gdLst>
                    <a:gd name="T0" fmla="*/ 88900 w 397"/>
                    <a:gd name="T1" fmla="*/ 0 h 340"/>
                    <a:gd name="T2" fmla="*/ 0 w 397"/>
                    <a:gd name="T3" fmla="*/ 180975 h 340"/>
                    <a:gd name="T4" fmla="*/ 179387 w 397"/>
                    <a:gd name="T5" fmla="*/ 360363 h 340"/>
                    <a:gd name="T6" fmla="*/ 404812 w 397"/>
                    <a:gd name="T7" fmla="*/ 450850 h 340"/>
                    <a:gd name="T8" fmla="*/ 449262 w 397"/>
                    <a:gd name="T9" fmla="*/ 539750 h 340"/>
                    <a:gd name="T10" fmla="*/ 584200 w 397"/>
                    <a:gd name="T11" fmla="*/ 539750 h 340"/>
                    <a:gd name="T12" fmla="*/ 630237 w 397"/>
                    <a:gd name="T13" fmla="*/ 495300 h 340"/>
                    <a:gd name="T14" fmla="*/ 584200 w 397"/>
                    <a:gd name="T15" fmla="*/ 404813 h 340"/>
                    <a:gd name="T16" fmla="*/ 630237 w 397"/>
                    <a:gd name="T17" fmla="*/ 360363 h 340"/>
                    <a:gd name="T18" fmla="*/ 630237 w 397"/>
                    <a:gd name="T19" fmla="*/ 269875 h 340"/>
                    <a:gd name="T20" fmla="*/ 584200 w 397"/>
                    <a:gd name="T21" fmla="*/ 180975 h 340"/>
                    <a:gd name="T22" fmla="*/ 539750 w 397"/>
                    <a:gd name="T23" fmla="*/ 134938 h 340"/>
                    <a:gd name="T24" fmla="*/ 539750 w 397"/>
                    <a:gd name="T25" fmla="*/ 46038 h 340"/>
                    <a:gd name="T26" fmla="*/ 449262 w 397"/>
                    <a:gd name="T27" fmla="*/ 0 h 340"/>
                    <a:gd name="T28" fmla="*/ 404812 w 397"/>
                    <a:gd name="T29" fmla="*/ 46038 h 340"/>
                    <a:gd name="T30" fmla="*/ 314325 w 397"/>
                    <a:gd name="T31" fmla="*/ 46038 h 340"/>
                    <a:gd name="T32" fmla="*/ 314325 w 397"/>
                    <a:gd name="T33" fmla="*/ 134938 h 340"/>
                    <a:gd name="T34" fmla="*/ 179387 w 397"/>
                    <a:gd name="T35" fmla="*/ 90488 h 340"/>
                    <a:gd name="T36" fmla="*/ 88900 w 397"/>
                    <a:gd name="T37" fmla="*/ 0 h 340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397" h="340">
                      <a:moveTo>
                        <a:pt x="56" y="0"/>
                      </a:moveTo>
                      <a:lnTo>
                        <a:pt x="0" y="114"/>
                      </a:lnTo>
                      <a:lnTo>
                        <a:pt x="113" y="227"/>
                      </a:lnTo>
                      <a:lnTo>
                        <a:pt x="255" y="284"/>
                      </a:lnTo>
                      <a:lnTo>
                        <a:pt x="283" y="340"/>
                      </a:lnTo>
                      <a:lnTo>
                        <a:pt x="368" y="340"/>
                      </a:lnTo>
                      <a:lnTo>
                        <a:pt x="397" y="312"/>
                      </a:lnTo>
                      <a:lnTo>
                        <a:pt x="368" y="255"/>
                      </a:lnTo>
                      <a:lnTo>
                        <a:pt x="397" y="227"/>
                      </a:lnTo>
                      <a:lnTo>
                        <a:pt x="397" y="170"/>
                      </a:lnTo>
                      <a:lnTo>
                        <a:pt x="368" y="114"/>
                      </a:lnTo>
                      <a:lnTo>
                        <a:pt x="340" y="85"/>
                      </a:lnTo>
                      <a:lnTo>
                        <a:pt x="340" y="29"/>
                      </a:lnTo>
                      <a:lnTo>
                        <a:pt x="283" y="0"/>
                      </a:lnTo>
                      <a:lnTo>
                        <a:pt x="255" y="29"/>
                      </a:lnTo>
                      <a:lnTo>
                        <a:pt x="198" y="29"/>
                      </a:lnTo>
                      <a:lnTo>
                        <a:pt x="198" y="85"/>
                      </a:lnTo>
                      <a:lnTo>
                        <a:pt x="113" y="57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95" name="Freeform 165">
                  <a:extLst>
                    <a:ext uri="{FF2B5EF4-FFF2-40B4-BE49-F238E27FC236}">
                      <a16:creationId xmlns:a16="http://schemas.microsoft.com/office/drawing/2014/main" id="{065D2E88-349B-41AD-83F7-B3C49391AF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10425" y="3090863"/>
                  <a:ext cx="539750" cy="584200"/>
                </a:xfrm>
                <a:custGeom>
                  <a:avLst/>
                  <a:gdLst>
                    <a:gd name="T0" fmla="*/ 539750 w 340"/>
                    <a:gd name="T1" fmla="*/ 223838 h 368"/>
                    <a:gd name="T2" fmla="*/ 495300 w 340"/>
                    <a:gd name="T3" fmla="*/ 495300 h 368"/>
                    <a:gd name="T4" fmla="*/ 360363 w 340"/>
                    <a:gd name="T5" fmla="*/ 584200 h 368"/>
                    <a:gd name="T6" fmla="*/ 269875 w 340"/>
                    <a:gd name="T7" fmla="*/ 584200 h 368"/>
                    <a:gd name="T8" fmla="*/ 225425 w 340"/>
                    <a:gd name="T9" fmla="*/ 584200 h 368"/>
                    <a:gd name="T10" fmla="*/ 225425 w 340"/>
                    <a:gd name="T11" fmla="*/ 360363 h 368"/>
                    <a:gd name="T12" fmla="*/ 0 w 340"/>
                    <a:gd name="T13" fmla="*/ 404813 h 368"/>
                    <a:gd name="T14" fmla="*/ 0 w 340"/>
                    <a:gd name="T15" fmla="*/ 314325 h 368"/>
                    <a:gd name="T16" fmla="*/ 0 w 340"/>
                    <a:gd name="T17" fmla="*/ 179388 h 368"/>
                    <a:gd name="T18" fmla="*/ 90488 w 340"/>
                    <a:gd name="T19" fmla="*/ 88900 h 368"/>
                    <a:gd name="T20" fmla="*/ 90488 w 340"/>
                    <a:gd name="T21" fmla="*/ 44450 h 368"/>
                    <a:gd name="T22" fmla="*/ 134938 w 340"/>
                    <a:gd name="T23" fmla="*/ 0 h 368"/>
                    <a:gd name="T24" fmla="*/ 539750 w 340"/>
                    <a:gd name="T25" fmla="*/ 223838 h 36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40" h="368">
                      <a:moveTo>
                        <a:pt x="340" y="141"/>
                      </a:moveTo>
                      <a:lnTo>
                        <a:pt x="312" y="312"/>
                      </a:lnTo>
                      <a:lnTo>
                        <a:pt x="227" y="368"/>
                      </a:lnTo>
                      <a:lnTo>
                        <a:pt x="170" y="368"/>
                      </a:lnTo>
                      <a:lnTo>
                        <a:pt x="142" y="368"/>
                      </a:lnTo>
                      <a:lnTo>
                        <a:pt x="142" y="227"/>
                      </a:lnTo>
                      <a:lnTo>
                        <a:pt x="0" y="255"/>
                      </a:lnTo>
                      <a:lnTo>
                        <a:pt x="0" y="198"/>
                      </a:lnTo>
                      <a:lnTo>
                        <a:pt x="0" y="113"/>
                      </a:lnTo>
                      <a:lnTo>
                        <a:pt x="57" y="56"/>
                      </a:lnTo>
                      <a:lnTo>
                        <a:pt x="57" y="28"/>
                      </a:lnTo>
                      <a:lnTo>
                        <a:pt x="85" y="0"/>
                      </a:lnTo>
                      <a:lnTo>
                        <a:pt x="340" y="141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96" name="Freeform 166">
                  <a:extLst>
                    <a:ext uri="{FF2B5EF4-FFF2-40B4-BE49-F238E27FC236}">
                      <a16:creationId xmlns:a16="http://schemas.microsoft.com/office/drawing/2014/main" id="{34D92E21-2341-47F8-93ED-A022B80942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70675" y="2820988"/>
                  <a:ext cx="674688" cy="854075"/>
                </a:xfrm>
                <a:custGeom>
                  <a:avLst/>
                  <a:gdLst>
                    <a:gd name="T0" fmla="*/ 674688 w 425"/>
                    <a:gd name="T1" fmla="*/ 269875 h 538"/>
                    <a:gd name="T2" fmla="*/ 630238 w 425"/>
                    <a:gd name="T3" fmla="*/ 314325 h 538"/>
                    <a:gd name="T4" fmla="*/ 630238 w 425"/>
                    <a:gd name="T5" fmla="*/ 358775 h 538"/>
                    <a:gd name="T6" fmla="*/ 539750 w 425"/>
                    <a:gd name="T7" fmla="*/ 449263 h 538"/>
                    <a:gd name="T8" fmla="*/ 539750 w 425"/>
                    <a:gd name="T9" fmla="*/ 584200 h 538"/>
                    <a:gd name="T10" fmla="*/ 450850 w 425"/>
                    <a:gd name="T11" fmla="*/ 584200 h 538"/>
                    <a:gd name="T12" fmla="*/ 315913 w 425"/>
                    <a:gd name="T13" fmla="*/ 765175 h 538"/>
                    <a:gd name="T14" fmla="*/ 134938 w 425"/>
                    <a:gd name="T15" fmla="*/ 809625 h 538"/>
                    <a:gd name="T16" fmla="*/ 90488 w 425"/>
                    <a:gd name="T17" fmla="*/ 854075 h 538"/>
                    <a:gd name="T18" fmla="*/ 44450 w 425"/>
                    <a:gd name="T19" fmla="*/ 809625 h 538"/>
                    <a:gd name="T20" fmla="*/ 44450 w 425"/>
                    <a:gd name="T21" fmla="*/ 674688 h 538"/>
                    <a:gd name="T22" fmla="*/ 90488 w 425"/>
                    <a:gd name="T23" fmla="*/ 630238 h 538"/>
                    <a:gd name="T24" fmla="*/ 90488 w 425"/>
                    <a:gd name="T25" fmla="*/ 493713 h 538"/>
                    <a:gd name="T26" fmla="*/ 179388 w 425"/>
                    <a:gd name="T27" fmla="*/ 404813 h 538"/>
                    <a:gd name="T28" fmla="*/ 179388 w 425"/>
                    <a:gd name="T29" fmla="*/ 358775 h 538"/>
                    <a:gd name="T30" fmla="*/ 90488 w 425"/>
                    <a:gd name="T31" fmla="*/ 314325 h 538"/>
                    <a:gd name="T32" fmla="*/ 0 w 425"/>
                    <a:gd name="T33" fmla="*/ 223838 h 538"/>
                    <a:gd name="T34" fmla="*/ 44450 w 425"/>
                    <a:gd name="T35" fmla="*/ 134938 h 538"/>
                    <a:gd name="T36" fmla="*/ 225425 w 425"/>
                    <a:gd name="T37" fmla="*/ 88900 h 538"/>
                    <a:gd name="T38" fmla="*/ 269875 w 425"/>
                    <a:gd name="T39" fmla="*/ 0 h 538"/>
                    <a:gd name="T40" fmla="*/ 674688 w 425"/>
                    <a:gd name="T41" fmla="*/ 269875 h 538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425" h="538">
                      <a:moveTo>
                        <a:pt x="425" y="170"/>
                      </a:moveTo>
                      <a:lnTo>
                        <a:pt x="397" y="198"/>
                      </a:lnTo>
                      <a:lnTo>
                        <a:pt x="397" y="226"/>
                      </a:lnTo>
                      <a:lnTo>
                        <a:pt x="340" y="283"/>
                      </a:lnTo>
                      <a:lnTo>
                        <a:pt x="340" y="368"/>
                      </a:lnTo>
                      <a:lnTo>
                        <a:pt x="284" y="368"/>
                      </a:lnTo>
                      <a:lnTo>
                        <a:pt x="199" y="482"/>
                      </a:lnTo>
                      <a:lnTo>
                        <a:pt x="85" y="510"/>
                      </a:lnTo>
                      <a:lnTo>
                        <a:pt x="57" y="538"/>
                      </a:lnTo>
                      <a:lnTo>
                        <a:pt x="28" y="510"/>
                      </a:lnTo>
                      <a:lnTo>
                        <a:pt x="28" y="425"/>
                      </a:lnTo>
                      <a:lnTo>
                        <a:pt x="57" y="397"/>
                      </a:lnTo>
                      <a:lnTo>
                        <a:pt x="57" y="311"/>
                      </a:lnTo>
                      <a:lnTo>
                        <a:pt x="113" y="255"/>
                      </a:lnTo>
                      <a:lnTo>
                        <a:pt x="113" y="226"/>
                      </a:lnTo>
                      <a:lnTo>
                        <a:pt x="57" y="198"/>
                      </a:lnTo>
                      <a:lnTo>
                        <a:pt x="0" y="141"/>
                      </a:lnTo>
                      <a:lnTo>
                        <a:pt x="28" y="85"/>
                      </a:lnTo>
                      <a:lnTo>
                        <a:pt x="142" y="56"/>
                      </a:lnTo>
                      <a:lnTo>
                        <a:pt x="170" y="0"/>
                      </a:lnTo>
                      <a:lnTo>
                        <a:pt x="425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97" name="Freeform 167">
                  <a:extLst>
                    <a:ext uri="{FF2B5EF4-FFF2-40B4-BE49-F238E27FC236}">
                      <a16:creationId xmlns:a16="http://schemas.microsoft.com/office/drawing/2014/main" id="{710C5B08-5551-4FC8-8E4C-1628FED3A3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65863" y="3044825"/>
                  <a:ext cx="584200" cy="765175"/>
                </a:xfrm>
                <a:custGeom>
                  <a:avLst/>
                  <a:gdLst>
                    <a:gd name="T0" fmla="*/ 0 w 368"/>
                    <a:gd name="T1" fmla="*/ 269875 h 482"/>
                    <a:gd name="T2" fmla="*/ 44450 w 368"/>
                    <a:gd name="T3" fmla="*/ 360363 h 482"/>
                    <a:gd name="T4" fmla="*/ 0 w 368"/>
                    <a:gd name="T5" fmla="*/ 450850 h 482"/>
                    <a:gd name="T6" fmla="*/ 90488 w 368"/>
                    <a:gd name="T7" fmla="*/ 495300 h 482"/>
                    <a:gd name="T8" fmla="*/ 44450 w 368"/>
                    <a:gd name="T9" fmla="*/ 541338 h 482"/>
                    <a:gd name="T10" fmla="*/ 90488 w 368"/>
                    <a:gd name="T11" fmla="*/ 630238 h 482"/>
                    <a:gd name="T12" fmla="*/ 44450 w 368"/>
                    <a:gd name="T13" fmla="*/ 720725 h 482"/>
                    <a:gd name="T14" fmla="*/ 90488 w 368"/>
                    <a:gd name="T15" fmla="*/ 765175 h 482"/>
                    <a:gd name="T16" fmla="*/ 225425 w 368"/>
                    <a:gd name="T17" fmla="*/ 720725 h 482"/>
                    <a:gd name="T18" fmla="*/ 360363 w 368"/>
                    <a:gd name="T19" fmla="*/ 765175 h 482"/>
                    <a:gd name="T20" fmla="*/ 449263 w 368"/>
                    <a:gd name="T21" fmla="*/ 720725 h 482"/>
                    <a:gd name="T22" fmla="*/ 360363 w 368"/>
                    <a:gd name="T23" fmla="*/ 720725 h 482"/>
                    <a:gd name="T24" fmla="*/ 449263 w 368"/>
                    <a:gd name="T25" fmla="*/ 585788 h 482"/>
                    <a:gd name="T26" fmla="*/ 449263 w 368"/>
                    <a:gd name="T27" fmla="*/ 450850 h 482"/>
                    <a:gd name="T28" fmla="*/ 495300 w 368"/>
                    <a:gd name="T29" fmla="*/ 406400 h 482"/>
                    <a:gd name="T30" fmla="*/ 495300 w 368"/>
                    <a:gd name="T31" fmla="*/ 269875 h 482"/>
                    <a:gd name="T32" fmla="*/ 584200 w 368"/>
                    <a:gd name="T33" fmla="*/ 180975 h 482"/>
                    <a:gd name="T34" fmla="*/ 584200 w 368"/>
                    <a:gd name="T35" fmla="*/ 134938 h 482"/>
                    <a:gd name="T36" fmla="*/ 495300 w 368"/>
                    <a:gd name="T37" fmla="*/ 90488 h 482"/>
                    <a:gd name="T38" fmla="*/ 404813 w 368"/>
                    <a:gd name="T39" fmla="*/ 0 h 482"/>
                    <a:gd name="T40" fmla="*/ 269875 w 368"/>
                    <a:gd name="T41" fmla="*/ 46038 h 482"/>
                    <a:gd name="T42" fmla="*/ 269875 w 368"/>
                    <a:gd name="T43" fmla="*/ 90488 h 482"/>
                    <a:gd name="T44" fmla="*/ 134938 w 368"/>
                    <a:gd name="T45" fmla="*/ 134938 h 482"/>
                    <a:gd name="T46" fmla="*/ 44450 w 368"/>
                    <a:gd name="T47" fmla="*/ 90488 h 482"/>
                    <a:gd name="T48" fmla="*/ 44450 w 368"/>
                    <a:gd name="T49" fmla="*/ 225425 h 482"/>
                    <a:gd name="T50" fmla="*/ 0 w 368"/>
                    <a:gd name="T51" fmla="*/ 269875 h 482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368" h="482">
                      <a:moveTo>
                        <a:pt x="0" y="170"/>
                      </a:moveTo>
                      <a:lnTo>
                        <a:pt x="28" y="227"/>
                      </a:lnTo>
                      <a:lnTo>
                        <a:pt x="0" y="284"/>
                      </a:lnTo>
                      <a:lnTo>
                        <a:pt x="57" y="312"/>
                      </a:lnTo>
                      <a:lnTo>
                        <a:pt x="28" y="341"/>
                      </a:lnTo>
                      <a:lnTo>
                        <a:pt x="57" y="397"/>
                      </a:lnTo>
                      <a:lnTo>
                        <a:pt x="28" y="454"/>
                      </a:lnTo>
                      <a:lnTo>
                        <a:pt x="57" y="482"/>
                      </a:lnTo>
                      <a:lnTo>
                        <a:pt x="142" y="454"/>
                      </a:lnTo>
                      <a:lnTo>
                        <a:pt x="227" y="482"/>
                      </a:lnTo>
                      <a:lnTo>
                        <a:pt x="283" y="454"/>
                      </a:lnTo>
                      <a:lnTo>
                        <a:pt x="227" y="454"/>
                      </a:lnTo>
                      <a:lnTo>
                        <a:pt x="283" y="369"/>
                      </a:lnTo>
                      <a:lnTo>
                        <a:pt x="283" y="284"/>
                      </a:lnTo>
                      <a:lnTo>
                        <a:pt x="312" y="256"/>
                      </a:lnTo>
                      <a:lnTo>
                        <a:pt x="312" y="170"/>
                      </a:lnTo>
                      <a:lnTo>
                        <a:pt x="368" y="114"/>
                      </a:lnTo>
                      <a:lnTo>
                        <a:pt x="368" y="85"/>
                      </a:lnTo>
                      <a:lnTo>
                        <a:pt x="312" y="57"/>
                      </a:lnTo>
                      <a:lnTo>
                        <a:pt x="255" y="0"/>
                      </a:lnTo>
                      <a:lnTo>
                        <a:pt x="170" y="29"/>
                      </a:lnTo>
                      <a:lnTo>
                        <a:pt x="170" y="57"/>
                      </a:lnTo>
                      <a:lnTo>
                        <a:pt x="85" y="85"/>
                      </a:lnTo>
                      <a:lnTo>
                        <a:pt x="28" y="57"/>
                      </a:lnTo>
                      <a:lnTo>
                        <a:pt x="28" y="142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98" name="Freeform 168">
                  <a:extLst>
                    <a:ext uri="{FF2B5EF4-FFF2-40B4-BE49-F238E27FC236}">
                      <a16:creationId xmlns:a16="http://schemas.microsoft.com/office/drawing/2014/main" id="{DDD2D752-1332-4D30-8CD7-6F0BDDE62E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86363" y="3000375"/>
                  <a:ext cx="1169987" cy="855663"/>
                </a:xfrm>
                <a:custGeom>
                  <a:avLst/>
                  <a:gdLst>
                    <a:gd name="T0" fmla="*/ 1123950 w 737"/>
                    <a:gd name="T1" fmla="*/ 765175 h 539"/>
                    <a:gd name="T2" fmla="*/ 1079500 w 737"/>
                    <a:gd name="T3" fmla="*/ 855663 h 539"/>
                    <a:gd name="T4" fmla="*/ 1035050 w 737"/>
                    <a:gd name="T5" fmla="*/ 809625 h 539"/>
                    <a:gd name="T6" fmla="*/ 944562 w 737"/>
                    <a:gd name="T7" fmla="*/ 765175 h 539"/>
                    <a:gd name="T8" fmla="*/ 944562 w 737"/>
                    <a:gd name="T9" fmla="*/ 720725 h 539"/>
                    <a:gd name="T10" fmla="*/ 854075 w 737"/>
                    <a:gd name="T11" fmla="*/ 630238 h 539"/>
                    <a:gd name="T12" fmla="*/ 719137 w 737"/>
                    <a:gd name="T13" fmla="*/ 585788 h 539"/>
                    <a:gd name="T14" fmla="*/ 674687 w 737"/>
                    <a:gd name="T15" fmla="*/ 674688 h 539"/>
                    <a:gd name="T16" fmla="*/ 539750 w 737"/>
                    <a:gd name="T17" fmla="*/ 674688 h 539"/>
                    <a:gd name="T18" fmla="*/ 539750 w 737"/>
                    <a:gd name="T19" fmla="*/ 539750 h 539"/>
                    <a:gd name="T20" fmla="*/ 493712 w 737"/>
                    <a:gd name="T21" fmla="*/ 404813 h 539"/>
                    <a:gd name="T22" fmla="*/ 449262 w 737"/>
                    <a:gd name="T23" fmla="*/ 404813 h 539"/>
                    <a:gd name="T24" fmla="*/ 404812 w 737"/>
                    <a:gd name="T25" fmla="*/ 314325 h 539"/>
                    <a:gd name="T26" fmla="*/ 314325 w 737"/>
                    <a:gd name="T27" fmla="*/ 314325 h 539"/>
                    <a:gd name="T28" fmla="*/ 269875 w 737"/>
                    <a:gd name="T29" fmla="*/ 225425 h 539"/>
                    <a:gd name="T30" fmla="*/ 223837 w 737"/>
                    <a:gd name="T31" fmla="*/ 450850 h 539"/>
                    <a:gd name="T32" fmla="*/ 179387 w 737"/>
                    <a:gd name="T33" fmla="*/ 495300 h 539"/>
                    <a:gd name="T34" fmla="*/ 179387 w 737"/>
                    <a:gd name="T35" fmla="*/ 539750 h 539"/>
                    <a:gd name="T36" fmla="*/ 134937 w 737"/>
                    <a:gd name="T37" fmla="*/ 585788 h 539"/>
                    <a:gd name="T38" fmla="*/ 0 w 737"/>
                    <a:gd name="T39" fmla="*/ 539750 h 539"/>
                    <a:gd name="T40" fmla="*/ 44450 w 737"/>
                    <a:gd name="T41" fmla="*/ 404813 h 539"/>
                    <a:gd name="T42" fmla="*/ 44450 w 737"/>
                    <a:gd name="T43" fmla="*/ 179388 h 539"/>
                    <a:gd name="T44" fmla="*/ 134937 w 737"/>
                    <a:gd name="T45" fmla="*/ 90488 h 539"/>
                    <a:gd name="T46" fmla="*/ 44450 w 737"/>
                    <a:gd name="T47" fmla="*/ 44450 h 539"/>
                    <a:gd name="T48" fmla="*/ 134937 w 737"/>
                    <a:gd name="T49" fmla="*/ 0 h 539"/>
                    <a:gd name="T50" fmla="*/ 269875 w 737"/>
                    <a:gd name="T51" fmla="*/ 90488 h 539"/>
                    <a:gd name="T52" fmla="*/ 449262 w 737"/>
                    <a:gd name="T53" fmla="*/ 44450 h 539"/>
                    <a:gd name="T54" fmla="*/ 584200 w 737"/>
                    <a:gd name="T55" fmla="*/ 225425 h 539"/>
                    <a:gd name="T56" fmla="*/ 765175 w 737"/>
                    <a:gd name="T57" fmla="*/ 269875 h 539"/>
                    <a:gd name="T58" fmla="*/ 900112 w 737"/>
                    <a:gd name="T59" fmla="*/ 225425 h 539"/>
                    <a:gd name="T60" fmla="*/ 989012 w 737"/>
                    <a:gd name="T61" fmla="*/ 225425 h 539"/>
                    <a:gd name="T62" fmla="*/ 1035050 w 737"/>
                    <a:gd name="T63" fmla="*/ 314325 h 539"/>
                    <a:gd name="T64" fmla="*/ 1079500 w 737"/>
                    <a:gd name="T65" fmla="*/ 314325 h 539"/>
                    <a:gd name="T66" fmla="*/ 1123950 w 737"/>
                    <a:gd name="T67" fmla="*/ 404813 h 539"/>
                    <a:gd name="T68" fmla="*/ 1079500 w 737"/>
                    <a:gd name="T69" fmla="*/ 495300 h 539"/>
                    <a:gd name="T70" fmla="*/ 1169987 w 737"/>
                    <a:gd name="T71" fmla="*/ 539750 h 539"/>
                    <a:gd name="T72" fmla="*/ 1123950 w 737"/>
                    <a:gd name="T73" fmla="*/ 585788 h 539"/>
                    <a:gd name="T74" fmla="*/ 1169987 w 737"/>
                    <a:gd name="T75" fmla="*/ 674688 h 539"/>
                    <a:gd name="T76" fmla="*/ 1123950 w 737"/>
                    <a:gd name="T77" fmla="*/ 765175 h 539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0" t="0" r="r" b="b"/>
                  <a:pathLst>
                    <a:path w="737" h="539">
                      <a:moveTo>
                        <a:pt x="708" y="482"/>
                      </a:moveTo>
                      <a:lnTo>
                        <a:pt x="680" y="539"/>
                      </a:lnTo>
                      <a:lnTo>
                        <a:pt x="652" y="510"/>
                      </a:lnTo>
                      <a:lnTo>
                        <a:pt x="595" y="482"/>
                      </a:lnTo>
                      <a:lnTo>
                        <a:pt x="595" y="454"/>
                      </a:lnTo>
                      <a:lnTo>
                        <a:pt x="538" y="397"/>
                      </a:lnTo>
                      <a:lnTo>
                        <a:pt x="453" y="369"/>
                      </a:lnTo>
                      <a:lnTo>
                        <a:pt x="425" y="425"/>
                      </a:lnTo>
                      <a:lnTo>
                        <a:pt x="340" y="425"/>
                      </a:lnTo>
                      <a:lnTo>
                        <a:pt x="340" y="340"/>
                      </a:lnTo>
                      <a:lnTo>
                        <a:pt x="311" y="255"/>
                      </a:lnTo>
                      <a:lnTo>
                        <a:pt x="283" y="255"/>
                      </a:lnTo>
                      <a:lnTo>
                        <a:pt x="255" y="198"/>
                      </a:lnTo>
                      <a:lnTo>
                        <a:pt x="198" y="198"/>
                      </a:lnTo>
                      <a:lnTo>
                        <a:pt x="170" y="142"/>
                      </a:lnTo>
                      <a:lnTo>
                        <a:pt x="141" y="284"/>
                      </a:lnTo>
                      <a:lnTo>
                        <a:pt x="113" y="312"/>
                      </a:lnTo>
                      <a:lnTo>
                        <a:pt x="113" y="340"/>
                      </a:lnTo>
                      <a:lnTo>
                        <a:pt x="85" y="369"/>
                      </a:lnTo>
                      <a:lnTo>
                        <a:pt x="0" y="340"/>
                      </a:lnTo>
                      <a:lnTo>
                        <a:pt x="28" y="255"/>
                      </a:lnTo>
                      <a:lnTo>
                        <a:pt x="28" y="113"/>
                      </a:lnTo>
                      <a:lnTo>
                        <a:pt x="85" y="57"/>
                      </a:lnTo>
                      <a:lnTo>
                        <a:pt x="28" y="28"/>
                      </a:lnTo>
                      <a:lnTo>
                        <a:pt x="85" y="0"/>
                      </a:lnTo>
                      <a:lnTo>
                        <a:pt x="170" y="57"/>
                      </a:lnTo>
                      <a:lnTo>
                        <a:pt x="283" y="28"/>
                      </a:lnTo>
                      <a:lnTo>
                        <a:pt x="368" y="142"/>
                      </a:lnTo>
                      <a:lnTo>
                        <a:pt x="482" y="170"/>
                      </a:lnTo>
                      <a:lnTo>
                        <a:pt x="567" y="142"/>
                      </a:lnTo>
                      <a:lnTo>
                        <a:pt x="623" y="142"/>
                      </a:lnTo>
                      <a:lnTo>
                        <a:pt x="652" y="198"/>
                      </a:lnTo>
                      <a:lnTo>
                        <a:pt x="680" y="198"/>
                      </a:lnTo>
                      <a:lnTo>
                        <a:pt x="708" y="255"/>
                      </a:lnTo>
                      <a:lnTo>
                        <a:pt x="680" y="312"/>
                      </a:lnTo>
                      <a:lnTo>
                        <a:pt x="737" y="340"/>
                      </a:lnTo>
                      <a:lnTo>
                        <a:pt x="708" y="369"/>
                      </a:lnTo>
                      <a:lnTo>
                        <a:pt x="737" y="425"/>
                      </a:lnTo>
                      <a:lnTo>
                        <a:pt x="708" y="48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99" name="Freeform 169">
                  <a:extLst>
                    <a:ext uri="{FF2B5EF4-FFF2-40B4-BE49-F238E27FC236}">
                      <a16:creationId xmlns:a16="http://schemas.microsoft.com/office/drawing/2014/main" id="{6867E3DC-E97B-4DC0-85E9-83FF74F774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86475" y="3765550"/>
                  <a:ext cx="763588" cy="944563"/>
                </a:xfrm>
                <a:custGeom>
                  <a:avLst/>
                  <a:gdLst>
                    <a:gd name="T0" fmla="*/ 449263 w 481"/>
                    <a:gd name="T1" fmla="*/ 944563 h 595"/>
                    <a:gd name="T2" fmla="*/ 404813 w 481"/>
                    <a:gd name="T3" fmla="*/ 900113 h 595"/>
                    <a:gd name="T4" fmla="*/ 358775 w 481"/>
                    <a:gd name="T5" fmla="*/ 900113 h 595"/>
                    <a:gd name="T6" fmla="*/ 314325 w 481"/>
                    <a:gd name="T7" fmla="*/ 855663 h 595"/>
                    <a:gd name="T8" fmla="*/ 314325 w 481"/>
                    <a:gd name="T9" fmla="*/ 630238 h 595"/>
                    <a:gd name="T10" fmla="*/ 44450 w 481"/>
                    <a:gd name="T11" fmla="*/ 495300 h 595"/>
                    <a:gd name="T12" fmla="*/ 0 w 481"/>
                    <a:gd name="T13" fmla="*/ 404813 h 595"/>
                    <a:gd name="T14" fmla="*/ 0 w 481"/>
                    <a:gd name="T15" fmla="*/ 90488 h 595"/>
                    <a:gd name="T16" fmla="*/ 134938 w 481"/>
                    <a:gd name="T17" fmla="*/ 44450 h 595"/>
                    <a:gd name="T18" fmla="*/ 179388 w 481"/>
                    <a:gd name="T19" fmla="*/ 90488 h 595"/>
                    <a:gd name="T20" fmla="*/ 223838 w 481"/>
                    <a:gd name="T21" fmla="*/ 0 h 595"/>
                    <a:gd name="T22" fmla="*/ 269875 w 481"/>
                    <a:gd name="T23" fmla="*/ 44450 h 595"/>
                    <a:gd name="T24" fmla="*/ 404813 w 481"/>
                    <a:gd name="T25" fmla="*/ 0 h 595"/>
                    <a:gd name="T26" fmla="*/ 539750 w 481"/>
                    <a:gd name="T27" fmla="*/ 44450 h 595"/>
                    <a:gd name="T28" fmla="*/ 449263 w 481"/>
                    <a:gd name="T29" fmla="*/ 179388 h 595"/>
                    <a:gd name="T30" fmla="*/ 449263 w 481"/>
                    <a:gd name="T31" fmla="*/ 269875 h 595"/>
                    <a:gd name="T32" fmla="*/ 539750 w 481"/>
                    <a:gd name="T33" fmla="*/ 314325 h 595"/>
                    <a:gd name="T34" fmla="*/ 449263 w 481"/>
                    <a:gd name="T35" fmla="*/ 360363 h 595"/>
                    <a:gd name="T36" fmla="*/ 449263 w 481"/>
                    <a:gd name="T37" fmla="*/ 404813 h 595"/>
                    <a:gd name="T38" fmla="*/ 584200 w 481"/>
                    <a:gd name="T39" fmla="*/ 449263 h 595"/>
                    <a:gd name="T40" fmla="*/ 719138 w 481"/>
                    <a:gd name="T41" fmla="*/ 404813 h 595"/>
                    <a:gd name="T42" fmla="*/ 763588 w 481"/>
                    <a:gd name="T43" fmla="*/ 495300 h 595"/>
                    <a:gd name="T44" fmla="*/ 674688 w 481"/>
                    <a:gd name="T45" fmla="*/ 539750 h 595"/>
                    <a:gd name="T46" fmla="*/ 674688 w 481"/>
                    <a:gd name="T47" fmla="*/ 585788 h 595"/>
                    <a:gd name="T48" fmla="*/ 719138 w 481"/>
                    <a:gd name="T49" fmla="*/ 674688 h 595"/>
                    <a:gd name="T50" fmla="*/ 674688 w 481"/>
                    <a:gd name="T51" fmla="*/ 765175 h 595"/>
                    <a:gd name="T52" fmla="*/ 539750 w 481"/>
                    <a:gd name="T53" fmla="*/ 855663 h 595"/>
                    <a:gd name="T54" fmla="*/ 493713 w 481"/>
                    <a:gd name="T55" fmla="*/ 855663 h 595"/>
                    <a:gd name="T56" fmla="*/ 449263 w 481"/>
                    <a:gd name="T57" fmla="*/ 944563 h 595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481" h="595">
                      <a:moveTo>
                        <a:pt x="283" y="595"/>
                      </a:moveTo>
                      <a:lnTo>
                        <a:pt x="255" y="567"/>
                      </a:lnTo>
                      <a:lnTo>
                        <a:pt x="226" y="567"/>
                      </a:lnTo>
                      <a:lnTo>
                        <a:pt x="198" y="539"/>
                      </a:lnTo>
                      <a:lnTo>
                        <a:pt x="198" y="397"/>
                      </a:lnTo>
                      <a:lnTo>
                        <a:pt x="28" y="312"/>
                      </a:lnTo>
                      <a:lnTo>
                        <a:pt x="0" y="255"/>
                      </a:lnTo>
                      <a:lnTo>
                        <a:pt x="0" y="57"/>
                      </a:lnTo>
                      <a:lnTo>
                        <a:pt x="85" y="28"/>
                      </a:lnTo>
                      <a:lnTo>
                        <a:pt x="113" y="57"/>
                      </a:lnTo>
                      <a:lnTo>
                        <a:pt x="141" y="0"/>
                      </a:lnTo>
                      <a:lnTo>
                        <a:pt x="170" y="28"/>
                      </a:lnTo>
                      <a:lnTo>
                        <a:pt x="255" y="0"/>
                      </a:lnTo>
                      <a:lnTo>
                        <a:pt x="340" y="28"/>
                      </a:lnTo>
                      <a:lnTo>
                        <a:pt x="283" y="113"/>
                      </a:lnTo>
                      <a:lnTo>
                        <a:pt x="283" y="170"/>
                      </a:lnTo>
                      <a:lnTo>
                        <a:pt x="340" y="198"/>
                      </a:lnTo>
                      <a:lnTo>
                        <a:pt x="283" y="227"/>
                      </a:lnTo>
                      <a:lnTo>
                        <a:pt x="283" y="255"/>
                      </a:lnTo>
                      <a:lnTo>
                        <a:pt x="368" y="283"/>
                      </a:lnTo>
                      <a:lnTo>
                        <a:pt x="453" y="255"/>
                      </a:lnTo>
                      <a:lnTo>
                        <a:pt x="481" y="312"/>
                      </a:lnTo>
                      <a:lnTo>
                        <a:pt x="425" y="340"/>
                      </a:lnTo>
                      <a:lnTo>
                        <a:pt x="425" y="369"/>
                      </a:lnTo>
                      <a:lnTo>
                        <a:pt x="453" y="425"/>
                      </a:lnTo>
                      <a:lnTo>
                        <a:pt x="425" y="482"/>
                      </a:lnTo>
                      <a:lnTo>
                        <a:pt x="340" y="539"/>
                      </a:lnTo>
                      <a:lnTo>
                        <a:pt x="311" y="539"/>
                      </a:lnTo>
                      <a:lnTo>
                        <a:pt x="283" y="59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00" name="Freeform 170">
                  <a:extLst>
                    <a:ext uri="{FF2B5EF4-FFF2-40B4-BE49-F238E27FC236}">
                      <a16:creationId xmlns:a16="http://schemas.microsoft.com/office/drawing/2014/main" id="{358229C6-9211-4721-861A-4A9B771B37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40438" y="4575175"/>
                  <a:ext cx="585787" cy="1260475"/>
                </a:xfrm>
                <a:custGeom>
                  <a:avLst/>
                  <a:gdLst>
                    <a:gd name="T0" fmla="*/ 90487 w 369"/>
                    <a:gd name="T1" fmla="*/ 1260475 h 794"/>
                    <a:gd name="T2" fmla="*/ 134937 w 369"/>
                    <a:gd name="T3" fmla="*/ 1169988 h 794"/>
                    <a:gd name="T4" fmla="*/ 90487 w 369"/>
                    <a:gd name="T5" fmla="*/ 1125538 h 794"/>
                    <a:gd name="T6" fmla="*/ 90487 w 369"/>
                    <a:gd name="T7" fmla="*/ 1035050 h 794"/>
                    <a:gd name="T8" fmla="*/ 134937 w 369"/>
                    <a:gd name="T9" fmla="*/ 900113 h 794"/>
                    <a:gd name="T10" fmla="*/ 90487 w 369"/>
                    <a:gd name="T11" fmla="*/ 811213 h 794"/>
                    <a:gd name="T12" fmla="*/ 90487 w 369"/>
                    <a:gd name="T13" fmla="*/ 539750 h 794"/>
                    <a:gd name="T14" fmla="*/ 0 w 369"/>
                    <a:gd name="T15" fmla="*/ 360363 h 794"/>
                    <a:gd name="T16" fmla="*/ 180975 w 369"/>
                    <a:gd name="T17" fmla="*/ 90488 h 794"/>
                    <a:gd name="T18" fmla="*/ 269875 w 369"/>
                    <a:gd name="T19" fmla="*/ 134938 h 794"/>
                    <a:gd name="T20" fmla="*/ 269875 w 369"/>
                    <a:gd name="T21" fmla="*/ 0 h 794"/>
                    <a:gd name="T22" fmla="*/ 360362 w 369"/>
                    <a:gd name="T23" fmla="*/ 46038 h 794"/>
                    <a:gd name="T24" fmla="*/ 404812 w 369"/>
                    <a:gd name="T25" fmla="*/ 90488 h 794"/>
                    <a:gd name="T26" fmla="*/ 450850 w 369"/>
                    <a:gd name="T27" fmla="*/ 90488 h 794"/>
                    <a:gd name="T28" fmla="*/ 495300 w 369"/>
                    <a:gd name="T29" fmla="*/ 134938 h 794"/>
                    <a:gd name="T30" fmla="*/ 539750 w 369"/>
                    <a:gd name="T31" fmla="*/ 134938 h 794"/>
                    <a:gd name="T32" fmla="*/ 585787 w 369"/>
                    <a:gd name="T33" fmla="*/ 225425 h 794"/>
                    <a:gd name="T34" fmla="*/ 539750 w 369"/>
                    <a:gd name="T35" fmla="*/ 315913 h 794"/>
                    <a:gd name="T36" fmla="*/ 539750 w 369"/>
                    <a:gd name="T37" fmla="*/ 450850 h 794"/>
                    <a:gd name="T38" fmla="*/ 495300 w 369"/>
                    <a:gd name="T39" fmla="*/ 539750 h 794"/>
                    <a:gd name="T40" fmla="*/ 539750 w 369"/>
                    <a:gd name="T41" fmla="*/ 585788 h 794"/>
                    <a:gd name="T42" fmla="*/ 495300 w 369"/>
                    <a:gd name="T43" fmla="*/ 630238 h 794"/>
                    <a:gd name="T44" fmla="*/ 539750 w 369"/>
                    <a:gd name="T45" fmla="*/ 720725 h 794"/>
                    <a:gd name="T46" fmla="*/ 360362 w 369"/>
                    <a:gd name="T47" fmla="*/ 946150 h 794"/>
                    <a:gd name="T48" fmla="*/ 404812 w 369"/>
                    <a:gd name="T49" fmla="*/ 1035050 h 794"/>
                    <a:gd name="T50" fmla="*/ 269875 w 369"/>
                    <a:gd name="T51" fmla="*/ 1216025 h 794"/>
                    <a:gd name="T52" fmla="*/ 90487 w 369"/>
                    <a:gd name="T53" fmla="*/ 1260475 h 794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369" h="794">
                      <a:moveTo>
                        <a:pt x="57" y="794"/>
                      </a:moveTo>
                      <a:lnTo>
                        <a:pt x="85" y="737"/>
                      </a:lnTo>
                      <a:lnTo>
                        <a:pt x="57" y="709"/>
                      </a:lnTo>
                      <a:lnTo>
                        <a:pt x="57" y="652"/>
                      </a:lnTo>
                      <a:lnTo>
                        <a:pt x="85" y="567"/>
                      </a:lnTo>
                      <a:lnTo>
                        <a:pt x="57" y="511"/>
                      </a:lnTo>
                      <a:lnTo>
                        <a:pt x="57" y="340"/>
                      </a:lnTo>
                      <a:lnTo>
                        <a:pt x="0" y="227"/>
                      </a:lnTo>
                      <a:lnTo>
                        <a:pt x="114" y="57"/>
                      </a:lnTo>
                      <a:lnTo>
                        <a:pt x="170" y="85"/>
                      </a:lnTo>
                      <a:lnTo>
                        <a:pt x="170" y="0"/>
                      </a:lnTo>
                      <a:lnTo>
                        <a:pt x="227" y="29"/>
                      </a:lnTo>
                      <a:lnTo>
                        <a:pt x="255" y="57"/>
                      </a:lnTo>
                      <a:lnTo>
                        <a:pt x="284" y="57"/>
                      </a:lnTo>
                      <a:lnTo>
                        <a:pt x="312" y="85"/>
                      </a:lnTo>
                      <a:lnTo>
                        <a:pt x="340" y="85"/>
                      </a:lnTo>
                      <a:lnTo>
                        <a:pt x="369" y="142"/>
                      </a:lnTo>
                      <a:lnTo>
                        <a:pt x="340" y="199"/>
                      </a:lnTo>
                      <a:lnTo>
                        <a:pt x="340" y="284"/>
                      </a:lnTo>
                      <a:lnTo>
                        <a:pt x="312" y="340"/>
                      </a:lnTo>
                      <a:lnTo>
                        <a:pt x="340" y="369"/>
                      </a:lnTo>
                      <a:lnTo>
                        <a:pt x="312" y="397"/>
                      </a:lnTo>
                      <a:lnTo>
                        <a:pt x="340" y="454"/>
                      </a:lnTo>
                      <a:lnTo>
                        <a:pt x="227" y="596"/>
                      </a:lnTo>
                      <a:lnTo>
                        <a:pt x="255" y="652"/>
                      </a:lnTo>
                      <a:lnTo>
                        <a:pt x="170" y="766"/>
                      </a:lnTo>
                      <a:lnTo>
                        <a:pt x="57" y="79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01" name="Freeform 171">
                  <a:extLst>
                    <a:ext uri="{FF2B5EF4-FFF2-40B4-BE49-F238E27FC236}">
                      <a16:creationId xmlns:a16="http://schemas.microsoft.com/office/drawing/2014/main" id="{7B2E1D6D-A84A-47B8-B749-14008EA50E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96213" y="5026025"/>
                  <a:ext cx="765175" cy="1035050"/>
                </a:xfrm>
                <a:custGeom>
                  <a:avLst/>
                  <a:gdLst>
                    <a:gd name="T0" fmla="*/ 360363 w 482"/>
                    <a:gd name="T1" fmla="*/ 0 h 652"/>
                    <a:gd name="T2" fmla="*/ 404813 w 482"/>
                    <a:gd name="T3" fmla="*/ 44450 h 652"/>
                    <a:gd name="T4" fmla="*/ 269875 w 482"/>
                    <a:gd name="T5" fmla="*/ 269875 h 652"/>
                    <a:gd name="T6" fmla="*/ 314325 w 482"/>
                    <a:gd name="T7" fmla="*/ 269875 h 652"/>
                    <a:gd name="T8" fmla="*/ 314325 w 482"/>
                    <a:gd name="T9" fmla="*/ 404813 h 652"/>
                    <a:gd name="T10" fmla="*/ 404813 w 482"/>
                    <a:gd name="T11" fmla="*/ 449263 h 652"/>
                    <a:gd name="T12" fmla="*/ 404813 w 482"/>
                    <a:gd name="T13" fmla="*/ 495300 h 652"/>
                    <a:gd name="T14" fmla="*/ 495300 w 482"/>
                    <a:gd name="T15" fmla="*/ 584200 h 652"/>
                    <a:gd name="T16" fmla="*/ 495300 w 482"/>
                    <a:gd name="T17" fmla="*/ 674688 h 652"/>
                    <a:gd name="T18" fmla="*/ 584200 w 482"/>
                    <a:gd name="T19" fmla="*/ 674688 h 652"/>
                    <a:gd name="T20" fmla="*/ 630238 w 482"/>
                    <a:gd name="T21" fmla="*/ 719138 h 652"/>
                    <a:gd name="T22" fmla="*/ 719138 w 482"/>
                    <a:gd name="T23" fmla="*/ 719138 h 652"/>
                    <a:gd name="T24" fmla="*/ 719138 w 482"/>
                    <a:gd name="T25" fmla="*/ 765175 h 652"/>
                    <a:gd name="T26" fmla="*/ 765175 w 482"/>
                    <a:gd name="T27" fmla="*/ 854075 h 652"/>
                    <a:gd name="T28" fmla="*/ 360363 w 482"/>
                    <a:gd name="T29" fmla="*/ 1035050 h 652"/>
                    <a:gd name="T30" fmla="*/ 314325 w 482"/>
                    <a:gd name="T31" fmla="*/ 944563 h 652"/>
                    <a:gd name="T32" fmla="*/ 179388 w 482"/>
                    <a:gd name="T33" fmla="*/ 854075 h 652"/>
                    <a:gd name="T34" fmla="*/ 225425 w 482"/>
                    <a:gd name="T35" fmla="*/ 674688 h 652"/>
                    <a:gd name="T36" fmla="*/ 179388 w 482"/>
                    <a:gd name="T37" fmla="*/ 630238 h 652"/>
                    <a:gd name="T38" fmla="*/ 90488 w 482"/>
                    <a:gd name="T39" fmla="*/ 630238 h 652"/>
                    <a:gd name="T40" fmla="*/ 44450 w 482"/>
                    <a:gd name="T41" fmla="*/ 539750 h 652"/>
                    <a:gd name="T42" fmla="*/ 0 w 482"/>
                    <a:gd name="T43" fmla="*/ 539750 h 652"/>
                    <a:gd name="T44" fmla="*/ 0 w 482"/>
                    <a:gd name="T45" fmla="*/ 449263 h 652"/>
                    <a:gd name="T46" fmla="*/ 44450 w 482"/>
                    <a:gd name="T47" fmla="*/ 360363 h 652"/>
                    <a:gd name="T48" fmla="*/ 90488 w 482"/>
                    <a:gd name="T49" fmla="*/ 179388 h 652"/>
                    <a:gd name="T50" fmla="*/ 360363 w 482"/>
                    <a:gd name="T51" fmla="*/ 0 h 652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482" h="652">
                      <a:moveTo>
                        <a:pt x="227" y="0"/>
                      </a:moveTo>
                      <a:lnTo>
                        <a:pt x="255" y="28"/>
                      </a:lnTo>
                      <a:lnTo>
                        <a:pt x="170" y="170"/>
                      </a:lnTo>
                      <a:lnTo>
                        <a:pt x="198" y="170"/>
                      </a:lnTo>
                      <a:lnTo>
                        <a:pt x="198" y="255"/>
                      </a:lnTo>
                      <a:lnTo>
                        <a:pt x="255" y="283"/>
                      </a:lnTo>
                      <a:lnTo>
                        <a:pt x="255" y="312"/>
                      </a:lnTo>
                      <a:lnTo>
                        <a:pt x="312" y="368"/>
                      </a:lnTo>
                      <a:lnTo>
                        <a:pt x="312" y="425"/>
                      </a:lnTo>
                      <a:lnTo>
                        <a:pt x="368" y="425"/>
                      </a:lnTo>
                      <a:lnTo>
                        <a:pt x="397" y="453"/>
                      </a:lnTo>
                      <a:lnTo>
                        <a:pt x="453" y="453"/>
                      </a:lnTo>
                      <a:lnTo>
                        <a:pt x="453" y="482"/>
                      </a:lnTo>
                      <a:lnTo>
                        <a:pt x="482" y="538"/>
                      </a:lnTo>
                      <a:lnTo>
                        <a:pt x="227" y="652"/>
                      </a:lnTo>
                      <a:lnTo>
                        <a:pt x="198" y="595"/>
                      </a:lnTo>
                      <a:lnTo>
                        <a:pt x="113" y="538"/>
                      </a:lnTo>
                      <a:lnTo>
                        <a:pt x="142" y="425"/>
                      </a:lnTo>
                      <a:lnTo>
                        <a:pt x="113" y="397"/>
                      </a:lnTo>
                      <a:lnTo>
                        <a:pt x="57" y="397"/>
                      </a:lnTo>
                      <a:lnTo>
                        <a:pt x="28" y="340"/>
                      </a:lnTo>
                      <a:lnTo>
                        <a:pt x="0" y="340"/>
                      </a:lnTo>
                      <a:lnTo>
                        <a:pt x="0" y="283"/>
                      </a:lnTo>
                      <a:lnTo>
                        <a:pt x="28" y="227"/>
                      </a:lnTo>
                      <a:lnTo>
                        <a:pt x="57" y="113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02" name="Freeform 172">
                  <a:extLst>
                    <a:ext uri="{FF2B5EF4-FFF2-40B4-BE49-F238E27FC236}">
                      <a16:creationId xmlns:a16="http://schemas.microsoft.com/office/drawing/2014/main" id="{59F6F936-5A8D-46F5-9F22-51008693AD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96438" y="5249863"/>
                  <a:ext cx="674687" cy="585787"/>
                </a:xfrm>
                <a:custGeom>
                  <a:avLst/>
                  <a:gdLst>
                    <a:gd name="T0" fmla="*/ 449262 w 425"/>
                    <a:gd name="T1" fmla="*/ 0 h 369"/>
                    <a:gd name="T2" fmla="*/ 360362 w 425"/>
                    <a:gd name="T3" fmla="*/ 46037 h 369"/>
                    <a:gd name="T4" fmla="*/ 225425 w 425"/>
                    <a:gd name="T5" fmla="*/ 0 h 369"/>
                    <a:gd name="T6" fmla="*/ 225425 w 425"/>
                    <a:gd name="T7" fmla="*/ 90487 h 369"/>
                    <a:gd name="T8" fmla="*/ 44450 w 425"/>
                    <a:gd name="T9" fmla="*/ 0 h 369"/>
                    <a:gd name="T10" fmla="*/ 0 w 425"/>
                    <a:gd name="T11" fmla="*/ 46037 h 369"/>
                    <a:gd name="T12" fmla="*/ 44450 w 425"/>
                    <a:gd name="T13" fmla="*/ 90487 h 369"/>
                    <a:gd name="T14" fmla="*/ 0 w 425"/>
                    <a:gd name="T15" fmla="*/ 225425 h 369"/>
                    <a:gd name="T16" fmla="*/ 134937 w 425"/>
                    <a:gd name="T17" fmla="*/ 315912 h 369"/>
                    <a:gd name="T18" fmla="*/ 90487 w 425"/>
                    <a:gd name="T19" fmla="*/ 450850 h 369"/>
                    <a:gd name="T20" fmla="*/ 179387 w 425"/>
                    <a:gd name="T21" fmla="*/ 585787 h 369"/>
                    <a:gd name="T22" fmla="*/ 225425 w 425"/>
                    <a:gd name="T23" fmla="*/ 450850 h 369"/>
                    <a:gd name="T24" fmla="*/ 360362 w 425"/>
                    <a:gd name="T25" fmla="*/ 360362 h 369"/>
                    <a:gd name="T26" fmla="*/ 674687 w 425"/>
                    <a:gd name="T27" fmla="*/ 315912 h 369"/>
                    <a:gd name="T28" fmla="*/ 674687 w 425"/>
                    <a:gd name="T29" fmla="*/ 136525 h 369"/>
                    <a:gd name="T30" fmla="*/ 584200 w 425"/>
                    <a:gd name="T31" fmla="*/ 46037 h 369"/>
                    <a:gd name="T32" fmla="*/ 539750 w 425"/>
                    <a:gd name="T33" fmla="*/ 136525 h 369"/>
                    <a:gd name="T34" fmla="*/ 449262 w 425"/>
                    <a:gd name="T35" fmla="*/ 46037 h 369"/>
                    <a:gd name="T36" fmla="*/ 449262 w 425"/>
                    <a:gd name="T37" fmla="*/ 0 h 369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425" h="369">
                      <a:moveTo>
                        <a:pt x="283" y="0"/>
                      </a:moveTo>
                      <a:lnTo>
                        <a:pt x="227" y="29"/>
                      </a:lnTo>
                      <a:lnTo>
                        <a:pt x="142" y="0"/>
                      </a:lnTo>
                      <a:lnTo>
                        <a:pt x="142" y="57"/>
                      </a:lnTo>
                      <a:lnTo>
                        <a:pt x="28" y="0"/>
                      </a:lnTo>
                      <a:lnTo>
                        <a:pt x="0" y="29"/>
                      </a:lnTo>
                      <a:lnTo>
                        <a:pt x="28" y="57"/>
                      </a:lnTo>
                      <a:lnTo>
                        <a:pt x="0" y="142"/>
                      </a:lnTo>
                      <a:lnTo>
                        <a:pt x="85" y="199"/>
                      </a:lnTo>
                      <a:lnTo>
                        <a:pt x="57" y="284"/>
                      </a:lnTo>
                      <a:lnTo>
                        <a:pt x="113" y="369"/>
                      </a:lnTo>
                      <a:lnTo>
                        <a:pt x="142" y="284"/>
                      </a:lnTo>
                      <a:lnTo>
                        <a:pt x="227" y="227"/>
                      </a:lnTo>
                      <a:lnTo>
                        <a:pt x="425" y="199"/>
                      </a:lnTo>
                      <a:lnTo>
                        <a:pt x="425" y="86"/>
                      </a:lnTo>
                      <a:lnTo>
                        <a:pt x="368" y="29"/>
                      </a:lnTo>
                      <a:lnTo>
                        <a:pt x="340" y="86"/>
                      </a:lnTo>
                      <a:lnTo>
                        <a:pt x="283" y="29"/>
                      </a:lnTo>
                      <a:lnTo>
                        <a:pt x="28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03" name="Freeform 173">
                  <a:extLst>
                    <a:ext uri="{FF2B5EF4-FFF2-40B4-BE49-F238E27FC236}">
                      <a16:creationId xmlns:a16="http://schemas.microsoft.com/office/drawing/2014/main" id="{A5E6EC5E-3A8E-419F-B744-B67D5F1FEE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056688" y="5070475"/>
                  <a:ext cx="719137" cy="900113"/>
                </a:xfrm>
                <a:custGeom>
                  <a:avLst/>
                  <a:gdLst>
                    <a:gd name="T0" fmla="*/ 719137 w 453"/>
                    <a:gd name="T1" fmla="*/ 765175 h 567"/>
                    <a:gd name="T2" fmla="*/ 674687 w 453"/>
                    <a:gd name="T3" fmla="*/ 900113 h 567"/>
                    <a:gd name="T4" fmla="*/ 539750 w 453"/>
                    <a:gd name="T5" fmla="*/ 809625 h 567"/>
                    <a:gd name="T6" fmla="*/ 539750 w 453"/>
                    <a:gd name="T7" fmla="*/ 674688 h 567"/>
                    <a:gd name="T8" fmla="*/ 314325 w 453"/>
                    <a:gd name="T9" fmla="*/ 674688 h 567"/>
                    <a:gd name="T10" fmla="*/ 223837 w 453"/>
                    <a:gd name="T11" fmla="*/ 855663 h 567"/>
                    <a:gd name="T12" fmla="*/ 44450 w 453"/>
                    <a:gd name="T13" fmla="*/ 809625 h 567"/>
                    <a:gd name="T14" fmla="*/ 0 w 453"/>
                    <a:gd name="T15" fmla="*/ 720725 h 567"/>
                    <a:gd name="T16" fmla="*/ 179387 w 453"/>
                    <a:gd name="T17" fmla="*/ 539750 h 567"/>
                    <a:gd name="T18" fmla="*/ 179387 w 453"/>
                    <a:gd name="T19" fmla="*/ 450850 h 567"/>
                    <a:gd name="T20" fmla="*/ 269875 w 453"/>
                    <a:gd name="T21" fmla="*/ 360363 h 567"/>
                    <a:gd name="T22" fmla="*/ 404812 w 453"/>
                    <a:gd name="T23" fmla="*/ 404813 h 567"/>
                    <a:gd name="T24" fmla="*/ 358775 w 453"/>
                    <a:gd name="T25" fmla="*/ 315913 h 567"/>
                    <a:gd name="T26" fmla="*/ 269875 w 453"/>
                    <a:gd name="T27" fmla="*/ 269875 h 567"/>
                    <a:gd name="T28" fmla="*/ 269875 w 453"/>
                    <a:gd name="T29" fmla="*/ 179388 h 567"/>
                    <a:gd name="T30" fmla="*/ 179387 w 453"/>
                    <a:gd name="T31" fmla="*/ 90488 h 567"/>
                    <a:gd name="T32" fmla="*/ 134937 w 453"/>
                    <a:gd name="T33" fmla="*/ 0 h 567"/>
                    <a:gd name="T34" fmla="*/ 404812 w 453"/>
                    <a:gd name="T35" fmla="*/ 134938 h 567"/>
                    <a:gd name="T36" fmla="*/ 449262 w 453"/>
                    <a:gd name="T37" fmla="*/ 134938 h 567"/>
                    <a:gd name="T38" fmla="*/ 539750 w 453"/>
                    <a:gd name="T39" fmla="*/ 225425 h 567"/>
                    <a:gd name="T40" fmla="*/ 584200 w 453"/>
                    <a:gd name="T41" fmla="*/ 269875 h 567"/>
                    <a:gd name="T42" fmla="*/ 539750 w 453"/>
                    <a:gd name="T43" fmla="*/ 404813 h 567"/>
                    <a:gd name="T44" fmla="*/ 674687 w 453"/>
                    <a:gd name="T45" fmla="*/ 495300 h 567"/>
                    <a:gd name="T46" fmla="*/ 630237 w 453"/>
                    <a:gd name="T47" fmla="*/ 630238 h 567"/>
                    <a:gd name="T48" fmla="*/ 719137 w 453"/>
                    <a:gd name="T49" fmla="*/ 765175 h 567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453" h="567">
                      <a:moveTo>
                        <a:pt x="453" y="482"/>
                      </a:moveTo>
                      <a:lnTo>
                        <a:pt x="425" y="567"/>
                      </a:lnTo>
                      <a:lnTo>
                        <a:pt x="340" y="510"/>
                      </a:lnTo>
                      <a:lnTo>
                        <a:pt x="340" y="425"/>
                      </a:lnTo>
                      <a:lnTo>
                        <a:pt x="198" y="425"/>
                      </a:lnTo>
                      <a:lnTo>
                        <a:pt x="141" y="539"/>
                      </a:lnTo>
                      <a:lnTo>
                        <a:pt x="28" y="510"/>
                      </a:lnTo>
                      <a:lnTo>
                        <a:pt x="0" y="454"/>
                      </a:lnTo>
                      <a:lnTo>
                        <a:pt x="113" y="340"/>
                      </a:lnTo>
                      <a:lnTo>
                        <a:pt x="113" y="284"/>
                      </a:lnTo>
                      <a:lnTo>
                        <a:pt x="170" y="227"/>
                      </a:lnTo>
                      <a:lnTo>
                        <a:pt x="255" y="255"/>
                      </a:lnTo>
                      <a:lnTo>
                        <a:pt x="226" y="199"/>
                      </a:lnTo>
                      <a:lnTo>
                        <a:pt x="170" y="170"/>
                      </a:lnTo>
                      <a:lnTo>
                        <a:pt x="170" y="113"/>
                      </a:lnTo>
                      <a:lnTo>
                        <a:pt x="113" y="57"/>
                      </a:lnTo>
                      <a:lnTo>
                        <a:pt x="85" y="0"/>
                      </a:lnTo>
                      <a:lnTo>
                        <a:pt x="255" y="85"/>
                      </a:lnTo>
                      <a:lnTo>
                        <a:pt x="283" y="85"/>
                      </a:lnTo>
                      <a:lnTo>
                        <a:pt x="340" y="142"/>
                      </a:lnTo>
                      <a:lnTo>
                        <a:pt x="368" y="170"/>
                      </a:lnTo>
                      <a:lnTo>
                        <a:pt x="340" y="255"/>
                      </a:lnTo>
                      <a:lnTo>
                        <a:pt x="425" y="312"/>
                      </a:lnTo>
                      <a:lnTo>
                        <a:pt x="397" y="397"/>
                      </a:lnTo>
                      <a:lnTo>
                        <a:pt x="453" y="48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04" name="Freeform 174">
                  <a:extLst>
                    <a:ext uri="{FF2B5EF4-FFF2-40B4-BE49-F238E27FC236}">
                      <a16:creationId xmlns:a16="http://schemas.microsoft.com/office/drawing/2014/main" id="{C3CD7197-D160-466D-A37B-1D74C3778E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35963" y="4845050"/>
                  <a:ext cx="539750" cy="855663"/>
                </a:xfrm>
                <a:custGeom>
                  <a:avLst/>
                  <a:gdLst>
                    <a:gd name="T0" fmla="*/ 179388 w 340"/>
                    <a:gd name="T1" fmla="*/ 0 h 539"/>
                    <a:gd name="T2" fmla="*/ 44450 w 340"/>
                    <a:gd name="T3" fmla="*/ 225425 h 539"/>
                    <a:gd name="T4" fmla="*/ 0 w 340"/>
                    <a:gd name="T5" fmla="*/ 360363 h 539"/>
                    <a:gd name="T6" fmla="*/ 134938 w 340"/>
                    <a:gd name="T7" fmla="*/ 495300 h 539"/>
                    <a:gd name="T8" fmla="*/ 269875 w 340"/>
                    <a:gd name="T9" fmla="*/ 855663 h 539"/>
                    <a:gd name="T10" fmla="*/ 314325 w 340"/>
                    <a:gd name="T11" fmla="*/ 811213 h 539"/>
                    <a:gd name="T12" fmla="*/ 450850 w 340"/>
                    <a:gd name="T13" fmla="*/ 855663 h 539"/>
                    <a:gd name="T14" fmla="*/ 450850 w 340"/>
                    <a:gd name="T15" fmla="*/ 765175 h 539"/>
                    <a:gd name="T16" fmla="*/ 539750 w 340"/>
                    <a:gd name="T17" fmla="*/ 676275 h 539"/>
                    <a:gd name="T18" fmla="*/ 450850 w 340"/>
                    <a:gd name="T19" fmla="*/ 585788 h 539"/>
                    <a:gd name="T20" fmla="*/ 495300 w 340"/>
                    <a:gd name="T21" fmla="*/ 495300 h 539"/>
                    <a:gd name="T22" fmla="*/ 404813 w 340"/>
                    <a:gd name="T23" fmla="*/ 404813 h 539"/>
                    <a:gd name="T24" fmla="*/ 404813 w 340"/>
                    <a:gd name="T25" fmla="*/ 360363 h 539"/>
                    <a:gd name="T26" fmla="*/ 314325 w 340"/>
                    <a:gd name="T27" fmla="*/ 225425 h 539"/>
                    <a:gd name="T28" fmla="*/ 225425 w 340"/>
                    <a:gd name="T29" fmla="*/ 180975 h 539"/>
                    <a:gd name="T30" fmla="*/ 314325 w 340"/>
                    <a:gd name="T31" fmla="*/ 134938 h 539"/>
                    <a:gd name="T32" fmla="*/ 179388 w 340"/>
                    <a:gd name="T33" fmla="*/ 0 h 53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40" h="539">
                      <a:moveTo>
                        <a:pt x="113" y="0"/>
                      </a:moveTo>
                      <a:lnTo>
                        <a:pt x="28" y="142"/>
                      </a:lnTo>
                      <a:lnTo>
                        <a:pt x="0" y="227"/>
                      </a:lnTo>
                      <a:lnTo>
                        <a:pt x="85" y="312"/>
                      </a:lnTo>
                      <a:lnTo>
                        <a:pt x="170" y="539"/>
                      </a:lnTo>
                      <a:lnTo>
                        <a:pt x="198" y="511"/>
                      </a:lnTo>
                      <a:lnTo>
                        <a:pt x="284" y="539"/>
                      </a:lnTo>
                      <a:lnTo>
                        <a:pt x="284" y="482"/>
                      </a:lnTo>
                      <a:lnTo>
                        <a:pt x="340" y="426"/>
                      </a:lnTo>
                      <a:lnTo>
                        <a:pt x="284" y="369"/>
                      </a:lnTo>
                      <a:lnTo>
                        <a:pt x="312" y="312"/>
                      </a:lnTo>
                      <a:lnTo>
                        <a:pt x="255" y="255"/>
                      </a:lnTo>
                      <a:lnTo>
                        <a:pt x="255" y="227"/>
                      </a:lnTo>
                      <a:lnTo>
                        <a:pt x="198" y="142"/>
                      </a:lnTo>
                      <a:lnTo>
                        <a:pt x="142" y="114"/>
                      </a:lnTo>
                      <a:lnTo>
                        <a:pt x="198" y="85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05" name="Freeform 175">
                  <a:extLst>
                    <a:ext uri="{FF2B5EF4-FFF2-40B4-BE49-F238E27FC236}">
                      <a16:creationId xmlns:a16="http://schemas.microsoft.com/office/drawing/2014/main" id="{48C4D511-6CF1-481E-A7C9-387382DD01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696325" y="3810000"/>
                  <a:ext cx="269875" cy="541338"/>
                </a:xfrm>
                <a:custGeom>
                  <a:avLst/>
                  <a:gdLst>
                    <a:gd name="T0" fmla="*/ 0 w 170"/>
                    <a:gd name="T1" fmla="*/ 450850 h 341"/>
                    <a:gd name="T2" fmla="*/ 44450 w 170"/>
                    <a:gd name="T3" fmla="*/ 360363 h 341"/>
                    <a:gd name="T4" fmla="*/ 90488 w 170"/>
                    <a:gd name="T5" fmla="*/ 0 h 341"/>
                    <a:gd name="T6" fmla="*/ 269875 w 170"/>
                    <a:gd name="T7" fmla="*/ 46038 h 341"/>
                    <a:gd name="T8" fmla="*/ 269875 w 170"/>
                    <a:gd name="T9" fmla="*/ 180975 h 341"/>
                    <a:gd name="T10" fmla="*/ 179388 w 170"/>
                    <a:gd name="T11" fmla="*/ 225425 h 341"/>
                    <a:gd name="T12" fmla="*/ 269875 w 170"/>
                    <a:gd name="T13" fmla="*/ 315913 h 341"/>
                    <a:gd name="T14" fmla="*/ 179388 w 170"/>
                    <a:gd name="T15" fmla="*/ 404813 h 341"/>
                    <a:gd name="T16" fmla="*/ 225425 w 170"/>
                    <a:gd name="T17" fmla="*/ 495300 h 341"/>
                    <a:gd name="T18" fmla="*/ 179388 w 170"/>
                    <a:gd name="T19" fmla="*/ 541338 h 341"/>
                    <a:gd name="T20" fmla="*/ 90488 w 170"/>
                    <a:gd name="T21" fmla="*/ 450850 h 341"/>
                    <a:gd name="T22" fmla="*/ 44450 w 170"/>
                    <a:gd name="T23" fmla="*/ 495300 h 341"/>
                    <a:gd name="T24" fmla="*/ 0 w 170"/>
                    <a:gd name="T25" fmla="*/ 450850 h 341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170" h="341">
                      <a:moveTo>
                        <a:pt x="0" y="284"/>
                      </a:moveTo>
                      <a:lnTo>
                        <a:pt x="28" y="227"/>
                      </a:lnTo>
                      <a:lnTo>
                        <a:pt x="57" y="0"/>
                      </a:lnTo>
                      <a:lnTo>
                        <a:pt x="170" y="29"/>
                      </a:lnTo>
                      <a:lnTo>
                        <a:pt x="170" y="114"/>
                      </a:lnTo>
                      <a:lnTo>
                        <a:pt x="113" y="142"/>
                      </a:lnTo>
                      <a:lnTo>
                        <a:pt x="170" y="199"/>
                      </a:lnTo>
                      <a:lnTo>
                        <a:pt x="113" y="255"/>
                      </a:lnTo>
                      <a:lnTo>
                        <a:pt x="142" y="312"/>
                      </a:lnTo>
                      <a:lnTo>
                        <a:pt x="113" y="341"/>
                      </a:lnTo>
                      <a:lnTo>
                        <a:pt x="57" y="284"/>
                      </a:lnTo>
                      <a:lnTo>
                        <a:pt x="28" y="312"/>
                      </a:lnTo>
                      <a:lnTo>
                        <a:pt x="0" y="28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06" name="Freeform 176">
                  <a:extLst>
                    <a:ext uri="{FF2B5EF4-FFF2-40B4-BE49-F238E27FC236}">
                      <a16:creationId xmlns:a16="http://schemas.microsoft.com/office/drawing/2014/main" id="{F86F0C77-4F97-4F19-A8FA-022F2D1017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75713" y="3856038"/>
                  <a:ext cx="404812" cy="630237"/>
                </a:xfrm>
                <a:custGeom>
                  <a:avLst/>
                  <a:gdLst>
                    <a:gd name="T0" fmla="*/ 90487 w 255"/>
                    <a:gd name="T1" fmla="*/ 0 h 397"/>
                    <a:gd name="T2" fmla="*/ 269875 w 255"/>
                    <a:gd name="T3" fmla="*/ 0 h 397"/>
                    <a:gd name="T4" fmla="*/ 225425 w 255"/>
                    <a:gd name="T5" fmla="*/ 134937 h 397"/>
                    <a:gd name="T6" fmla="*/ 404812 w 255"/>
                    <a:gd name="T7" fmla="*/ 314325 h 397"/>
                    <a:gd name="T8" fmla="*/ 404812 w 255"/>
                    <a:gd name="T9" fmla="*/ 495300 h 397"/>
                    <a:gd name="T10" fmla="*/ 225425 w 255"/>
                    <a:gd name="T11" fmla="*/ 630237 h 397"/>
                    <a:gd name="T12" fmla="*/ 225425 w 255"/>
                    <a:gd name="T13" fmla="*/ 584200 h 397"/>
                    <a:gd name="T14" fmla="*/ 180975 w 255"/>
                    <a:gd name="T15" fmla="*/ 630237 h 397"/>
                    <a:gd name="T16" fmla="*/ 90487 w 255"/>
                    <a:gd name="T17" fmla="*/ 630237 h 397"/>
                    <a:gd name="T18" fmla="*/ 46037 w 255"/>
                    <a:gd name="T19" fmla="*/ 495300 h 397"/>
                    <a:gd name="T20" fmla="*/ 0 w 255"/>
                    <a:gd name="T21" fmla="*/ 495300 h 397"/>
                    <a:gd name="T22" fmla="*/ 46037 w 255"/>
                    <a:gd name="T23" fmla="*/ 449262 h 397"/>
                    <a:gd name="T24" fmla="*/ 0 w 255"/>
                    <a:gd name="T25" fmla="*/ 358775 h 397"/>
                    <a:gd name="T26" fmla="*/ 90487 w 255"/>
                    <a:gd name="T27" fmla="*/ 269875 h 397"/>
                    <a:gd name="T28" fmla="*/ 0 w 255"/>
                    <a:gd name="T29" fmla="*/ 179387 h 397"/>
                    <a:gd name="T30" fmla="*/ 90487 w 255"/>
                    <a:gd name="T31" fmla="*/ 134937 h 397"/>
                    <a:gd name="T32" fmla="*/ 90487 w 255"/>
                    <a:gd name="T33" fmla="*/ 44450 h 397"/>
                    <a:gd name="T34" fmla="*/ 90487 w 255"/>
                    <a:gd name="T35" fmla="*/ 0 h 39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255" h="397">
                      <a:moveTo>
                        <a:pt x="57" y="0"/>
                      </a:moveTo>
                      <a:lnTo>
                        <a:pt x="170" y="0"/>
                      </a:lnTo>
                      <a:lnTo>
                        <a:pt x="142" y="85"/>
                      </a:lnTo>
                      <a:lnTo>
                        <a:pt x="255" y="198"/>
                      </a:lnTo>
                      <a:lnTo>
                        <a:pt x="255" y="312"/>
                      </a:lnTo>
                      <a:lnTo>
                        <a:pt x="142" y="397"/>
                      </a:lnTo>
                      <a:lnTo>
                        <a:pt x="142" y="368"/>
                      </a:lnTo>
                      <a:lnTo>
                        <a:pt x="114" y="397"/>
                      </a:lnTo>
                      <a:lnTo>
                        <a:pt x="57" y="397"/>
                      </a:lnTo>
                      <a:lnTo>
                        <a:pt x="29" y="312"/>
                      </a:lnTo>
                      <a:lnTo>
                        <a:pt x="0" y="312"/>
                      </a:lnTo>
                      <a:lnTo>
                        <a:pt x="29" y="283"/>
                      </a:lnTo>
                      <a:lnTo>
                        <a:pt x="0" y="226"/>
                      </a:lnTo>
                      <a:lnTo>
                        <a:pt x="57" y="170"/>
                      </a:lnTo>
                      <a:lnTo>
                        <a:pt x="0" y="113"/>
                      </a:lnTo>
                      <a:lnTo>
                        <a:pt x="57" y="85"/>
                      </a:lnTo>
                      <a:lnTo>
                        <a:pt x="57" y="28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07" name="Freeform 177">
                  <a:extLst>
                    <a:ext uri="{FF2B5EF4-FFF2-40B4-BE49-F238E27FC236}">
                      <a16:creationId xmlns:a16="http://schemas.microsoft.com/office/drawing/2014/main" id="{62ACF858-9BD5-4DBA-AEFF-9EFB4FE32A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280525" y="3810000"/>
                  <a:ext cx="720725" cy="765175"/>
                </a:xfrm>
                <a:custGeom>
                  <a:avLst/>
                  <a:gdLst>
                    <a:gd name="T0" fmla="*/ 720725 w 454"/>
                    <a:gd name="T1" fmla="*/ 720725 h 482"/>
                    <a:gd name="T2" fmla="*/ 630238 w 454"/>
                    <a:gd name="T3" fmla="*/ 765175 h 482"/>
                    <a:gd name="T4" fmla="*/ 541338 w 454"/>
                    <a:gd name="T5" fmla="*/ 720725 h 482"/>
                    <a:gd name="T6" fmla="*/ 541338 w 454"/>
                    <a:gd name="T7" fmla="*/ 676275 h 482"/>
                    <a:gd name="T8" fmla="*/ 495300 w 454"/>
                    <a:gd name="T9" fmla="*/ 585788 h 482"/>
                    <a:gd name="T10" fmla="*/ 406400 w 454"/>
                    <a:gd name="T11" fmla="*/ 630238 h 482"/>
                    <a:gd name="T12" fmla="*/ 225425 w 454"/>
                    <a:gd name="T13" fmla="*/ 495300 h 482"/>
                    <a:gd name="T14" fmla="*/ 46038 w 454"/>
                    <a:gd name="T15" fmla="*/ 495300 h 482"/>
                    <a:gd name="T16" fmla="*/ 0 w 454"/>
                    <a:gd name="T17" fmla="*/ 541338 h 482"/>
                    <a:gd name="T18" fmla="*/ 0 w 454"/>
                    <a:gd name="T19" fmla="*/ 360363 h 482"/>
                    <a:gd name="T20" fmla="*/ 90488 w 454"/>
                    <a:gd name="T21" fmla="*/ 315913 h 482"/>
                    <a:gd name="T22" fmla="*/ 134938 w 454"/>
                    <a:gd name="T23" fmla="*/ 225425 h 482"/>
                    <a:gd name="T24" fmla="*/ 180975 w 454"/>
                    <a:gd name="T25" fmla="*/ 269875 h 482"/>
                    <a:gd name="T26" fmla="*/ 225425 w 454"/>
                    <a:gd name="T27" fmla="*/ 180975 h 482"/>
                    <a:gd name="T28" fmla="*/ 269875 w 454"/>
                    <a:gd name="T29" fmla="*/ 134938 h 482"/>
                    <a:gd name="T30" fmla="*/ 225425 w 454"/>
                    <a:gd name="T31" fmla="*/ 46038 h 482"/>
                    <a:gd name="T32" fmla="*/ 269875 w 454"/>
                    <a:gd name="T33" fmla="*/ 0 h 482"/>
                    <a:gd name="T34" fmla="*/ 406400 w 454"/>
                    <a:gd name="T35" fmla="*/ 0 h 482"/>
                    <a:gd name="T36" fmla="*/ 541338 w 454"/>
                    <a:gd name="T37" fmla="*/ 90488 h 482"/>
                    <a:gd name="T38" fmla="*/ 630238 w 454"/>
                    <a:gd name="T39" fmla="*/ 90488 h 482"/>
                    <a:gd name="T40" fmla="*/ 541338 w 454"/>
                    <a:gd name="T41" fmla="*/ 315913 h 482"/>
                    <a:gd name="T42" fmla="*/ 720725 w 454"/>
                    <a:gd name="T43" fmla="*/ 720725 h 482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454" h="482">
                      <a:moveTo>
                        <a:pt x="454" y="454"/>
                      </a:moveTo>
                      <a:lnTo>
                        <a:pt x="397" y="482"/>
                      </a:lnTo>
                      <a:lnTo>
                        <a:pt x="341" y="454"/>
                      </a:lnTo>
                      <a:lnTo>
                        <a:pt x="341" y="426"/>
                      </a:lnTo>
                      <a:lnTo>
                        <a:pt x="312" y="369"/>
                      </a:lnTo>
                      <a:lnTo>
                        <a:pt x="256" y="397"/>
                      </a:lnTo>
                      <a:lnTo>
                        <a:pt x="142" y="312"/>
                      </a:lnTo>
                      <a:lnTo>
                        <a:pt x="29" y="312"/>
                      </a:lnTo>
                      <a:lnTo>
                        <a:pt x="0" y="341"/>
                      </a:lnTo>
                      <a:lnTo>
                        <a:pt x="0" y="227"/>
                      </a:lnTo>
                      <a:lnTo>
                        <a:pt x="57" y="199"/>
                      </a:lnTo>
                      <a:lnTo>
                        <a:pt x="85" y="142"/>
                      </a:lnTo>
                      <a:lnTo>
                        <a:pt x="114" y="170"/>
                      </a:lnTo>
                      <a:lnTo>
                        <a:pt x="142" y="114"/>
                      </a:lnTo>
                      <a:lnTo>
                        <a:pt x="170" y="85"/>
                      </a:lnTo>
                      <a:lnTo>
                        <a:pt x="142" y="29"/>
                      </a:lnTo>
                      <a:lnTo>
                        <a:pt x="170" y="0"/>
                      </a:lnTo>
                      <a:lnTo>
                        <a:pt x="256" y="0"/>
                      </a:lnTo>
                      <a:lnTo>
                        <a:pt x="341" y="57"/>
                      </a:lnTo>
                      <a:lnTo>
                        <a:pt x="397" y="57"/>
                      </a:lnTo>
                      <a:lnTo>
                        <a:pt x="341" y="199"/>
                      </a:lnTo>
                      <a:lnTo>
                        <a:pt x="454" y="45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08" name="Freeform 178">
                  <a:extLst>
                    <a:ext uri="{FF2B5EF4-FFF2-40B4-BE49-F238E27FC236}">
                      <a16:creationId xmlns:a16="http://schemas.microsoft.com/office/drawing/2014/main" id="{1C96F46E-487B-411F-A3C5-0A983F4FE2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145588" y="4530725"/>
                  <a:ext cx="990600" cy="809625"/>
                </a:xfrm>
                <a:custGeom>
                  <a:avLst/>
                  <a:gdLst>
                    <a:gd name="T0" fmla="*/ 855663 w 624"/>
                    <a:gd name="T1" fmla="*/ 0 h 510"/>
                    <a:gd name="T2" fmla="*/ 990600 w 624"/>
                    <a:gd name="T3" fmla="*/ 630238 h 510"/>
                    <a:gd name="T4" fmla="*/ 900113 w 624"/>
                    <a:gd name="T5" fmla="*/ 674688 h 510"/>
                    <a:gd name="T6" fmla="*/ 900113 w 624"/>
                    <a:gd name="T7" fmla="*/ 719138 h 510"/>
                    <a:gd name="T8" fmla="*/ 811213 w 624"/>
                    <a:gd name="T9" fmla="*/ 765175 h 510"/>
                    <a:gd name="T10" fmla="*/ 676275 w 624"/>
                    <a:gd name="T11" fmla="*/ 719138 h 510"/>
                    <a:gd name="T12" fmla="*/ 676275 w 624"/>
                    <a:gd name="T13" fmla="*/ 809625 h 510"/>
                    <a:gd name="T14" fmla="*/ 495300 w 624"/>
                    <a:gd name="T15" fmla="*/ 719138 h 510"/>
                    <a:gd name="T16" fmla="*/ 450850 w 624"/>
                    <a:gd name="T17" fmla="*/ 765175 h 510"/>
                    <a:gd name="T18" fmla="*/ 360363 w 624"/>
                    <a:gd name="T19" fmla="*/ 674688 h 510"/>
                    <a:gd name="T20" fmla="*/ 315913 w 624"/>
                    <a:gd name="T21" fmla="*/ 674688 h 510"/>
                    <a:gd name="T22" fmla="*/ 46038 w 624"/>
                    <a:gd name="T23" fmla="*/ 539750 h 510"/>
                    <a:gd name="T24" fmla="*/ 0 w 624"/>
                    <a:gd name="T25" fmla="*/ 314325 h 510"/>
                    <a:gd name="T26" fmla="*/ 46038 w 624"/>
                    <a:gd name="T27" fmla="*/ 314325 h 510"/>
                    <a:gd name="T28" fmla="*/ 134938 w 624"/>
                    <a:gd name="T29" fmla="*/ 225425 h 510"/>
                    <a:gd name="T30" fmla="*/ 315913 w 624"/>
                    <a:gd name="T31" fmla="*/ 269875 h 510"/>
                    <a:gd name="T32" fmla="*/ 404813 w 624"/>
                    <a:gd name="T33" fmla="*/ 225425 h 510"/>
                    <a:gd name="T34" fmla="*/ 450850 w 624"/>
                    <a:gd name="T35" fmla="*/ 269875 h 510"/>
                    <a:gd name="T36" fmla="*/ 541338 w 624"/>
                    <a:gd name="T37" fmla="*/ 269875 h 510"/>
                    <a:gd name="T38" fmla="*/ 630238 w 624"/>
                    <a:gd name="T39" fmla="*/ 179388 h 510"/>
                    <a:gd name="T40" fmla="*/ 585788 w 624"/>
                    <a:gd name="T41" fmla="*/ 134938 h 510"/>
                    <a:gd name="T42" fmla="*/ 765175 w 624"/>
                    <a:gd name="T43" fmla="*/ 44450 h 510"/>
                    <a:gd name="T44" fmla="*/ 855663 w 624"/>
                    <a:gd name="T45" fmla="*/ 0 h 510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624" h="510">
                      <a:moveTo>
                        <a:pt x="539" y="0"/>
                      </a:moveTo>
                      <a:lnTo>
                        <a:pt x="624" y="397"/>
                      </a:lnTo>
                      <a:lnTo>
                        <a:pt x="567" y="425"/>
                      </a:lnTo>
                      <a:lnTo>
                        <a:pt x="567" y="453"/>
                      </a:lnTo>
                      <a:lnTo>
                        <a:pt x="511" y="482"/>
                      </a:lnTo>
                      <a:lnTo>
                        <a:pt x="426" y="453"/>
                      </a:lnTo>
                      <a:lnTo>
                        <a:pt x="426" y="510"/>
                      </a:lnTo>
                      <a:lnTo>
                        <a:pt x="312" y="453"/>
                      </a:lnTo>
                      <a:lnTo>
                        <a:pt x="284" y="482"/>
                      </a:lnTo>
                      <a:lnTo>
                        <a:pt x="227" y="425"/>
                      </a:lnTo>
                      <a:lnTo>
                        <a:pt x="199" y="425"/>
                      </a:lnTo>
                      <a:lnTo>
                        <a:pt x="29" y="340"/>
                      </a:lnTo>
                      <a:lnTo>
                        <a:pt x="0" y="198"/>
                      </a:lnTo>
                      <a:lnTo>
                        <a:pt x="29" y="198"/>
                      </a:lnTo>
                      <a:lnTo>
                        <a:pt x="85" y="142"/>
                      </a:lnTo>
                      <a:lnTo>
                        <a:pt x="199" y="170"/>
                      </a:lnTo>
                      <a:lnTo>
                        <a:pt x="255" y="142"/>
                      </a:lnTo>
                      <a:lnTo>
                        <a:pt x="284" y="170"/>
                      </a:lnTo>
                      <a:lnTo>
                        <a:pt x="341" y="170"/>
                      </a:lnTo>
                      <a:lnTo>
                        <a:pt x="397" y="113"/>
                      </a:lnTo>
                      <a:lnTo>
                        <a:pt x="369" y="85"/>
                      </a:lnTo>
                      <a:lnTo>
                        <a:pt x="482" y="28"/>
                      </a:lnTo>
                      <a:lnTo>
                        <a:pt x="539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09" name="Freeform 179">
                  <a:extLst>
                    <a:ext uri="{FF2B5EF4-FFF2-40B4-BE49-F238E27FC236}">
                      <a16:creationId xmlns:a16="http://schemas.microsoft.com/office/drawing/2014/main" id="{61E2F4E8-146A-4CBE-BC21-3F7D88FFCF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056688" y="4305300"/>
                  <a:ext cx="854075" cy="495300"/>
                </a:xfrm>
                <a:custGeom>
                  <a:avLst/>
                  <a:gdLst>
                    <a:gd name="T0" fmla="*/ 223838 w 538"/>
                    <a:gd name="T1" fmla="*/ 450850 h 312"/>
                    <a:gd name="T2" fmla="*/ 134938 w 538"/>
                    <a:gd name="T3" fmla="*/ 315913 h 312"/>
                    <a:gd name="T4" fmla="*/ 0 w 538"/>
                    <a:gd name="T5" fmla="*/ 225425 h 312"/>
                    <a:gd name="T6" fmla="*/ 0 w 538"/>
                    <a:gd name="T7" fmla="*/ 180975 h 312"/>
                    <a:gd name="T8" fmla="*/ 44450 w 538"/>
                    <a:gd name="T9" fmla="*/ 134938 h 312"/>
                    <a:gd name="T10" fmla="*/ 44450 w 538"/>
                    <a:gd name="T11" fmla="*/ 180975 h 312"/>
                    <a:gd name="T12" fmla="*/ 223838 w 538"/>
                    <a:gd name="T13" fmla="*/ 46038 h 312"/>
                    <a:gd name="T14" fmla="*/ 269875 w 538"/>
                    <a:gd name="T15" fmla="*/ 0 h 312"/>
                    <a:gd name="T16" fmla="*/ 449263 w 538"/>
                    <a:gd name="T17" fmla="*/ 0 h 312"/>
                    <a:gd name="T18" fmla="*/ 630238 w 538"/>
                    <a:gd name="T19" fmla="*/ 134938 h 312"/>
                    <a:gd name="T20" fmla="*/ 719138 w 538"/>
                    <a:gd name="T21" fmla="*/ 90488 h 312"/>
                    <a:gd name="T22" fmla="*/ 765175 w 538"/>
                    <a:gd name="T23" fmla="*/ 180975 h 312"/>
                    <a:gd name="T24" fmla="*/ 765175 w 538"/>
                    <a:gd name="T25" fmla="*/ 225425 h 312"/>
                    <a:gd name="T26" fmla="*/ 854075 w 538"/>
                    <a:gd name="T27" fmla="*/ 269875 h 312"/>
                    <a:gd name="T28" fmla="*/ 674688 w 538"/>
                    <a:gd name="T29" fmla="*/ 360363 h 312"/>
                    <a:gd name="T30" fmla="*/ 719138 w 538"/>
                    <a:gd name="T31" fmla="*/ 404813 h 312"/>
                    <a:gd name="T32" fmla="*/ 630238 w 538"/>
                    <a:gd name="T33" fmla="*/ 495300 h 312"/>
                    <a:gd name="T34" fmla="*/ 539750 w 538"/>
                    <a:gd name="T35" fmla="*/ 495300 h 312"/>
                    <a:gd name="T36" fmla="*/ 493713 w 538"/>
                    <a:gd name="T37" fmla="*/ 450850 h 312"/>
                    <a:gd name="T38" fmla="*/ 404813 w 538"/>
                    <a:gd name="T39" fmla="*/ 495300 h 312"/>
                    <a:gd name="T40" fmla="*/ 223838 w 538"/>
                    <a:gd name="T41" fmla="*/ 450850 h 312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538" h="312">
                      <a:moveTo>
                        <a:pt x="141" y="284"/>
                      </a:moveTo>
                      <a:lnTo>
                        <a:pt x="85" y="199"/>
                      </a:lnTo>
                      <a:lnTo>
                        <a:pt x="0" y="142"/>
                      </a:lnTo>
                      <a:lnTo>
                        <a:pt x="0" y="114"/>
                      </a:lnTo>
                      <a:lnTo>
                        <a:pt x="28" y="85"/>
                      </a:lnTo>
                      <a:lnTo>
                        <a:pt x="28" y="114"/>
                      </a:lnTo>
                      <a:lnTo>
                        <a:pt x="141" y="29"/>
                      </a:lnTo>
                      <a:lnTo>
                        <a:pt x="170" y="0"/>
                      </a:lnTo>
                      <a:lnTo>
                        <a:pt x="283" y="0"/>
                      </a:lnTo>
                      <a:lnTo>
                        <a:pt x="397" y="85"/>
                      </a:lnTo>
                      <a:lnTo>
                        <a:pt x="453" y="57"/>
                      </a:lnTo>
                      <a:lnTo>
                        <a:pt x="482" y="114"/>
                      </a:lnTo>
                      <a:lnTo>
                        <a:pt x="482" y="142"/>
                      </a:lnTo>
                      <a:lnTo>
                        <a:pt x="538" y="170"/>
                      </a:lnTo>
                      <a:lnTo>
                        <a:pt x="425" y="227"/>
                      </a:lnTo>
                      <a:lnTo>
                        <a:pt x="453" y="255"/>
                      </a:lnTo>
                      <a:lnTo>
                        <a:pt x="397" y="312"/>
                      </a:lnTo>
                      <a:lnTo>
                        <a:pt x="340" y="312"/>
                      </a:lnTo>
                      <a:lnTo>
                        <a:pt x="311" y="284"/>
                      </a:lnTo>
                      <a:lnTo>
                        <a:pt x="255" y="312"/>
                      </a:lnTo>
                      <a:lnTo>
                        <a:pt x="141" y="28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10" name="Freeform 180">
                  <a:extLst>
                    <a:ext uri="{FF2B5EF4-FFF2-40B4-BE49-F238E27FC236}">
                      <a16:creationId xmlns:a16="http://schemas.microsoft.com/office/drawing/2014/main" id="{54D7AEB0-CC09-49D3-B3F3-E611FC9E16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515350" y="4530725"/>
                  <a:ext cx="946150" cy="1260475"/>
                </a:xfrm>
                <a:custGeom>
                  <a:avLst/>
                  <a:gdLst>
                    <a:gd name="T0" fmla="*/ 0 w 596"/>
                    <a:gd name="T1" fmla="*/ 314325 h 794"/>
                    <a:gd name="T2" fmla="*/ 134938 w 596"/>
                    <a:gd name="T3" fmla="*/ 449263 h 794"/>
                    <a:gd name="T4" fmla="*/ 46038 w 596"/>
                    <a:gd name="T5" fmla="*/ 495300 h 794"/>
                    <a:gd name="T6" fmla="*/ 134938 w 596"/>
                    <a:gd name="T7" fmla="*/ 539750 h 794"/>
                    <a:gd name="T8" fmla="*/ 225425 w 596"/>
                    <a:gd name="T9" fmla="*/ 674688 h 794"/>
                    <a:gd name="T10" fmla="*/ 225425 w 596"/>
                    <a:gd name="T11" fmla="*/ 719138 h 794"/>
                    <a:gd name="T12" fmla="*/ 315913 w 596"/>
                    <a:gd name="T13" fmla="*/ 809625 h 794"/>
                    <a:gd name="T14" fmla="*/ 271463 w 596"/>
                    <a:gd name="T15" fmla="*/ 900113 h 794"/>
                    <a:gd name="T16" fmla="*/ 360363 w 596"/>
                    <a:gd name="T17" fmla="*/ 990600 h 794"/>
                    <a:gd name="T18" fmla="*/ 271463 w 596"/>
                    <a:gd name="T19" fmla="*/ 1079500 h 794"/>
                    <a:gd name="T20" fmla="*/ 406400 w 596"/>
                    <a:gd name="T21" fmla="*/ 1035050 h 794"/>
                    <a:gd name="T22" fmla="*/ 495300 w 596"/>
                    <a:gd name="T23" fmla="*/ 1079500 h 794"/>
                    <a:gd name="T24" fmla="*/ 541338 w 596"/>
                    <a:gd name="T25" fmla="*/ 1260475 h 794"/>
                    <a:gd name="T26" fmla="*/ 720725 w 596"/>
                    <a:gd name="T27" fmla="*/ 1079500 h 794"/>
                    <a:gd name="T28" fmla="*/ 720725 w 596"/>
                    <a:gd name="T29" fmla="*/ 1035050 h 794"/>
                    <a:gd name="T30" fmla="*/ 720725 w 596"/>
                    <a:gd name="T31" fmla="*/ 990600 h 794"/>
                    <a:gd name="T32" fmla="*/ 811213 w 596"/>
                    <a:gd name="T33" fmla="*/ 900113 h 794"/>
                    <a:gd name="T34" fmla="*/ 946150 w 596"/>
                    <a:gd name="T35" fmla="*/ 944563 h 794"/>
                    <a:gd name="T36" fmla="*/ 900113 w 596"/>
                    <a:gd name="T37" fmla="*/ 855663 h 794"/>
                    <a:gd name="T38" fmla="*/ 811213 w 596"/>
                    <a:gd name="T39" fmla="*/ 809625 h 794"/>
                    <a:gd name="T40" fmla="*/ 811213 w 596"/>
                    <a:gd name="T41" fmla="*/ 719138 h 794"/>
                    <a:gd name="T42" fmla="*/ 720725 w 596"/>
                    <a:gd name="T43" fmla="*/ 630238 h 794"/>
                    <a:gd name="T44" fmla="*/ 676275 w 596"/>
                    <a:gd name="T45" fmla="*/ 539750 h 794"/>
                    <a:gd name="T46" fmla="*/ 630238 w 596"/>
                    <a:gd name="T47" fmla="*/ 314325 h 794"/>
                    <a:gd name="T48" fmla="*/ 676275 w 596"/>
                    <a:gd name="T49" fmla="*/ 314325 h 794"/>
                    <a:gd name="T50" fmla="*/ 765175 w 596"/>
                    <a:gd name="T51" fmla="*/ 225425 h 794"/>
                    <a:gd name="T52" fmla="*/ 676275 w 596"/>
                    <a:gd name="T53" fmla="*/ 90488 h 794"/>
                    <a:gd name="T54" fmla="*/ 541338 w 596"/>
                    <a:gd name="T55" fmla="*/ 0 h 794"/>
                    <a:gd name="T56" fmla="*/ 495300 w 596"/>
                    <a:gd name="T57" fmla="*/ 44450 h 794"/>
                    <a:gd name="T58" fmla="*/ 495300 w 596"/>
                    <a:gd name="T59" fmla="*/ 134938 h 794"/>
                    <a:gd name="T60" fmla="*/ 585788 w 596"/>
                    <a:gd name="T61" fmla="*/ 269875 h 794"/>
                    <a:gd name="T62" fmla="*/ 495300 w 596"/>
                    <a:gd name="T63" fmla="*/ 314325 h 794"/>
                    <a:gd name="T64" fmla="*/ 450850 w 596"/>
                    <a:gd name="T65" fmla="*/ 449263 h 794"/>
                    <a:gd name="T66" fmla="*/ 315913 w 596"/>
                    <a:gd name="T67" fmla="*/ 360363 h 794"/>
                    <a:gd name="T68" fmla="*/ 315913 w 596"/>
                    <a:gd name="T69" fmla="*/ 449263 h 794"/>
                    <a:gd name="T70" fmla="*/ 225425 w 596"/>
                    <a:gd name="T71" fmla="*/ 449263 h 794"/>
                    <a:gd name="T72" fmla="*/ 180975 w 596"/>
                    <a:gd name="T73" fmla="*/ 360363 h 794"/>
                    <a:gd name="T74" fmla="*/ 0 w 596"/>
                    <a:gd name="T75" fmla="*/ 314325 h 794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0" t="0" r="r" b="b"/>
                  <a:pathLst>
                    <a:path w="596" h="794">
                      <a:moveTo>
                        <a:pt x="0" y="198"/>
                      </a:moveTo>
                      <a:lnTo>
                        <a:pt x="85" y="283"/>
                      </a:lnTo>
                      <a:lnTo>
                        <a:pt x="29" y="312"/>
                      </a:lnTo>
                      <a:lnTo>
                        <a:pt x="85" y="340"/>
                      </a:lnTo>
                      <a:lnTo>
                        <a:pt x="142" y="425"/>
                      </a:lnTo>
                      <a:lnTo>
                        <a:pt x="142" y="453"/>
                      </a:lnTo>
                      <a:lnTo>
                        <a:pt x="199" y="510"/>
                      </a:lnTo>
                      <a:lnTo>
                        <a:pt x="171" y="567"/>
                      </a:lnTo>
                      <a:lnTo>
                        <a:pt x="227" y="624"/>
                      </a:lnTo>
                      <a:lnTo>
                        <a:pt x="171" y="680"/>
                      </a:lnTo>
                      <a:lnTo>
                        <a:pt x="256" y="652"/>
                      </a:lnTo>
                      <a:lnTo>
                        <a:pt x="312" y="680"/>
                      </a:lnTo>
                      <a:lnTo>
                        <a:pt x="341" y="794"/>
                      </a:lnTo>
                      <a:lnTo>
                        <a:pt x="454" y="680"/>
                      </a:lnTo>
                      <a:lnTo>
                        <a:pt x="454" y="652"/>
                      </a:lnTo>
                      <a:lnTo>
                        <a:pt x="454" y="624"/>
                      </a:lnTo>
                      <a:lnTo>
                        <a:pt x="511" y="567"/>
                      </a:lnTo>
                      <a:lnTo>
                        <a:pt x="596" y="595"/>
                      </a:lnTo>
                      <a:lnTo>
                        <a:pt x="567" y="539"/>
                      </a:lnTo>
                      <a:lnTo>
                        <a:pt x="511" y="510"/>
                      </a:lnTo>
                      <a:lnTo>
                        <a:pt x="511" y="453"/>
                      </a:lnTo>
                      <a:lnTo>
                        <a:pt x="454" y="397"/>
                      </a:lnTo>
                      <a:lnTo>
                        <a:pt x="426" y="340"/>
                      </a:lnTo>
                      <a:lnTo>
                        <a:pt x="397" y="198"/>
                      </a:lnTo>
                      <a:lnTo>
                        <a:pt x="426" y="198"/>
                      </a:lnTo>
                      <a:lnTo>
                        <a:pt x="482" y="142"/>
                      </a:lnTo>
                      <a:lnTo>
                        <a:pt x="426" y="57"/>
                      </a:lnTo>
                      <a:lnTo>
                        <a:pt x="341" y="0"/>
                      </a:lnTo>
                      <a:lnTo>
                        <a:pt x="312" y="28"/>
                      </a:lnTo>
                      <a:lnTo>
                        <a:pt x="312" y="85"/>
                      </a:lnTo>
                      <a:lnTo>
                        <a:pt x="369" y="170"/>
                      </a:lnTo>
                      <a:lnTo>
                        <a:pt x="312" y="198"/>
                      </a:lnTo>
                      <a:lnTo>
                        <a:pt x="284" y="283"/>
                      </a:lnTo>
                      <a:lnTo>
                        <a:pt x="199" y="227"/>
                      </a:lnTo>
                      <a:lnTo>
                        <a:pt x="199" y="283"/>
                      </a:lnTo>
                      <a:lnTo>
                        <a:pt x="142" y="283"/>
                      </a:lnTo>
                      <a:lnTo>
                        <a:pt x="114" y="227"/>
                      </a:lnTo>
                      <a:lnTo>
                        <a:pt x="0" y="19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11" name="Freeform 181">
                  <a:extLst>
                    <a:ext uri="{FF2B5EF4-FFF2-40B4-BE49-F238E27FC236}">
                      <a16:creationId xmlns:a16="http://schemas.microsoft.com/office/drawing/2014/main" id="{B6ACC35F-52D9-40C6-92EC-618E7A6F33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6088" y="4621213"/>
                  <a:ext cx="855662" cy="1349375"/>
                </a:xfrm>
                <a:custGeom>
                  <a:avLst/>
                  <a:gdLst>
                    <a:gd name="T0" fmla="*/ 44450 w 539"/>
                    <a:gd name="T1" fmla="*/ 179388 h 850"/>
                    <a:gd name="T2" fmla="*/ 134937 w 539"/>
                    <a:gd name="T3" fmla="*/ 223838 h 850"/>
                    <a:gd name="T4" fmla="*/ 179387 w 539"/>
                    <a:gd name="T5" fmla="*/ 179388 h 850"/>
                    <a:gd name="T6" fmla="*/ 179387 w 539"/>
                    <a:gd name="T7" fmla="*/ 88900 h 850"/>
                    <a:gd name="T8" fmla="*/ 225425 w 539"/>
                    <a:gd name="T9" fmla="*/ 88900 h 850"/>
                    <a:gd name="T10" fmla="*/ 269875 w 539"/>
                    <a:gd name="T11" fmla="*/ 0 h 850"/>
                    <a:gd name="T12" fmla="*/ 314325 w 539"/>
                    <a:gd name="T13" fmla="*/ 88900 h 850"/>
                    <a:gd name="T14" fmla="*/ 404812 w 539"/>
                    <a:gd name="T15" fmla="*/ 44450 h 850"/>
                    <a:gd name="T16" fmla="*/ 404812 w 539"/>
                    <a:gd name="T17" fmla="*/ 88900 h 850"/>
                    <a:gd name="T18" fmla="*/ 449262 w 539"/>
                    <a:gd name="T19" fmla="*/ 88900 h 850"/>
                    <a:gd name="T20" fmla="*/ 449262 w 539"/>
                    <a:gd name="T21" fmla="*/ 223838 h 850"/>
                    <a:gd name="T22" fmla="*/ 314325 w 539"/>
                    <a:gd name="T23" fmla="*/ 449263 h 850"/>
                    <a:gd name="T24" fmla="*/ 269875 w 539"/>
                    <a:gd name="T25" fmla="*/ 584200 h 850"/>
                    <a:gd name="T26" fmla="*/ 404812 w 539"/>
                    <a:gd name="T27" fmla="*/ 719138 h 850"/>
                    <a:gd name="T28" fmla="*/ 539750 w 539"/>
                    <a:gd name="T29" fmla="*/ 1079500 h 850"/>
                    <a:gd name="T30" fmla="*/ 584200 w 539"/>
                    <a:gd name="T31" fmla="*/ 1035050 h 850"/>
                    <a:gd name="T32" fmla="*/ 720725 w 539"/>
                    <a:gd name="T33" fmla="*/ 1079500 h 850"/>
                    <a:gd name="T34" fmla="*/ 765175 w 539"/>
                    <a:gd name="T35" fmla="*/ 1079500 h 850"/>
                    <a:gd name="T36" fmla="*/ 720725 w 539"/>
                    <a:gd name="T37" fmla="*/ 1169988 h 850"/>
                    <a:gd name="T38" fmla="*/ 855662 w 539"/>
                    <a:gd name="T39" fmla="*/ 1349375 h 850"/>
                    <a:gd name="T40" fmla="*/ 674687 w 539"/>
                    <a:gd name="T41" fmla="*/ 1349375 h 850"/>
                    <a:gd name="T42" fmla="*/ 584200 w 539"/>
                    <a:gd name="T43" fmla="*/ 1258888 h 850"/>
                    <a:gd name="T44" fmla="*/ 495300 w 539"/>
                    <a:gd name="T45" fmla="*/ 1258888 h 850"/>
                    <a:gd name="T46" fmla="*/ 449262 w 539"/>
                    <a:gd name="T47" fmla="*/ 1169988 h 850"/>
                    <a:gd name="T48" fmla="*/ 449262 w 539"/>
                    <a:gd name="T49" fmla="*/ 1123950 h 850"/>
                    <a:gd name="T50" fmla="*/ 360362 w 539"/>
                    <a:gd name="T51" fmla="*/ 1123950 h 850"/>
                    <a:gd name="T52" fmla="*/ 314325 w 539"/>
                    <a:gd name="T53" fmla="*/ 1079500 h 850"/>
                    <a:gd name="T54" fmla="*/ 225425 w 539"/>
                    <a:gd name="T55" fmla="*/ 1079500 h 850"/>
                    <a:gd name="T56" fmla="*/ 225425 w 539"/>
                    <a:gd name="T57" fmla="*/ 989013 h 850"/>
                    <a:gd name="T58" fmla="*/ 134937 w 539"/>
                    <a:gd name="T59" fmla="*/ 900113 h 850"/>
                    <a:gd name="T60" fmla="*/ 134937 w 539"/>
                    <a:gd name="T61" fmla="*/ 854075 h 850"/>
                    <a:gd name="T62" fmla="*/ 44450 w 539"/>
                    <a:gd name="T63" fmla="*/ 809625 h 850"/>
                    <a:gd name="T64" fmla="*/ 44450 w 539"/>
                    <a:gd name="T65" fmla="*/ 674688 h 850"/>
                    <a:gd name="T66" fmla="*/ 0 w 539"/>
                    <a:gd name="T67" fmla="*/ 674688 h 850"/>
                    <a:gd name="T68" fmla="*/ 134937 w 539"/>
                    <a:gd name="T69" fmla="*/ 449263 h 850"/>
                    <a:gd name="T70" fmla="*/ 90487 w 539"/>
                    <a:gd name="T71" fmla="*/ 404813 h 850"/>
                    <a:gd name="T72" fmla="*/ 134937 w 539"/>
                    <a:gd name="T73" fmla="*/ 269875 h 850"/>
                    <a:gd name="T74" fmla="*/ 44450 w 539"/>
                    <a:gd name="T75" fmla="*/ 269875 h 850"/>
                    <a:gd name="T76" fmla="*/ 44450 w 539"/>
                    <a:gd name="T77" fmla="*/ 223838 h 850"/>
                    <a:gd name="T78" fmla="*/ 44450 w 539"/>
                    <a:gd name="T79" fmla="*/ 179388 h 850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0" t="0" r="r" b="b"/>
                  <a:pathLst>
                    <a:path w="539" h="850">
                      <a:moveTo>
                        <a:pt x="28" y="113"/>
                      </a:moveTo>
                      <a:lnTo>
                        <a:pt x="85" y="141"/>
                      </a:lnTo>
                      <a:lnTo>
                        <a:pt x="113" y="113"/>
                      </a:lnTo>
                      <a:lnTo>
                        <a:pt x="113" y="56"/>
                      </a:lnTo>
                      <a:lnTo>
                        <a:pt x="142" y="56"/>
                      </a:lnTo>
                      <a:lnTo>
                        <a:pt x="170" y="0"/>
                      </a:lnTo>
                      <a:lnTo>
                        <a:pt x="198" y="56"/>
                      </a:lnTo>
                      <a:lnTo>
                        <a:pt x="255" y="28"/>
                      </a:lnTo>
                      <a:lnTo>
                        <a:pt x="255" y="56"/>
                      </a:lnTo>
                      <a:lnTo>
                        <a:pt x="283" y="56"/>
                      </a:lnTo>
                      <a:lnTo>
                        <a:pt x="283" y="141"/>
                      </a:lnTo>
                      <a:lnTo>
                        <a:pt x="198" y="283"/>
                      </a:lnTo>
                      <a:lnTo>
                        <a:pt x="170" y="368"/>
                      </a:lnTo>
                      <a:lnTo>
                        <a:pt x="255" y="453"/>
                      </a:lnTo>
                      <a:lnTo>
                        <a:pt x="340" y="680"/>
                      </a:lnTo>
                      <a:lnTo>
                        <a:pt x="368" y="652"/>
                      </a:lnTo>
                      <a:lnTo>
                        <a:pt x="454" y="680"/>
                      </a:lnTo>
                      <a:lnTo>
                        <a:pt x="482" y="680"/>
                      </a:lnTo>
                      <a:lnTo>
                        <a:pt x="454" y="737"/>
                      </a:lnTo>
                      <a:lnTo>
                        <a:pt x="539" y="850"/>
                      </a:lnTo>
                      <a:lnTo>
                        <a:pt x="425" y="850"/>
                      </a:lnTo>
                      <a:lnTo>
                        <a:pt x="368" y="793"/>
                      </a:lnTo>
                      <a:lnTo>
                        <a:pt x="312" y="793"/>
                      </a:lnTo>
                      <a:lnTo>
                        <a:pt x="283" y="737"/>
                      </a:lnTo>
                      <a:lnTo>
                        <a:pt x="283" y="708"/>
                      </a:lnTo>
                      <a:lnTo>
                        <a:pt x="227" y="708"/>
                      </a:lnTo>
                      <a:lnTo>
                        <a:pt x="198" y="680"/>
                      </a:lnTo>
                      <a:lnTo>
                        <a:pt x="142" y="680"/>
                      </a:lnTo>
                      <a:lnTo>
                        <a:pt x="142" y="623"/>
                      </a:lnTo>
                      <a:lnTo>
                        <a:pt x="85" y="567"/>
                      </a:lnTo>
                      <a:lnTo>
                        <a:pt x="85" y="538"/>
                      </a:lnTo>
                      <a:lnTo>
                        <a:pt x="28" y="510"/>
                      </a:lnTo>
                      <a:lnTo>
                        <a:pt x="28" y="425"/>
                      </a:lnTo>
                      <a:lnTo>
                        <a:pt x="0" y="425"/>
                      </a:lnTo>
                      <a:lnTo>
                        <a:pt x="85" y="283"/>
                      </a:lnTo>
                      <a:lnTo>
                        <a:pt x="57" y="255"/>
                      </a:lnTo>
                      <a:lnTo>
                        <a:pt x="85" y="170"/>
                      </a:lnTo>
                      <a:lnTo>
                        <a:pt x="28" y="170"/>
                      </a:lnTo>
                      <a:lnTo>
                        <a:pt x="28" y="141"/>
                      </a:lnTo>
                      <a:lnTo>
                        <a:pt x="28" y="11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12" name="Freeform 182">
                  <a:extLst>
                    <a:ext uri="{FF2B5EF4-FFF2-40B4-BE49-F238E27FC236}">
                      <a16:creationId xmlns:a16="http://schemas.microsoft.com/office/drawing/2014/main" id="{85337D8C-C635-46A4-A7CF-3050C12EF7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50175" y="4170363"/>
                  <a:ext cx="720725" cy="674687"/>
                </a:xfrm>
                <a:custGeom>
                  <a:avLst/>
                  <a:gdLst>
                    <a:gd name="T0" fmla="*/ 225425 w 454"/>
                    <a:gd name="T1" fmla="*/ 90487 h 425"/>
                    <a:gd name="T2" fmla="*/ 406400 w 454"/>
                    <a:gd name="T3" fmla="*/ 44450 h 425"/>
                    <a:gd name="T4" fmla="*/ 450850 w 454"/>
                    <a:gd name="T5" fmla="*/ 0 h 425"/>
                    <a:gd name="T6" fmla="*/ 541338 w 454"/>
                    <a:gd name="T7" fmla="*/ 180975 h 425"/>
                    <a:gd name="T8" fmla="*/ 541338 w 454"/>
                    <a:gd name="T9" fmla="*/ 269875 h 425"/>
                    <a:gd name="T10" fmla="*/ 630238 w 454"/>
                    <a:gd name="T11" fmla="*/ 315912 h 425"/>
                    <a:gd name="T12" fmla="*/ 676275 w 454"/>
                    <a:gd name="T13" fmla="*/ 315912 h 425"/>
                    <a:gd name="T14" fmla="*/ 720725 w 454"/>
                    <a:gd name="T15" fmla="*/ 360362 h 425"/>
                    <a:gd name="T16" fmla="*/ 720725 w 454"/>
                    <a:gd name="T17" fmla="*/ 495300 h 425"/>
                    <a:gd name="T18" fmla="*/ 630238 w 454"/>
                    <a:gd name="T19" fmla="*/ 539750 h 425"/>
                    <a:gd name="T20" fmla="*/ 585788 w 454"/>
                    <a:gd name="T21" fmla="*/ 450850 h 425"/>
                    <a:gd name="T22" fmla="*/ 541338 w 454"/>
                    <a:gd name="T23" fmla="*/ 539750 h 425"/>
                    <a:gd name="T24" fmla="*/ 495300 w 454"/>
                    <a:gd name="T25" fmla="*/ 539750 h 425"/>
                    <a:gd name="T26" fmla="*/ 495300 w 454"/>
                    <a:gd name="T27" fmla="*/ 630237 h 425"/>
                    <a:gd name="T28" fmla="*/ 450850 w 454"/>
                    <a:gd name="T29" fmla="*/ 674687 h 425"/>
                    <a:gd name="T30" fmla="*/ 360363 w 454"/>
                    <a:gd name="T31" fmla="*/ 630237 h 425"/>
                    <a:gd name="T32" fmla="*/ 315913 w 454"/>
                    <a:gd name="T33" fmla="*/ 585787 h 425"/>
                    <a:gd name="T34" fmla="*/ 225425 w 454"/>
                    <a:gd name="T35" fmla="*/ 495300 h 425"/>
                    <a:gd name="T36" fmla="*/ 180975 w 454"/>
                    <a:gd name="T37" fmla="*/ 539750 h 425"/>
                    <a:gd name="T38" fmla="*/ 136525 w 454"/>
                    <a:gd name="T39" fmla="*/ 450850 h 425"/>
                    <a:gd name="T40" fmla="*/ 0 w 454"/>
                    <a:gd name="T41" fmla="*/ 315912 h 425"/>
                    <a:gd name="T42" fmla="*/ 0 w 454"/>
                    <a:gd name="T43" fmla="*/ 269875 h 425"/>
                    <a:gd name="T44" fmla="*/ 136525 w 454"/>
                    <a:gd name="T45" fmla="*/ 269875 h 425"/>
                    <a:gd name="T46" fmla="*/ 46038 w 454"/>
                    <a:gd name="T47" fmla="*/ 134937 h 425"/>
                    <a:gd name="T48" fmla="*/ 180975 w 454"/>
                    <a:gd name="T49" fmla="*/ 134937 h 425"/>
                    <a:gd name="T50" fmla="*/ 225425 w 454"/>
                    <a:gd name="T51" fmla="*/ 90487 h 425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454" h="425">
                      <a:moveTo>
                        <a:pt x="142" y="57"/>
                      </a:moveTo>
                      <a:lnTo>
                        <a:pt x="256" y="28"/>
                      </a:lnTo>
                      <a:lnTo>
                        <a:pt x="284" y="0"/>
                      </a:lnTo>
                      <a:lnTo>
                        <a:pt x="341" y="114"/>
                      </a:lnTo>
                      <a:lnTo>
                        <a:pt x="341" y="170"/>
                      </a:lnTo>
                      <a:lnTo>
                        <a:pt x="397" y="199"/>
                      </a:lnTo>
                      <a:lnTo>
                        <a:pt x="426" y="199"/>
                      </a:lnTo>
                      <a:lnTo>
                        <a:pt x="454" y="227"/>
                      </a:lnTo>
                      <a:lnTo>
                        <a:pt x="454" y="312"/>
                      </a:lnTo>
                      <a:lnTo>
                        <a:pt x="397" y="340"/>
                      </a:lnTo>
                      <a:lnTo>
                        <a:pt x="369" y="284"/>
                      </a:lnTo>
                      <a:lnTo>
                        <a:pt x="341" y="340"/>
                      </a:lnTo>
                      <a:lnTo>
                        <a:pt x="312" y="340"/>
                      </a:lnTo>
                      <a:lnTo>
                        <a:pt x="312" y="397"/>
                      </a:lnTo>
                      <a:lnTo>
                        <a:pt x="284" y="425"/>
                      </a:lnTo>
                      <a:lnTo>
                        <a:pt x="227" y="397"/>
                      </a:lnTo>
                      <a:lnTo>
                        <a:pt x="199" y="369"/>
                      </a:lnTo>
                      <a:lnTo>
                        <a:pt x="142" y="312"/>
                      </a:lnTo>
                      <a:lnTo>
                        <a:pt x="114" y="340"/>
                      </a:lnTo>
                      <a:lnTo>
                        <a:pt x="86" y="284"/>
                      </a:lnTo>
                      <a:lnTo>
                        <a:pt x="0" y="199"/>
                      </a:lnTo>
                      <a:lnTo>
                        <a:pt x="0" y="170"/>
                      </a:lnTo>
                      <a:lnTo>
                        <a:pt x="86" y="170"/>
                      </a:lnTo>
                      <a:lnTo>
                        <a:pt x="29" y="85"/>
                      </a:lnTo>
                      <a:lnTo>
                        <a:pt x="114" y="85"/>
                      </a:lnTo>
                      <a:lnTo>
                        <a:pt x="142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13" name="Freeform 183">
                  <a:extLst>
                    <a:ext uri="{FF2B5EF4-FFF2-40B4-BE49-F238E27FC236}">
                      <a16:creationId xmlns:a16="http://schemas.microsoft.com/office/drawing/2014/main" id="{CDE7B399-6154-495E-BB27-D1BEF484EC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56463" y="4440238"/>
                  <a:ext cx="809625" cy="674687"/>
                </a:xfrm>
                <a:custGeom>
                  <a:avLst/>
                  <a:gdLst>
                    <a:gd name="T0" fmla="*/ 314325 w 510"/>
                    <a:gd name="T1" fmla="*/ 0 h 425"/>
                    <a:gd name="T2" fmla="*/ 223838 w 510"/>
                    <a:gd name="T3" fmla="*/ 46037 h 425"/>
                    <a:gd name="T4" fmla="*/ 179388 w 510"/>
                    <a:gd name="T5" fmla="*/ 134937 h 425"/>
                    <a:gd name="T6" fmla="*/ 134938 w 510"/>
                    <a:gd name="T7" fmla="*/ 134937 h 425"/>
                    <a:gd name="T8" fmla="*/ 44450 w 510"/>
                    <a:gd name="T9" fmla="*/ 225425 h 425"/>
                    <a:gd name="T10" fmla="*/ 0 w 510"/>
                    <a:gd name="T11" fmla="*/ 315912 h 425"/>
                    <a:gd name="T12" fmla="*/ 0 w 510"/>
                    <a:gd name="T13" fmla="*/ 404812 h 425"/>
                    <a:gd name="T14" fmla="*/ 269875 w 510"/>
                    <a:gd name="T15" fmla="*/ 404812 h 425"/>
                    <a:gd name="T16" fmla="*/ 358775 w 510"/>
                    <a:gd name="T17" fmla="*/ 450850 h 425"/>
                    <a:gd name="T18" fmla="*/ 449263 w 510"/>
                    <a:gd name="T19" fmla="*/ 404812 h 425"/>
                    <a:gd name="T20" fmla="*/ 404813 w 510"/>
                    <a:gd name="T21" fmla="*/ 539750 h 425"/>
                    <a:gd name="T22" fmla="*/ 358775 w 510"/>
                    <a:gd name="T23" fmla="*/ 585787 h 425"/>
                    <a:gd name="T24" fmla="*/ 404813 w 510"/>
                    <a:gd name="T25" fmla="*/ 674687 h 425"/>
                    <a:gd name="T26" fmla="*/ 539750 w 510"/>
                    <a:gd name="T27" fmla="*/ 539750 h 425"/>
                    <a:gd name="T28" fmla="*/ 584200 w 510"/>
                    <a:gd name="T29" fmla="*/ 315912 h 425"/>
                    <a:gd name="T30" fmla="*/ 719138 w 510"/>
                    <a:gd name="T31" fmla="*/ 360362 h 425"/>
                    <a:gd name="T32" fmla="*/ 809625 w 510"/>
                    <a:gd name="T33" fmla="*/ 315912 h 425"/>
                    <a:gd name="T34" fmla="*/ 719138 w 510"/>
                    <a:gd name="T35" fmla="*/ 225425 h 425"/>
                    <a:gd name="T36" fmla="*/ 674688 w 510"/>
                    <a:gd name="T37" fmla="*/ 269875 h 425"/>
                    <a:gd name="T38" fmla="*/ 630238 w 510"/>
                    <a:gd name="T39" fmla="*/ 180975 h 425"/>
                    <a:gd name="T40" fmla="*/ 493713 w 510"/>
                    <a:gd name="T41" fmla="*/ 46037 h 425"/>
                    <a:gd name="T42" fmla="*/ 449263 w 510"/>
                    <a:gd name="T43" fmla="*/ 46037 h 425"/>
                    <a:gd name="T44" fmla="*/ 449263 w 510"/>
                    <a:gd name="T45" fmla="*/ 0 h 425"/>
                    <a:gd name="T46" fmla="*/ 404813 w 510"/>
                    <a:gd name="T47" fmla="*/ 0 h 425"/>
                    <a:gd name="T48" fmla="*/ 358775 w 510"/>
                    <a:gd name="T49" fmla="*/ 46037 h 425"/>
                    <a:gd name="T50" fmla="*/ 314325 w 510"/>
                    <a:gd name="T51" fmla="*/ 0 h 425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510" h="425">
                      <a:moveTo>
                        <a:pt x="198" y="0"/>
                      </a:moveTo>
                      <a:lnTo>
                        <a:pt x="141" y="29"/>
                      </a:lnTo>
                      <a:lnTo>
                        <a:pt x="113" y="85"/>
                      </a:lnTo>
                      <a:lnTo>
                        <a:pt x="85" y="85"/>
                      </a:lnTo>
                      <a:lnTo>
                        <a:pt x="28" y="142"/>
                      </a:lnTo>
                      <a:lnTo>
                        <a:pt x="0" y="199"/>
                      </a:lnTo>
                      <a:lnTo>
                        <a:pt x="0" y="255"/>
                      </a:lnTo>
                      <a:lnTo>
                        <a:pt x="170" y="255"/>
                      </a:lnTo>
                      <a:lnTo>
                        <a:pt x="226" y="284"/>
                      </a:lnTo>
                      <a:lnTo>
                        <a:pt x="283" y="255"/>
                      </a:lnTo>
                      <a:lnTo>
                        <a:pt x="255" y="340"/>
                      </a:lnTo>
                      <a:lnTo>
                        <a:pt x="226" y="369"/>
                      </a:lnTo>
                      <a:lnTo>
                        <a:pt x="255" y="425"/>
                      </a:lnTo>
                      <a:lnTo>
                        <a:pt x="340" y="340"/>
                      </a:lnTo>
                      <a:lnTo>
                        <a:pt x="368" y="199"/>
                      </a:lnTo>
                      <a:lnTo>
                        <a:pt x="453" y="227"/>
                      </a:lnTo>
                      <a:lnTo>
                        <a:pt x="510" y="199"/>
                      </a:lnTo>
                      <a:lnTo>
                        <a:pt x="453" y="142"/>
                      </a:lnTo>
                      <a:lnTo>
                        <a:pt x="425" y="170"/>
                      </a:lnTo>
                      <a:lnTo>
                        <a:pt x="397" y="114"/>
                      </a:lnTo>
                      <a:lnTo>
                        <a:pt x="311" y="29"/>
                      </a:lnTo>
                      <a:lnTo>
                        <a:pt x="283" y="29"/>
                      </a:lnTo>
                      <a:lnTo>
                        <a:pt x="283" y="0"/>
                      </a:lnTo>
                      <a:lnTo>
                        <a:pt x="255" y="0"/>
                      </a:lnTo>
                      <a:lnTo>
                        <a:pt x="226" y="29"/>
                      </a:lnTo>
                      <a:lnTo>
                        <a:pt x="198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14" name="Freeform 184">
                  <a:extLst>
                    <a:ext uri="{FF2B5EF4-FFF2-40B4-BE49-F238E27FC236}">
                      <a16:creationId xmlns:a16="http://schemas.microsoft.com/office/drawing/2014/main" id="{EF9ABC2E-776C-40DF-89EB-03DE5A4FFA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5613" y="4170363"/>
                  <a:ext cx="809625" cy="585787"/>
                </a:xfrm>
                <a:custGeom>
                  <a:avLst/>
                  <a:gdLst>
                    <a:gd name="T0" fmla="*/ 765175 w 510"/>
                    <a:gd name="T1" fmla="*/ 0 h 369"/>
                    <a:gd name="T2" fmla="*/ 674688 w 510"/>
                    <a:gd name="T3" fmla="*/ 0 h 369"/>
                    <a:gd name="T4" fmla="*/ 539750 w 510"/>
                    <a:gd name="T5" fmla="*/ 44450 h 369"/>
                    <a:gd name="T6" fmla="*/ 539750 w 510"/>
                    <a:gd name="T7" fmla="*/ 134937 h 369"/>
                    <a:gd name="T8" fmla="*/ 404813 w 510"/>
                    <a:gd name="T9" fmla="*/ 180975 h 369"/>
                    <a:gd name="T10" fmla="*/ 404813 w 510"/>
                    <a:gd name="T11" fmla="*/ 225425 h 369"/>
                    <a:gd name="T12" fmla="*/ 269875 w 510"/>
                    <a:gd name="T13" fmla="*/ 315912 h 369"/>
                    <a:gd name="T14" fmla="*/ 225425 w 510"/>
                    <a:gd name="T15" fmla="*/ 269875 h 369"/>
                    <a:gd name="T16" fmla="*/ 44450 w 510"/>
                    <a:gd name="T17" fmla="*/ 315912 h 369"/>
                    <a:gd name="T18" fmla="*/ 0 w 510"/>
                    <a:gd name="T19" fmla="*/ 360362 h 369"/>
                    <a:gd name="T20" fmla="*/ 90488 w 510"/>
                    <a:gd name="T21" fmla="*/ 450850 h 369"/>
                    <a:gd name="T22" fmla="*/ 404813 w 510"/>
                    <a:gd name="T23" fmla="*/ 495300 h 369"/>
                    <a:gd name="T24" fmla="*/ 450850 w 510"/>
                    <a:gd name="T25" fmla="*/ 585787 h 369"/>
                    <a:gd name="T26" fmla="*/ 495300 w 510"/>
                    <a:gd name="T27" fmla="*/ 495300 h 369"/>
                    <a:gd name="T28" fmla="*/ 585788 w 510"/>
                    <a:gd name="T29" fmla="*/ 404812 h 369"/>
                    <a:gd name="T30" fmla="*/ 630238 w 510"/>
                    <a:gd name="T31" fmla="*/ 404812 h 369"/>
                    <a:gd name="T32" fmla="*/ 674688 w 510"/>
                    <a:gd name="T33" fmla="*/ 315912 h 369"/>
                    <a:gd name="T34" fmla="*/ 765175 w 510"/>
                    <a:gd name="T35" fmla="*/ 269875 h 369"/>
                    <a:gd name="T36" fmla="*/ 809625 w 510"/>
                    <a:gd name="T37" fmla="*/ 180975 h 369"/>
                    <a:gd name="T38" fmla="*/ 765175 w 510"/>
                    <a:gd name="T39" fmla="*/ 0 h 369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510" h="369">
                      <a:moveTo>
                        <a:pt x="482" y="0"/>
                      </a:moveTo>
                      <a:lnTo>
                        <a:pt x="425" y="0"/>
                      </a:lnTo>
                      <a:lnTo>
                        <a:pt x="340" y="28"/>
                      </a:lnTo>
                      <a:lnTo>
                        <a:pt x="340" y="85"/>
                      </a:lnTo>
                      <a:lnTo>
                        <a:pt x="255" y="114"/>
                      </a:lnTo>
                      <a:lnTo>
                        <a:pt x="255" y="142"/>
                      </a:lnTo>
                      <a:lnTo>
                        <a:pt x="170" y="199"/>
                      </a:lnTo>
                      <a:lnTo>
                        <a:pt x="142" y="170"/>
                      </a:lnTo>
                      <a:lnTo>
                        <a:pt x="28" y="199"/>
                      </a:lnTo>
                      <a:lnTo>
                        <a:pt x="0" y="227"/>
                      </a:lnTo>
                      <a:lnTo>
                        <a:pt x="57" y="284"/>
                      </a:lnTo>
                      <a:lnTo>
                        <a:pt x="255" y="312"/>
                      </a:lnTo>
                      <a:lnTo>
                        <a:pt x="284" y="369"/>
                      </a:lnTo>
                      <a:lnTo>
                        <a:pt x="312" y="312"/>
                      </a:lnTo>
                      <a:lnTo>
                        <a:pt x="369" y="255"/>
                      </a:lnTo>
                      <a:lnTo>
                        <a:pt x="397" y="255"/>
                      </a:lnTo>
                      <a:lnTo>
                        <a:pt x="425" y="199"/>
                      </a:lnTo>
                      <a:lnTo>
                        <a:pt x="482" y="170"/>
                      </a:lnTo>
                      <a:lnTo>
                        <a:pt x="510" y="114"/>
                      </a:lnTo>
                      <a:lnTo>
                        <a:pt x="482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15" name="Freeform 185">
                  <a:extLst>
                    <a:ext uri="{FF2B5EF4-FFF2-40B4-BE49-F238E27FC236}">
                      <a16:creationId xmlns:a16="http://schemas.microsoft.com/office/drawing/2014/main" id="{E4A9F61E-B6EC-49D1-BC6D-56FAD1C49B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61163" y="3405188"/>
                  <a:ext cx="1484312" cy="1125537"/>
                </a:xfrm>
                <a:custGeom>
                  <a:avLst/>
                  <a:gdLst>
                    <a:gd name="T0" fmla="*/ 1304925 w 935"/>
                    <a:gd name="T1" fmla="*/ 0 h 709"/>
                    <a:gd name="T2" fmla="*/ 1260475 w 935"/>
                    <a:gd name="T3" fmla="*/ 180975 h 709"/>
                    <a:gd name="T4" fmla="*/ 1169987 w 935"/>
                    <a:gd name="T5" fmla="*/ 269875 h 709"/>
                    <a:gd name="T6" fmla="*/ 1035050 w 935"/>
                    <a:gd name="T7" fmla="*/ 225425 h 709"/>
                    <a:gd name="T8" fmla="*/ 944562 w 935"/>
                    <a:gd name="T9" fmla="*/ 315912 h 709"/>
                    <a:gd name="T10" fmla="*/ 989012 w 935"/>
                    <a:gd name="T11" fmla="*/ 404812 h 709"/>
                    <a:gd name="T12" fmla="*/ 900112 w 935"/>
                    <a:gd name="T13" fmla="*/ 495300 h 709"/>
                    <a:gd name="T14" fmla="*/ 854075 w 935"/>
                    <a:gd name="T15" fmla="*/ 450850 h 709"/>
                    <a:gd name="T16" fmla="*/ 854075 w 935"/>
                    <a:gd name="T17" fmla="*/ 360362 h 709"/>
                    <a:gd name="T18" fmla="*/ 674687 w 935"/>
                    <a:gd name="T19" fmla="*/ 360362 h 709"/>
                    <a:gd name="T20" fmla="*/ 719137 w 935"/>
                    <a:gd name="T21" fmla="*/ 450850 h 709"/>
                    <a:gd name="T22" fmla="*/ 674687 w 935"/>
                    <a:gd name="T23" fmla="*/ 495300 h 709"/>
                    <a:gd name="T24" fmla="*/ 719137 w 935"/>
                    <a:gd name="T25" fmla="*/ 585787 h 709"/>
                    <a:gd name="T26" fmla="*/ 630237 w 935"/>
                    <a:gd name="T27" fmla="*/ 585787 h 709"/>
                    <a:gd name="T28" fmla="*/ 539750 w 935"/>
                    <a:gd name="T29" fmla="*/ 674687 h 709"/>
                    <a:gd name="T30" fmla="*/ 495300 w 935"/>
                    <a:gd name="T31" fmla="*/ 630237 h 709"/>
                    <a:gd name="T32" fmla="*/ 449262 w 935"/>
                    <a:gd name="T33" fmla="*/ 720725 h 709"/>
                    <a:gd name="T34" fmla="*/ 404812 w 935"/>
                    <a:gd name="T35" fmla="*/ 720725 h 709"/>
                    <a:gd name="T36" fmla="*/ 360362 w 935"/>
                    <a:gd name="T37" fmla="*/ 765175 h 709"/>
                    <a:gd name="T38" fmla="*/ 225425 w 935"/>
                    <a:gd name="T39" fmla="*/ 765175 h 709"/>
                    <a:gd name="T40" fmla="*/ 179387 w 935"/>
                    <a:gd name="T41" fmla="*/ 855662 h 709"/>
                    <a:gd name="T42" fmla="*/ 179387 w 935"/>
                    <a:gd name="T43" fmla="*/ 900112 h 709"/>
                    <a:gd name="T44" fmla="*/ 134937 w 935"/>
                    <a:gd name="T45" fmla="*/ 946150 h 709"/>
                    <a:gd name="T46" fmla="*/ 0 w 935"/>
                    <a:gd name="T47" fmla="*/ 900112 h 709"/>
                    <a:gd name="T48" fmla="*/ 0 w 935"/>
                    <a:gd name="T49" fmla="*/ 946150 h 709"/>
                    <a:gd name="T50" fmla="*/ 44450 w 935"/>
                    <a:gd name="T51" fmla="*/ 1035050 h 709"/>
                    <a:gd name="T52" fmla="*/ 0 w 935"/>
                    <a:gd name="T53" fmla="*/ 1125537 h 709"/>
                    <a:gd name="T54" fmla="*/ 44450 w 935"/>
                    <a:gd name="T55" fmla="*/ 1125537 h 709"/>
                    <a:gd name="T56" fmla="*/ 88900 w 935"/>
                    <a:gd name="T57" fmla="*/ 1081087 h 709"/>
                    <a:gd name="T58" fmla="*/ 269875 w 935"/>
                    <a:gd name="T59" fmla="*/ 1035050 h 709"/>
                    <a:gd name="T60" fmla="*/ 314325 w 935"/>
                    <a:gd name="T61" fmla="*/ 1081087 h 709"/>
                    <a:gd name="T62" fmla="*/ 449262 w 935"/>
                    <a:gd name="T63" fmla="*/ 990600 h 709"/>
                    <a:gd name="T64" fmla="*/ 449262 w 935"/>
                    <a:gd name="T65" fmla="*/ 946150 h 709"/>
                    <a:gd name="T66" fmla="*/ 584200 w 935"/>
                    <a:gd name="T67" fmla="*/ 900112 h 709"/>
                    <a:gd name="T68" fmla="*/ 584200 w 935"/>
                    <a:gd name="T69" fmla="*/ 809625 h 709"/>
                    <a:gd name="T70" fmla="*/ 719137 w 935"/>
                    <a:gd name="T71" fmla="*/ 765175 h 709"/>
                    <a:gd name="T72" fmla="*/ 809625 w 935"/>
                    <a:gd name="T73" fmla="*/ 765175 h 709"/>
                    <a:gd name="T74" fmla="*/ 1035050 w 935"/>
                    <a:gd name="T75" fmla="*/ 674687 h 709"/>
                    <a:gd name="T76" fmla="*/ 1035050 w 935"/>
                    <a:gd name="T77" fmla="*/ 900112 h 709"/>
                    <a:gd name="T78" fmla="*/ 1169987 w 935"/>
                    <a:gd name="T79" fmla="*/ 900112 h 709"/>
                    <a:gd name="T80" fmla="*/ 1214437 w 935"/>
                    <a:gd name="T81" fmla="*/ 855662 h 709"/>
                    <a:gd name="T82" fmla="*/ 1169987 w 935"/>
                    <a:gd name="T83" fmla="*/ 809625 h 709"/>
                    <a:gd name="T84" fmla="*/ 1349375 w 935"/>
                    <a:gd name="T85" fmla="*/ 674687 h 709"/>
                    <a:gd name="T86" fmla="*/ 1349375 w 935"/>
                    <a:gd name="T87" fmla="*/ 539750 h 709"/>
                    <a:gd name="T88" fmla="*/ 1439862 w 935"/>
                    <a:gd name="T89" fmla="*/ 495300 h 709"/>
                    <a:gd name="T90" fmla="*/ 1439862 w 935"/>
                    <a:gd name="T91" fmla="*/ 404812 h 709"/>
                    <a:gd name="T92" fmla="*/ 1349375 w 935"/>
                    <a:gd name="T93" fmla="*/ 360362 h 709"/>
                    <a:gd name="T94" fmla="*/ 1439862 w 935"/>
                    <a:gd name="T95" fmla="*/ 269875 h 709"/>
                    <a:gd name="T96" fmla="*/ 1349375 w 935"/>
                    <a:gd name="T97" fmla="*/ 180975 h 709"/>
                    <a:gd name="T98" fmla="*/ 1484312 w 935"/>
                    <a:gd name="T99" fmla="*/ 0 h 709"/>
                    <a:gd name="T100" fmla="*/ 1395412 w 935"/>
                    <a:gd name="T101" fmla="*/ 46037 h 709"/>
                    <a:gd name="T102" fmla="*/ 1304925 w 935"/>
                    <a:gd name="T103" fmla="*/ 0 h 709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0" t="0" r="r" b="b"/>
                  <a:pathLst>
                    <a:path w="935" h="709">
                      <a:moveTo>
                        <a:pt x="822" y="0"/>
                      </a:moveTo>
                      <a:lnTo>
                        <a:pt x="794" y="114"/>
                      </a:lnTo>
                      <a:lnTo>
                        <a:pt x="737" y="170"/>
                      </a:lnTo>
                      <a:lnTo>
                        <a:pt x="652" y="142"/>
                      </a:lnTo>
                      <a:lnTo>
                        <a:pt x="595" y="199"/>
                      </a:lnTo>
                      <a:lnTo>
                        <a:pt x="623" y="255"/>
                      </a:lnTo>
                      <a:lnTo>
                        <a:pt x="567" y="312"/>
                      </a:lnTo>
                      <a:lnTo>
                        <a:pt x="538" y="284"/>
                      </a:lnTo>
                      <a:lnTo>
                        <a:pt x="538" y="227"/>
                      </a:lnTo>
                      <a:lnTo>
                        <a:pt x="425" y="227"/>
                      </a:lnTo>
                      <a:lnTo>
                        <a:pt x="453" y="284"/>
                      </a:lnTo>
                      <a:lnTo>
                        <a:pt x="425" y="312"/>
                      </a:lnTo>
                      <a:lnTo>
                        <a:pt x="453" y="369"/>
                      </a:lnTo>
                      <a:lnTo>
                        <a:pt x="397" y="369"/>
                      </a:lnTo>
                      <a:lnTo>
                        <a:pt x="340" y="425"/>
                      </a:lnTo>
                      <a:lnTo>
                        <a:pt x="312" y="397"/>
                      </a:lnTo>
                      <a:lnTo>
                        <a:pt x="283" y="454"/>
                      </a:lnTo>
                      <a:lnTo>
                        <a:pt x="255" y="454"/>
                      </a:lnTo>
                      <a:lnTo>
                        <a:pt x="227" y="482"/>
                      </a:lnTo>
                      <a:lnTo>
                        <a:pt x="142" y="482"/>
                      </a:lnTo>
                      <a:lnTo>
                        <a:pt x="113" y="539"/>
                      </a:lnTo>
                      <a:lnTo>
                        <a:pt x="113" y="567"/>
                      </a:lnTo>
                      <a:lnTo>
                        <a:pt x="85" y="596"/>
                      </a:lnTo>
                      <a:lnTo>
                        <a:pt x="0" y="567"/>
                      </a:lnTo>
                      <a:lnTo>
                        <a:pt x="0" y="596"/>
                      </a:lnTo>
                      <a:lnTo>
                        <a:pt x="28" y="652"/>
                      </a:lnTo>
                      <a:lnTo>
                        <a:pt x="0" y="709"/>
                      </a:lnTo>
                      <a:lnTo>
                        <a:pt x="28" y="709"/>
                      </a:lnTo>
                      <a:lnTo>
                        <a:pt x="56" y="681"/>
                      </a:lnTo>
                      <a:lnTo>
                        <a:pt x="170" y="652"/>
                      </a:lnTo>
                      <a:lnTo>
                        <a:pt x="198" y="681"/>
                      </a:lnTo>
                      <a:lnTo>
                        <a:pt x="283" y="624"/>
                      </a:lnTo>
                      <a:lnTo>
                        <a:pt x="283" y="596"/>
                      </a:lnTo>
                      <a:lnTo>
                        <a:pt x="368" y="567"/>
                      </a:lnTo>
                      <a:lnTo>
                        <a:pt x="368" y="510"/>
                      </a:lnTo>
                      <a:lnTo>
                        <a:pt x="453" y="482"/>
                      </a:lnTo>
                      <a:lnTo>
                        <a:pt x="510" y="482"/>
                      </a:lnTo>
                      <a:lnTo>
                        <a:pt x="652" y="425"/>
                      </a:lnTo>
                      <a:lnTo>
                        <a:pt x="652" y="567"/>
                      </a:lnTo>
                      <a:lnTo>
                        <a:pt x="737" y="567"/>
                      </a:lnTo>
                      <a:lnTo>
                        <a:pt x="765" y="539"/>
                      </a:lnTo>
                      <a:lnTo>
                        <a:pt x="737" y="510"/>
                      </a:lnTo>
                      <a:lnTo>
                        <a:pt x="850" y="425"/>
                      </a:lnTo>
                      <a:lnTo>
                        <a:pt x="850" y="340"/>
                      </a:lnTo>
                      <a:lnTo>
                        <a:pt x="907" y="312"/>
                      </a:lnTo>
                      <a:lnTo>
                        <a:pt x="907" y="255"/>
                      </a:lnTo>
                      <a:lnTo>
                        <a:pt x="850" y="227"/>
                      </a:lnTo>
                      <a:lnTo>
                        <a:pt x="907" y="170"/>
                      </a:lnTo>
                      <a:lnTo>
                        <a:pt x="850" y="114"/>
                      </a:lnTo>
                      <a:lnTo>
                        <a:pt x="935" y="0"/>
                      </a:lnTo>
                      <a:lnTo>
                        <a:pt x="879" y="29"/>
                      </a:lnTo>
                      <a:lnTo>
                        <a:pt x="822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16" name="Freeform 186">
                  <a:extLst>
                    <a:ext uri="{FF2B5EF4-FFF2-40B4-BE49-F238E27FC236}">
                      <a16:creationId xmlns:a16="http://schemas.microsoft.com/office/drawing/2014/main" id="{B9BE9291-A394-4784-BEC4-E5B1706CB1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1025" y="3721100"/>
                  <a:ext cx="539750" cy="584200"/>
                </a:xfrm>
                <a:custGeom>
                  <a:avLst/>
                  <a:gdLst>
                    <a:gd name="T0" fmla="*/ 539750 w 340"/>
                    <a:gd name="T1" fmla="*/ 449263 h 368"/>
                    <a:gd name="T2" fmla="*/ 495300 w 340"/>
                    <a:gd name="T3" fmla="*/ 539750 h 368"/>
                    <a:gd name="T4" fmla="*/ 360363 w 340"/>
                    <a:gd name="T5" fmla="*/ 584200 h 368"/>
                    <a:gd name="T6" fmla="*/ 179388 w 340"/>
                    <a:gd name="T7" fmla="*/ 223838 h 368"/>
                    <a:gd name="T8" fmla="*/ 90488 w 340"/>
                    <a:gd name="T9" fmla="*/ 269875 h 368"/>
                    <a:gd name="T10" fmla="*/ 0 w 340"/>
                    <a:gd name="T11" fmla="*/ 179388 h 368"/>
                    <a:gd name="T12" fmla="*/ 0 w 340"/>
                    <a:gd name="T13" fmla="*/ 88900 h 368"/>
                    <a:gd name="T14" fmla="*/ 44450 w 340"/>
                    <a:gd name="T15" fmla="*/ 44450 h 368"/>
                    <a:gd name="T16" fmla="*/ 134938 w 340"/>
                    <a:gd name="T17" fmla="*/ 88900 h 368"/>
                    <a:gd name="T18" fmla="*/ 179388 w 340"/>
                    <a:gd name="T19" fmla="*/ 0 h 368"/>
                    <a:gd name="T20" fmla="*/ 314325 w 340"/>
                    <a:gd name="T21" fmla="*/ 88900 h 368"/>
                    <a:gd name="T22" fmla="*/ 360363 w 340"/>
                    <a:gd name="T23" fmla="*/ 179388 h 368"/>
                    <a:gd name="T24" fmla="*/ 404813 w 340"/>
                    <a:gd name="T25" fmla="*/ 134938 h 368"/>
                    <a:gd name="T26" fmla="*/ 495300 w 340"/>
                    <a:gd name="T27" fmla="*/ 179388 h 368"/>
                    <a:gd name="T28" fmla="*/ 495300 w 340"/>
                    <a:gd name="T29" fmla="*/ 404813 h 368"/>
                    <a:gd name="T30" fmla="*/ 539750 w 340"/>
                    <a:gd name="T31" fmla="*/ 449263 h 368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340" h="368">
                      <a:moveTo>
                        <a:pt x="340" y="283"/>
                      </a:moveTo>
                      <a:lnTo>
                        <a:pt x="312" y="340"/>
                      </a:lnTo>
                      <a:lnTo>
                        <a:pt x="227" y="368"/>
                      </a:lnTo>
                      <a:lnTo>
                        <a:pt x="113" y="141"/>
                      </a:lnTo>
                      <a:lnTo>
                        <a:pt x="57" y="170"/>
                      </a:lnTo>
                      <a:lnTo>
                        <a:pt x="0" y="113"/>
                      </a:lnTo>
                      <a:lnTo>
                        <a:pt x="0" y="56"/>
                      </a:lnTo>
                      <a:lnTo>
                        <a:pt x="28" y="28"/>
                      </a:lnTo>
                      <a:lnTo>
                        <a:pt x="85" y="56"/>
                      </a:lnTo>
                      <a:lnTo>
                        <a:pt x="113" y="0"/>
                      </a:lnTo>
                      <a:lnTo>
                        <a:pt x="198" y="56"/>
                      </a:lnTo>
                      <a:lnTo>
                        <a:pt x="227" y="113"/>
                      </a:lnTo>
                      <a:lnTo>
                        <a:pt x="255" y="85"/>
                      </a:lnTo>
                      <a:lnTo>
                        <a:pt x="312" y="113"/>
                      </a:lnTo>
                      <a:lnTo>
                        <a:pt x="312" y="255"/>
                      </a:lnTo>
                      <a:lnTo>
                        <a:pt x="340" y="28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17" name="Freeform 187">
                  <a:extLst>
                    <a:ext uri="{FF2B5EF4-FFF2-40B4-BE49-F238E27FC236}">
                      <a16:creationId xmlns:a16="http://schemas.microsoft.com/office/drawing/2014/main" id="{A5ED6AD7-B255-413A-A963-049350CB7B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10538" y="3405188"/>
                  <a:ext cx="676275" cy="765175"/>
                </a:xfrm>
                <a:custGeom>
                  <a:avLst/>
                  <a:gdLst>
                    <a:gd name="T0" fmla="*/ 676275 w 426"/>
                    <a:gd name="T1" fmla="*/ 404813 h 482"/>
                    <a:gd name="T2" fmla="*/ 585788 w 426"/>
                    <a:gd name="T3" fmla="*/ 360363 h 482"/>
                    <a:gd name="T4" fmla="*/ 360363 w 426"/>
                    <a:gd name="T5" fmla="*/ 0 h 482"/>
                    <a:gd name="T6" fmla="*/ 134938 w 426"/>
                    <a:gd name="T7" fmla="*/ 0 h 482"/>
                    <a:gd name="T8" fmla="*/ 0 w 426"/>
                    <a:gd name="T9" fmla="*/ 180975 h 482"/>
                    <a:gd name="T10" fmla="*/ 90488 w 426"/>
                    <a:gd name="T11" fmla="*/ 269875 h 482"/>
                    <a:gd name="T12" fmla="*/ 0 w 426"/>
                    <a:gd name="T13" fmla="*/ 360363 h 482"/>
                    <a:gd name="T14" fmla="*/ 90488 w 426"/>
                    <a:gd name="T15" fmla="*/ 404813 h 482"/>
                    <a:gd name="T16" fmla="*/ 134938 w 426"/>
                    <a:gd name="T17" fmla="*/ 360363 h 482"/>
                    <a:gd name="T18" fmla="*/ 225425 w 426"/>
                    <a:gd name="T19" fmla="*/ 404813 h 482"/>
                    <a:gd name="T20" fmla="*/ 269875 w 426"/>
                    <a:gd name="T21" fmla="*/ 315913 h 482"/>
                    <a:gd name="T22" fmla="*/ 404813 w 426"/>
                    <a:gd name="T23" fmla="*/ 404813 h 482"/>
                    <a:gd name="T24" fmla="*/ 450850 w 426"/>
                    <a:gd name="T25" fmla="*/ 495300 h 482"/>
                    <a:gd name="T26" fmla="*/ 495300 w 426"/>
                    <a:gd name="T27" fmla="*/ 450850 h 482"/>
                    <a:gd name="T28" fmla="*/ 585788 w 426"/>
                    <a:gd name="T29" fmla="*/ 495300 h 482"/>
                    <a:gd name="T30" fmla="*/ 585788 w 426"/>
                    <a:gd name="T31" fmla="*/ 720725 h 482"/>
                    <a:gd name="T32" fmla="*/ 630238 w 426"/>
                    <a:gd name="T33" fmla="*/ 765175 h 482"/>
                    <a:gd name="T34" fmla="*/ 676275 w 426"/>
                    <a:gd name="T35" fmla="*/ 404813 h 48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426" h="482">
                      <a:moveTo>
                        <a:pt x="426" y="255"/>
                      </a:moveTo>
                      <a:lnTo>
                        <a:pt x="369" y="227"/>
                      </a:lnTo>
                      <a:lnTo>
                        <a:pt x="227" y="0"/>
                      </a:lnTo>
                      <a:lnTo>
                        <a:pt x="85" y="0"/>
                      </a:lnTo>
                      <a:lnTo>
                        <a:pt x="0" y="114"/>
                      </a:lnTo>
                      <a:lnTo>
                        <a:pt x="57" y="170"/>
                      </a:lnTo>
                      <a:lnTo>
                        <a:pt x="0" y="227"/>
                      </a:lnTo>
                      <a:lnTo>
                        <a:pt x="57" y="255"/>
                      </a:lnTo>
                      <a:lnTo>
                        <a:pt x="85" y="227"/>
                      </a:lnTo>
                      <a:lnTo>
                        <a:pt x="142" y="255"/>
                      </a:lnTo>
                      <a:lnTo>
                        <a:pt x="170" y="199"/>
                      </a:lnTo>
                      <a:lnTo>
                        <a:pt x="255" y="255"/>
                      </a:lnTo>
                      <a:lnTo>
                        <a:pt x="284" y="312"/>
                      </a:lnTo>
                      <a:lnTo>
                        <a:pt x="312" y="284"/>
                      </a:lnTo>
                      <a:lnTo>
                        <a:pt x="369" y="312"/>
                      </a:lnTo>
                      <a:lnTo>
                        <a:pt x="369" y="454"/>
                      </a:lnTo>
                      <a:lnTo>
                        <a:pt x="397" y="482"/>
                      </a:lnTo>
                      <a:lnTo>
                        <a:pt x="426" y="25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18" name="Freeform 198">
                  <a:extLst>
                    <a:ext uri="{FF2B5EF4-FFF2-40B4-BE49-F238E27FC236}">
                      <a16:creationId xmlns:a16="http://schemas.microsoft.com/office/drawing/2014/main" id="{73B80D64-A7D1-4FD3-9993-524F9E922D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05163" y="434975"/>
                  <a:ext cx="269875" cy="315913"/>
                </a:xfrm>
                <a:custGeom>
                  <a:avLst/>
                  <a:gdLst>
                    <a:gd name="T0" fmla="*/ 225425 w 170"/>
                    <a:gd name="T1" fmla="*/ 315913 h 199"/>
                    <a:gd name="T2" fmla="*/ 0 w 170"/>
                    <a:gd name="T3" fmla="*/ 44450 h 199"/>
                    <a:gd name="T4" fmla="*/ 134938 w 170"/>
                    <a:gd name="T5" fmla="*/ 0 h 199"/>
                    <a:gd name="T6" fmla="*/ 269875 w 170"/>
                    <a:gd name="T7" fmla="*/ 0 h 199"/>
                    <a:gd name="T8" fmla="*/ 225425 w 170"/>
                    <a:gd name="T9" fmla="*/ 315913 h 19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70" h="199">
                      <a:moveTo>
                        <a:pt x="142" y="199"/>
                      </a:moveTo>
                      <a:lnTo>
                        <a:pt x="0" y="28"/>
                      </a:lnTo>
                      <a:lnTo>
                        <a:pt x="85" y="0"/>
                      </a:lnTo>
                      <a:lnTo>
                        <a:pt x="170" y="0"/>
                      </a:lnTo>
                      <a:lnTo>
                        <a:pt x="142" y="19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19" name="Freeform 199">
                  <a:extLst>
                    <a:ext uri="{FF2B5EF4-FFF2-40B4-BE49-F238E27FC236}">
                      <a16:creationId xmlns:a16="http://schemas.microsoft.com/office/drawing/2014/main" id="{013D66A0-7E89-43FA-8EB5-E7F2C70A3A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09975" y="839788"/>
                  <a:ext cx="225425" cy="269875"/>
                </a:xfrm>
                <a:custGeom>
                  <a:avLst/>
                  <a:gdLst>
                    <a:gd name="T0" fmla="*/ 0 w 142"/>
                    <a:gd name="T1" fmla="*/ 90488 h 170"/>
                    <a:gd name="T2" fmla="*/ 46038 w 142"/>
                    <a:gd name="T3" fmla="*/ 0 h 170"/>
                    <a:gd name="T4" fmla="*/ 134938 w 142"/>
                    <a:gd name="T5" fmla="*/ 46038 h 170"/>
                    <a:gd name="T6" fmla="*/ 225425 w 142"/>
                    <a:gd name="T7" fmla="*/ 134938 h 170"/>
                    <a:gd name="T8" fmla="*/ 225425 w 142"/>
                    <a:gd name="T9" fmla="*/ 269875 h 170"/>
                    <a:gd name="T10" fmla="*/ 134938 w 142"/>
                    <a:gd name="T11" fmla="*/ 225425 h 170"/>
                    <a:gd name="T12" fmla="*/ 0 w 142"/>
                    <a:gd name="T13" fmla="*/ 90488 h 17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42" h="170">
                      <a:moveTo>
                        <a:pt x="0" y="57"/>
                      </a:moveTo>
                      <a:lnTo>
                        <a:pt x="29" y="0"/>
                      </a:lnTo>
                      <a:lnTo>
                        <a:pt x="85" y="29"/>
                      </a:lnTo>
                      <a:lnTo>
                        <a:pt x="142" y="85"/>
                      </a:lnTo>
                      <a:lnTo>
                        <a:pt x="142" y="170"/>
                      </a:lnTo>
                      <a:lnTo>
                        <a:pt x="85" y="142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20" name="Freeform 200">
                  <a:extLst>
                    <a:ext uri="{FF2B5EF4-FFF2-40B4-BE49-F238E27FC236}">
                      <a16:creationId xmlns:a16="http://schemas.microsoft.com/office/drawing/2014/main" id="{123D581A-C5B5-4079-8924-80C8248823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65525" y="930275"/>
                  <a:ext cx="269875" cy="314325"/>
                </a:xfrm>
                <a:custGeom>
                  <a:avLst/>
                  <a:gdLst>
                    <a:gd name="T0" fmla="*/ 269875 w 170"/>
                    <a:gd name="T1" fmla="*/ 179388 h 198"/>
                    <a:gd name="T2" fmla="*/ 179388 w 170"/>
                    <a:gd name="T3" fmla="*/ 134938 h 198"/>
                    <a:gd name="T4" fmla="*/ 44450 w 170"/>
                    <a:gd name="T5" fmla="*/ 0 h 198"/>
                    <a:gd name="T6" fmla="*/ 0 w 170"/>
                    <a:gd name="T7" fmla="*/ 90488 h 198"/>
                    <a:gd name="T8" fmla="*/ 44450 w 170"/>
                    <a:gd name="T9" fmla="*/ 225425 h 198"/>
                    <a:gd name="T10" fmla="*/ 225425 w 170"/>
                    <a:gd name="T11" fmla="*/ 314325 h 198"/>
                    <a:gd name="T12" fmla="*/ 269875 w 170"/>
                    <a:gd name="T13" fmla="*/ 179388 h 19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70" h="198">
                      <a:moveTo>
                        <a:pt x="170" y="113"/>
                      </a:moveTo>
                      <a:lnTo>
                        <a:pt x="113" y="85"/>
                      </a:lnTo>
                      <a:lnTo>
                        <a:pt x="28" y="0"/>
                      </a:lnTo>
                      <a:lnTo>
                        <a:pt x="0" y="57"/>
                      </a:lnTo>
                      <a:lnTo>
                        <a:pt x="28" y="142"/>
                      </a:lnTo>
                      <a:lnTo>
                        <a:pt x="142" y="198"/>
                      </a:lnTo>
                      <a:lnTo>
                        <a:pt x="170" y="11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21" name="Freeform 201">
                  <a:extLst>
                    <a:ext uri="{FF2B5EF4-FFF2-40B4-BE49-F238E27FC236}">
                      <a16:creationId xmlns:a16="http://schemas.microsoft.com/office/drawing/2014/main" id="{BC64BF54-E991-42C1-8DEA-A5463B83CE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101138" y="2955925"/>
                  <a:ext cx="1169987" cy="1214438"/>
                </a:xfrm>
                <a:custGeom>
                  <a:avLst/>
                  <a:gdLst>
                    <a:gd name="T0" fmla="*/ 44450 w 737"/>
                    <a:gd name="T1" fmla="*/ 900113 h 765"/>
                    <a:gd name="T2" fmla="*/ 0 w 737"/>
                    <a:gd name="T3" fmla="*/ 1035050 h 765"/>
                    <a:gd name="T4" fmla="*/ 179387 w 737"/>
                    <a:gd name="T5" fmla="*/ 1214438 h 765"/>
                    <a:gd name="T6" fmla="*/ 269875 w 737"/>
                    <a:gd name="T7" fmla="*/ 1169988 h 765"/>
                    <a:gd name="T8" fmla="*/ 314325 w 737"/>
                    <a:gd name="T9" fmla="*/ 1079500 h 765"/>
                    <a:gd name="T10" fmla="*/ 360362 w 737"/>
                    <a:gd name="T11" fmla="*/ 1123950 h 765"/>
                    <a:gd name="T12" fmla="*/ 404812 w 737"/>
                    <a:gd name="T13" fmla="*/ 1035050 h 765"/>
                    <a:gd name="T14" fmla="*/ 449262 w 737"/>
                    <a:gd name="T15" fmla="*/ 989013 h 765"/>
                    <a:gd name="T16" fmla="*/ 404812 w 737"/>
                    <a:gd name="T17" fmla="*/ 900113 h 765"/>
                    <a:gd name="T18" fmla="*/ 449262 w 737"/>
                    <a:gd name="T19" fmla="*/ 854075 h 765"/>
                    <a:gd name="T20" fmla="*/ 765175 w 737"/>
                    <a:gd name="T21" fmla="*/ 630238 h 765"/>
                    <a:gd name="T22" fmla="*/ 809625 w 737"/>
                    <a:gd name="T23" fmla="*/ 449263 h 765"/>
                    <a:gd name="T24" fmla="*/ 1035050 w 737"/>
                    <a:gd name="T25" fmla="*/ 314325 h 765"/>
                    <a:gd name="T26" fmla="*/ 1169987 w 737"/>
                    <a:gd name="T27" fmla="*/ 44450 h 765"/>
                    <a:gd name="T28" fmla="*/ 1169987 w 737"/>
                    <a:gd name="T29" fmla="*/ 0 h 765"/>
                    <a:gd name="T30" fmla="*/ 449262 w 737"/>
                    <a:gd name="T31" fmla="*/ 674688 h 765"/>
                    <a:gd name="T32" fmla="*/ 179387 w 737"/>
                    <a:gd name="T33" fmla="*/ 944563 h 765"/>
                    <a:gd name="T34" fmla="*/ 44450 w 737"/>
                    <a:gd name="T35" fmla="*/ 900113 h 765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737" h="765">
                      <a:moveTo>
                        <a:pt x="28" y="567"/>
                      </a:moveTo>
                      <a:lnTo>
                        <a:pt x="0" y="652"/>
                      </a:lnTo>
                      <a:lnTo>
                        <a:pt x="113" y="765"/>
                      </a:lnTo>
                      <a:lnTo>
                        <a:pt x="170" y="737"/>
                      </a:lnTo>
                      <a:lnTo>
                        <a:pt x="198" y="680"/>
                      </a:lnTo>
                      <a:lnTo>
                        <a:pt x="227" y="708"/>
                      </a:lnTo>
                      <a:lnTo>
                        <a:pt x="255" y="652"/>
                      </a:lnTo>
                      <a:lnTo>
                        <a:pt x="283" y="623"/>
                      </a:lnTo>
                      <a:lnTo>
                        <a:pt x="255" y="567"/>
                      </a:lnTo>
                      <a:lnTo>
                        <a:pt x="283" y="538"/>
                      </a:lnTo>
                      <a:lnTo>
                        <a:pt x="482" y="397"/>
                      </a:lnTo>
                      <a:lnTo>
                        <a:pt x="510" y="283"/>
                      </a:lnTo>
                      <a:lnTo>
                        <a:pt x="652" y="198"/>
                      </a:lnTo>
                      <a:lnTo>
                        <a:pt x="737" y="28"/>
                      </a:lnTo>
                      <a:lnTo>
                        <a:pt x="737" y="0"/>
                      </a:lnTo>
                      <a:lnTo>
                        <a:pt x="283" y="425"/>
                      </a:lnTo>
                      <a:lnTo>
                        <a:pt x="113" y="595"/>
                      </a:lnTo>
                      <a:lnTo>
                        <a:pt x="28" y="56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ffectLst>
                  <a:outerShdw blurRad="622300" dist="2540000" dir="21540000" sx="103000" sy="103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  <p:grpSp>
          <p:nvGrpSpPr>
            <p:cNvPr id="1025" name="グループ化 1024">
              <a:extLst>
                <a:ext uri="{FF2B5EF4-FFF2-40B4-BE49-F238E27FC236}">
                  <a16:creationId xmlns:a16="http://schemas.microsoft.com/office/drawing/2014/main" id="{FC7F24FA-BCA2-40C9-AA43-F9D9294AEB04}"/>
                </a:ext>
              </a:extLst>
            </p:cNvPr>
            <p:cNvGrpSpPr/>
            <p:nvPr/>
          </p:nvGrpSpPr>
          <p:grpSpPr>
            <a:xfrm>
              <a:off x="612336" y="479399"/>
              <a:ext cx="10242620" cy="8802242"/>
              <a:chOff x="612336" y="479399"/>
              <a:chExt cx="10242620" cy="8802242"/>
            </a:xfrm>
          </p:grpSpPr>
          <p:sp>
            <p:nvSpPr>
              <p:cNvPr id="1058" name="正方形/長方形 1057">
                <a:extLst>
                  <a:ext uri="{FF2B5EF4-FFF2-40B4-BE49-F238E27FC236}">
                    <a16:creationId xmlns:a16="http://schemas.microsoft.com/office/drawing/2014/main" id="{41697320-C5BE-453D-A54B-636CE03198B4}"/>
                  </a:ext>
                </a:extLst>
              </p:cNvPr>
              <p:cNvSpPr/>
              <p:nvPr/>
            </p:nvSpPr>
            <p:spPr>
              <a:xfrm>
                <a:off x="2927089" y="828828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函館市</a:t>
                </a:r>
              </a:p>
            </p:txBody>
          </p:sp>
          <p:sp>
            <p:nvSpPr>
              <p:cNvPr id="1059" name="正方形/長方形 1058">
                <a:extLst>
                  <a:ext uri="{FF2B5EF4-FFF2-40B4-BE49-F238E27FC236}">
                    <a16:creationId xmlns:a16="http://schemas.microsoft.com/office/drawing/2014/main" id="{832FBEB1-4425-4995-A94A-750FB37A2B32}"/>
                  </a:ext>
                </a:extLst>
              </p:cNvPr>
              <p:cNvSpPr/>
              <p:nvPr/>
            </p:nvSpPr>
            <p:spPr>
              <a:xfrm>
                <a:off x="3177686" y="532924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小樽市</a:t>
                </a:r>
              </a:p>
            </p:txBody>
          </p:sp>
          <p:sp>
            <p:nvSpPr>
              <p:cNvPr id="1060" name="正方形/長方形 1059">
                <a:extLst>
                  <a:ext uri="{FF2B5EF4-FFF2-40B4-BE49-F238E27FC236}">
                    <a16:creationId xmlns:a16="http://schemas.microsoft.com/office/drawing/2014/main" id="{00EF5FEE-C994-4B4A-9230-55ADB7D60F32}"/>
                  </a:ext>
                </a:extLst>
              </p:cNvPr>
              <p:cNvSpPr/>
              <p:nvPr/>
            </p:nvSpPr>
            <p:spPr>
              <a:xfrm>
                <a:off x="5261740" y="409295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旭川市</a:t>
                </a:r>
              </a:p>
            </p:txBody>
          </p:sp>
          <p:sp>
            <p:nvSpPr>
              <p:cNvPr id="1061" name="正方形/長方形 1060">
                <a:extLst>
                  <a:ext uri="{FF2B5EF4-FFF2-40B4-BE49-F238E27FC236}">
                    <a16:creationId xmlns:a16="http://schemas.microsoft.com/office/drawing/2014/main" id="{A54BBD25-1277-4562-AEAA-616851041E11}"/>
                  </a:ext>
                </a:extLst>
              </p:cNvPr>
              <p:cNvSpPr/>
              <p:nvPr/>
            </p:nvSpPr>
            <p:spPr>
              <a:xfrm>
                <a:off x="2927500" y="722198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室蘭市</a:t>
                </a:r>
              </a:p>
            </p:txBody>
          </p:sp>
          <p:sp>
            <p:nvSpPr>
              <p:cNvPr id="1062" name="正方形/長方形 1061">
                <a:extLst>
                  <a:ext uri="{FF2B5EF4-FFF2-40B4-BE49-F238E27FC236}">
                    <a16:creationId xmlns:a16="http://schemas.microsoft.com/office/drawing/2014/main" id="{9EB139AC-F412-4740-BE39-401B41184E48}"/>
                  </a:ext>
                </a:extLst>
              </p:cNvPr>
              <p:cNvSpPr/>
              <p:nvPr/>
            </p:nvSpPr>
            <p:spPr>
              <a:xfrm>
                <a:off x="7565587" y="581526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釧路市</a:t>
                </a:r>
              </a:p>
            </p:txBody>
          </p:sp>
          <p:sp>
            <p:nvSpPr>
              <p:cNvPr id="1063" name="正方形/長方形 1062">
                <a:extLst>
                  <a:ext uri="{FF2B5EF4-FFF2-40B4-BE49-F238E27FC236}">
                    <a16:creationId xmlns:a16="http://schemas.microsoft.com/office/drawing/2014/main" id="{91728E90-1537-4613-A505-F06BD490C3B7}"/>
                  </a:ext>
                </a:extLst>
              </p:cNvPr>
              <p:cNvSpPr/>
              <p:nvPr/>
            </p:nvSpPr>
            <p:spPr>
              <a:xfrm>
                <a:off x="6450538" y="626578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帯広市</a:t>
                </a:r>
              </a:p>
            </p:txBody>
          </p:sp>
          <p:sp>
            <p:nvSpPr>
              <p:cNvPr id="1064" name="正方形/長方形 1063">
                <a:extLst>
                  <a:ext uri="{FF2B5EF4-FFF2-40B4-BE49-F238E27FC236}">
                    <a16:creationId xmlns:a16="http://schemas.microsoft.com/office/drawing/2014/main" id="{2CDE7D6C-AFAB-412B-A741-075ED4110B76}"/>
                  </a:ext>
                </a:extLst>
              </p:cNvPr>
              <p:cNvSpPr/>
              <p:nvPr/>
            </p:nvSpPr>
            <p:spPr>
              <a:xfrm>
                <a:off x="7545953" y="389141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北見市</a:t>
                </a:r>
              </a:p>
            </p:txBody>
          </p:sp>
          <p:sp>
            <p:nvSpPr>
              <p:cNvPr id="1065" name="正方形/長方形 1064">
                <a:extLst>
                  <a:ext uri="{FF2B5EF4-FFF2-40B4-BE49-F238E27FC236}">
                    <a16:creationId xmlns:a16="http://schemas.microsoft.com/office/drawing/2014/main" id="{91AFEB35-589E-4AD4-A29F-E60F3C9A9D17}"/>
                  </a:ext>
                </a:extLst>
              </p:cNvPr>
              <p:cNvSpPr/>
              <p:nvPr/>
            </p:nvSpPr>
            <p:spPr>
              <a:xfrm>
                <a:off x="4449943" y="506710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美唄市</a:t>
                </a:r>
              </a:p>
            </p:txBody>
          </p:sp>
          <p:sp>
            <p:nvSpPr>
              <p:cNvPr id="1066" name="正方形/長方形 1065">
                <a:extLst>
                  <a:ext uri="{FF2B5EF4-FFF2-40B4-BE49-F238E27FC236}">
                    <a16:creationId xmlns:a16="http://schemas.microsoft.com/office/drawing/2014/main" id="{7C391840-32F8-44A8-A9A3-AA9667D542B9}"/>
                  </a:ext>
                </a:extLst>
              </p:cNvPr>
              <p:cNvSpPr/>
              <p:nvPr/>
            </p:nvSpPr>
            <p:spPr>
              <a:xfrm>
                <a:off x="4357500" y="5432562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岩見沢市</a:t>
                </a:r>
              </a:p>
            </p:txBody>
          </p:sp>
          <p:sp>
            <p:nvSpPr>
              <p:cNvPr id="1067" name="正方形/長方形 1066">
                <a:extLst>
                  <a:ext uri="{FF2B5EF4-FFF2-40B4-BE49-F238E27FC236}">
                    <a16:creationId xmlns:a16="http://schemas.microsoft.com/office/drawing/2014/main" id="{39655E93-3141-4B84-B221-29E55ED9244C}"/>
                  </a:ext>
                </a:extLst>
              </p:cNvPr>
              <p:cNvSpPr/>
              <p:nvPr/>
            </p:nvSpPr>
            <p:spPr>
              <a:xfrm>
                <a:off x="8168219" y="3499532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網走市</a:t>
                </a:r>
              </a:p>
            </p:txBody>
          </p:sp>
          <p:sp>
            <p:nvSpPr>
              <p:cNvPr id="1068" name="正方形/長方形 1067">
                <a:extLst>
                  <a:ext uri="{FF2B5EF4-FFF2-40B4-BE49-F238E27FC236}">
                    <a16:creationId xmlns:a16="http://schemas.microsoft.com/office/drawing/2014/main" id="{1A3690C9-164B-4468-8272-F9BFA0E3C081}"/>
                  </a:ext>
                </a:extLst>
              </p:cNvPr>
              <p:cNvSpPr/>
              <p:nvPr/>
            </p:nvSpPr>
            <p:spPr>
              <a:xfrm>
                <a:off x="4268873" y="380404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留萌市</a:t>
                </a:r>
              </a:p>
            </p:txBody>
          </p:sp>
          <p:sp>
            <p:nvSpPr>
              <p:cNvPr id="1069" name="正方形/長方形 1068">
                <a:extLst>
                  <a:ext uri="{FF2B5EF4-FFF2-40B4-BE49-F238E27FC236}">
                    <a16:creationId xmlns:a16="http://schemas.microsoft.com/office/drawing/2014/main" id="{979982C7-61DD-45AE-AF5D-0F264E8D3BFA}"/>
                  </a:ext>
                </a:extLst>
              </p:cNvPr>
              <p:cNvSpPr/>
              <p:nvPr/>
            </p:nvSpPr>
            <p:spPr>
              <a:xfrm>
                <a:off x="3937821" y="6451241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苫小牧市</a:t>
                </a:r>
              </a:p>
            </p:txBody>
          </p:sp>
          <p:sp>
            <p:nvSpPr>
              <p:cNvPr id="1070" name="正方形/長方形 1069">
                <a:extLst>
                  <a:ext uri="{FF2B5EF4-FFF2-40B4-BE49-F238E27FC236}">
                    <a16:creationId xmlns:a16="http://schemas.microsoft.com/office/drawing/2014/main" id="{3289378B-F782-4075-AD57-25091DBEEF1C}"/>
                  </a:ext>
                </a:extLst>
              </p:cNvPr>
              <p:cNvSpPr/>
              <p:nvPr/>
            </p:nvSpPr>
            <p:spPr>
              <a:xfrm>
                <a:off x="4391324" y="53598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稚内市</a:t>
                </a:r>
              </a:p>
            </p:txBody>
          </p:sp>
          <p:sp>
            <p:nvSpPr>
              <p:cNvPr id="1071" name="正方形/長方形 1070">
                <a:extLst>
                  <a:ext uri="{FF2B5EF4-FFF2-40B4-BE49-F238E27FC236}">
                    <a16:creationId xmlns:a16="http://schemas.microsoft.com/office/drawing/2014/main" id="{481AFE83-6E80-4AB6-8D11-91C95C11A67A}"/>
                  </a:ext>
                </a:extLst>
              </p:cNvPr>
              <p:cNvSpPr/>
              <p:nvPr/>
            </p:nvSpPr>
            <p:spPr>
              <a:xfrm>
                <a:off x="4950549" y="501981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芦別市</a:t>
                </a:r>
              </a:p>
            </p:txBody>
          </p:sp>
          <p:sp>
            <p:nvSpPr>
              <p:cNvPr id="1072" name="正方形/長方形 1071">
                <a:extLst>
                  <a:ext uri="{FF2B5EF4-FFF2-40B4-BE49-F238E27FC236}">
                    <a16:creationId xmlns:a16="http://schemas.microsoft.com/office/drawing/2014/main" id="{4EECD825-060F-49AC-87B5-AEBAE74FDC87}"/>
                  </a:ext>
                </a:extLst>
              </p:cNvPr>
              <p:cNvSpPr/>
              <p:nvPr/>
            </p:nvSpPr>
            <p:spPr>
              <a:xfrm>
                <a:off x="4842833" y="4659778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歌志内市</a:t>
                </a:r>
              </a:p>
            </p:txBody>
          </p:sp>
          <p:sp>
            <p:nvSpPr>
              <p:cNvPr id="1073" name="正方形/長方形 1072">
                <a:extLst>
                  <a:ext uri="{FF2B5EF4-FFF2-40B4-BE49-F238E27FC236}">
                    <a16:creationId xmlns:a16="http://schemas.microsoft.com/office/drawing/2014/main" id="{2D64F392-97F1-41B4-ADD5-1A93AF481D3C}"/>
                  </a:ext>
                </a:extLst>
              </p:cNvPr>
              <p:cNvSpPr/>
              <p:nvPr/>
            </p:nvSpPr>
            <p:spPr>
              <a:xfrm>
                <a:off x="5367104" y="5119601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富良野市</a:t>
                </a:r>
              </a:p>
            </p:txBody>
          </p:sp>
          <p:sp>
            <p:nvSpPr>
              <p:cNvPr id="1074" name="正方形/長方形 1073">
                <a:extLst>
                  <a:ext uri="{FF2B5EF4-FFF2-40B4-BE49-F238E27FC236}">
                    <a16:creationId xmlns:a16="http://schemas.microsoft.com/office/drawing/2014/main" id="{FF7D5F63-3482-425C-9F55-799D73B4DFBD}"/>
                  </a:ext>
                </a:extLst>
              </p:cNvPr>
              <p:cNvSpPr/>
              <p:nvPr/>
            </p:nvSpPr>
            <p:spPr>
              <a:xfrm>
                <a:off x="3700000" y="605443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恵庭市</a:t>
                </a:r>
              </a:p>
            </p:txBody>
          </p:sp>
          <p:sp>
            <p:nvSpPr>
              <p:cNvPr id="1075" name="正方形/長方形 1074">
                <a:extLst>
                  <a:ext uri="{FF2B5EF4-FFF2-40B4-BE49-F238E27FC236}">
                    <a16:creationId xmlns:a16="http://schemas.microsoft.com/office/drawing/2014/main" id="{3342044E-9185-4788-AE82-90B32C596341}"/>
                  </a:ext>
                </a:extLst>
              </p:cNvPr>
              <p:cNvSpPr/>
              <p:nvPr/>
            </p:nvSpPr>
            <p:spPr>
              <a:xfrm>
                <a:off x="2816418" y="696124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伊達市</a:t>
                </a:r>
              </a:p>
            </p:txBody>
          </p:sp>
          <p:sp>
            <p:nvSpPr>
              <p:cNvPr id="1076" name="正方形/長方形 1075">
                <a:extLst>
                  <a:ext uri="{FF2B5EF4-FFF2-40B4-BE49-F238E27FC236}">
                    <a16:creationId xmlns:a16="http://schemas.microsoft.com/office/drawing/2014/main" id="{44153819-A9F0-4001-9275-A028936D4827}"/>
                  </a:ext>
                </a:extLst>
              </p:cNvPr>
              <p:cNvSpPr/>
              <p:nvPr/>
            </p:nvSpPr>
            <p:spPr>
              <a:xfrm>
                <a:off x="4563147" y="437085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滝川市</a:t>
                </a:r>
              </a:p>
            </p:txBody>
          </p:sp>
          <p:sp>
            <p:nvSpPr>
              <p:cNvPr id="1077" name="正方形/長方形 1076">
                <a:extLst>
                  <a:ext uri="{FF2B5EF4-FFF2-40B4-BE49-F238E27FC236}">
                    <a16:creationId xmlns:a16="http://schemas.microsoft.com/office/drawing/2014/main" id="{550F7BCA-420A-4EC6-8E2F-206563F983D5}"/>
                  </a:ext>
                </a:extLst>
              </p:cNvPr>
              <p:cNvSpPr/>
              <p:nvPr/>
            </p:nvSpPr>
            <p:spPr>
              <a:xfrm>
                <a:off x="4081292" y="614494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千歳市</a:t>
                </a:r>
              </a:p>
            </p:txBody>
          </p:sp>
          <p:sp>
            <p:nvSpPr>
              <p:cNvPr id="1078" name="正方形/長方形 1077">
                <a:extLst>
                  <a:ext uri="{FF2B5EF4-FFF2-40B4-BE49-F238E27FC236}">
                    <a16:creationId xmlns:a16="http://schemas.microsoft.com/office/drawing/2014/main" id="{189DD3DD-087D-496E-9317-DD5D47E1A327}"/>
                  </a:ext>
                </a:extLst>
              </p:cNvPr>
              <p:cNvSpPr/>
              <p:nvPr/>
            </p:nvSpPr>
            <p:spPr>
              <a:xfrm>
                <a:off x="10304805" y="511889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根室市</a:t>
                </a:r>
              </a:p>
            </p:txBody>
          </p:sp>
          <p:sp>
            <p:nvSpPr>
              <p:cNvPr id="1079" name="正方形/長方形 1078">
                <a:extLst>
                  <a:ext uri="{FF2B5EF4-FFF2-40B4-BE49-F238E27FC236}">
                    <a16:creationId xmlns:a16="http://schemas.microsoft.com/office/drawing/2014/main" id="{9EE1FCD8-32EE-42DB-8CC5-7551F7BAA8CF}"/>
                  </a:ext>
                </a:extLst>
              </p:cNvPr>
              <p:cNvSpPr/>
              <p:nvPr/>
            </p:nvSpPr>
            <p:spPr>
              <a:xfrm>
                <a:off x="5378368" y="273132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名寄市</a:t>
                </a:r>
              </a:p>
            </p:txBody>
          </p:sp>
          <p:sp>
            <p:nvSpPr>
              <p:cNvPr id="1080" name="正方形/長方形 1079">
                <a:extLst>
                  <a:ext uri="{FF2B5EF4-FFF2-40B4-BE49-F238E27FC236}">
                    <a16:creationId xmlns:a16="http://schemas.microsoft.com/office/drawing/2014/main" id="{E69554E9-B263-480C-8A1E-B9FC0DBD8BED}"/>
                  </a:ext>
                </a:extLst>
              </p:cNvPr>
              <p:cNvSpPr/>
              <p:nvPr/>
            </p:nvSpPr>
            <p:spPr>
              <a:xfrm>
                <a:off x="5649926" y="330929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士別市</a:t>
                </a:r>
              </a:p>
            </p:txBody>
          </p:sp>
          <p:sp>
            <p:nvSpPr>
              <p:cNvPr id="1081" name="正方形/長方形 1080">
                <a:extLst>
                  <a:ext uri="{FF2B5EF4-FFF2-40B4-BE49-F238E27FC236}">
                    <a16:creationId xmlns:a16="http://schemas.microsoft.com/office/drawing/2014/main" id="{2CB3FFEF-47F1-4DE9-A056-4944066DB3A3}"/>
                  </a:ext>
                </a:extLst>
              </p:cNvPr>
              <p:cNvSpPr/>
              <p:nvPr/>
            </p:nvSpPr>
            <p:spPr>
              <a:xfrm>
                <a:off x="6767072" y="300983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紋別市</a:t>
                </a:r>
              </a:p>
            </p:txBody>
          </p:sp>
          <p:sp>
            <p:nvSpPr>
              <p:cNvPr id="1082" name="正方形/長方形 1081">
                <a:extLst>
                  <a:ext uri="{FF2B5EF4-FFF2-40B4-BE49-F238E27FC236}">
                    <a16:creationId xmlns:a16="http://schemas.microsoft.com/office/drawing/2014/main" id="{D92122CB-DBDC-4BCA-898F-153B20B0855D}"/>
                  </a:ext>
                </a:extLst>
              </p:cNvPr>
              <p:cNvSpPr/>
              <p:nvPr/>
            </p:nvSpPr>
            <p:spPr>
              <a:xfrm>
                <a:off x="4005444" y="545338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江別市</a:t>
                </a:r>
              </a:p>
            </p:txBody>
          </p:sp>
          <p:sp>
            <p:nvSpPr>
              <p:cNvPr id="1083" name="正方形/長方形 1082">
                <a:extLst>
                  <a:ext uri="{FF2B5EF4-FFF2-40B4-BE49-F238E27FC236}">
                    <a16:creationId xmlns:a16="http://schemas.microsoft.com/office/drawing/2014/main" id="{00244E0A-2CEA-424B-A068-2934C5DE27F5}"/>
                  </a:ext>
                </a:extLst>
              </p:cNvPr>
              <p:cNvSpPr/>
              <p:nvPr/>
            </p:nvSpPr>
            <p:spPr>
              <a:xfrm>
                <a:off x="4401248" y="459941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砂川市</a:t>
                </a:r>
              </a:p>
            </p:txBody>
          </p:sp>
          <p:sp>
            <p:nvSpPr>
              <p:cNvPr id="1084" name="正方形/長方形 1083">
                <a:extLst>
                  <a:ext uri="{FF2B5EF4-FFF2-40B4-BE49-F238E27FC236}">
                    <a16:creationId xmlns:a16="http://schemas.microsoft.com/office/drawing/2014/main" id="{FB38ABD4-499D-4DA7-9D19-4B363DE3536C}"/>
                  </a:ext>
                </a:extLst>
              </p:cNvPr>
              <p:cNvSpPr/>
              <p:nvPr/>
            </p:nvSpPr>
            <p:spPr>
              <a:xfrm>
                <a:off x="4810695" y="452476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赤平市</a:t>
                </a:r>
              </a:p>
            </p:txBody>
          </p:sp>
          <p:sp>
            <p:nvSpPr>
              <p:cNvPr id="1085" name="正方形/長方形 1084">
                <a:extLst>
                  <a:ext uri="{FF2B5EF4-FFF2-40B4-BE49-F238E27FC236}">
                    <a16:creationId xmlns:a16="http://schemas.microsoft.com/office/drawing/2014/main" id="{F845F2C7-9698-4B68-9376-B46DE917341C}"/>
                  </a:ext>
                </a:extLst>
              </p:cNvPr>
              <p:cNvSpPr/>
              <p:nvPr/>
            </p:nvSpPr>
            <p:spPr>
              <a:xfrm>
                <a:off x="4727643" y="520812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三笠市</a:t>
                </a:r>
              </a:p>
            </p:txBody>
          </p:sp>
          <p:sp>
            <p:nvSpPr>
              <p:cNvPr id="1086" name="正方形/長方形 1085">
                <a:extLst>
                  <a:ext uri="{FF2B5EF4-FFF2-40B4-BE49-F238E27FC236}">
                    <a16:creationId xmlns:a16="http://schemas.microsoft.com/office/drawing/2014/main" id="{FAE05888-24FD-4BD6-8269-5F4D544FDC88}"/>
                  </a:ext>
                </a:extLst>
              </p:cNvPr>
              <p:cNvSpPr/>
              <p:nvPr/>
            </p:nvSpPr>
            <p:spPr>
              <a:xfrm>
                <a:off x="4820092" y="409939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深川市</a:t>
                </a:r>
              </a:p>
            </p:txBody>
          </p:sp>
          <p:sp>
            <p:nvSpPr>
              <p:cNvPr id="1087" name="正方形/長方形 1086">
                <a:extLst>
                  <a:ext uri="{FF2B5EF4-FFF2-40B4-BE49-F238E27FC236}">
                    <a16:creationId xmlns:a16="http://schemas.microsoft.com/office/drawing/2014/main" id="{AD22D11C-F22F-4E0B-8A0F-CD91D2D42E6B}"/>
                  </a:ext>
                </a:extLst>
              </p:cNvPr>
              <p:cNvSpPr/>
              <p:nvPr/>
            </p:nvSpPr>
            <p:spPr>
              <a:xfrm>
                <a:off x="3253843" y="698928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登別市</a:t>
                </a:r>
              </a:p>
            </p:txBody>
          </p:sp>
          <p:sp>
            <p:nvSpPr>
              <p:cNvPr id="1088" name="正方形/長方形 1087">
                <a:extLst>
                  <a:ext uri="{FF2B5EF4-FFF2-40B4-BE49-F238E27FC236}">
                    <a16:creationId xmlns:a16="http://schemas.microsoft.com/office/drawing/2014/main" id="{E0088F1C-6915-4DC8-A248-51C867645623}"/>
                  </a:ext>
                </a:extLst>
              </p:cNvPr>
              <p:cNvSpPr/>
              <p:nvPr/>
            </p:nvSpPr>
            <p:spPr>
              <a:xfrm>
                <a:off x="3851480" y="5264734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新篠津村</a:t>
                </a:r>
              </a:p>
            </p:txBody>
          </p:sp>
          <p:sp>
            <p:nvSpPr>
              <p:cNvPr id="1089" name="正方形/長方形 1088">
                <a:extLst>
                  <a:ext uri="{FF2B5EF4-FFF2-40B4-BE49-F238E27FC236}">
                    <a16:creationId xmlns:a16="http://schemas.microsoft.com/office/drawing/2014/main" id="{A787FEED-A439-4385-AF30-5F046BF6029C}"/>
                  </a:ext>
                </a:extLst>
              </p:cNvPr>
              <p:cNvSpPr/>
              <p:nvPr/>
            </p:nvSpPr>
            <p:spPr>
              <a:xfrm>
                <a:off x="3935053" y="507512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当別町</a:t>
                </a:r>
              </a:p>
            </p:txBody>
          </p:sp>
          <p:sp>
            <p:nvSpPr>
              <p:cNvPr id="1090" name="正方形/長方形 1089">
                <a:extLst>
                  <a:ext uri="{FF2B5EF4-FFF2-40B4-BE49-F238E27FC236}">
                    <a16:creationId xmlns:a16="http://schemas.microsoft.com/office/drawing/2014/main" id="{B3E105A5-7D6F-41D3-8F76-4F1BF23DC81F}"/>
                  </a:ext>
                </a:extLst>
              </p:cNvPr>
              <p:cNvSpPr/>
              <p:nvPr/>
            </p:nvSpPr>
            <p:spPr>
              <a:xfrm>
                <a:off x="2306084" y="8286372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北斗市</a:t>
                </a:r>
              </a:p>
            </p:txBody>
          </p:sp>
          <p:sp>
            <p:nvSpPr>
              <p:cNvPr id="1091" name="正方形/長方形 1090">
                <a:extLst>
                  <a:ext uri="{FF2B5EF4-FFF2-40B4-BE49-F238E27FC236}">
                    <a16:creationId xmlns:a16="http://schemas.microsoft.com/office/drawing/2014/main" id="{6EB0A6E5-BCB6-4B32-B773-F33414803540}"/>
                  </a:ext>
                </a:extLst>
              </p:cNvPr>
              <p:cNvSpPr/>
              <p:nvPr/>
            </p:nvSpPr>
            <p:spPr>
              <a:xfrm>
                <a:off x="3748510" y="4704472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石狩市</a:t>
                </a:r>
              </a:p>
            </p:txBody>
          </p:sp>
          <p:sp>
            <p:nvSpPr>
              <p:cNvPr id="1092" name="正方形/長方形 1091">
                <a:extLst>
                  <a:ext uri="{FF2B5EF4-FFF2-40B4-BE49-F238E27FC236}">
                    <a16:creationId xmlns:a16="http://schemas.microsoft.com/office/drawing/2014/main" id="{49765955-27C3-46AA-BDBB-C17C67EC7DEE}"/>
                  </a:ext>
                </a:extLst>
              </p:cNvPr>
              <p:cNvSpPr/>
              <p:nvPr/>
            </p:nvSpPr>
            <p:spPr>
              <a:xfrm>
                <a:off x="1419730" y="900535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松前町</a:t>
                </a:r>
              </a:p>
            </p:txBody>
          </p:sp>
          <p:sp>
            <p:nvSpPr>
              <p:cNvPr id="1093" name="正方形/長方形 1092">
                <a:extLst>
                  <a:ext uri="{FF2B5EF4-FFF2-40B4-BE49-F238E27FC236}">
                    <a16:creationId xmlns:a16="http://schemas.microsoft.com/office/drawing/2014/main" id="{6EB76E70-3081-4A2B-A1B5-0B6645DC814C}"/>
                  </a:ext>
                </a:extLst>
              </p:cNvPr>
              <p:cNvSpPr/>
              <p:nvPr/>
            </p:nvSpPr>
            <p:spPr>
              <a:xfrm>
                <a:off x="1893501" y="905080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福島町</a:t>
                </a:r>
              </a:p>
            </p:txBody>
          </p:sp>
          <p:sp>
            <p:nvSpPr>
              <p:cNvPr id="1094" name="正方形/長方形 1093">
                <a:extLst>
                  <a:ext uri="{FF2B5EF4-FFF2-40B4-BE49-F238E27FC236}">
                    <a16:creationId xmlns:a16="http://schemas.microsoft.com/office/drawing/2014/main" id="{4D6316A5-3703-465E-9A07-D64881D5F14B}"/>
                  </a:ext>
                </a:extLst>
              </p:cNvPr>
              <p:cNvSpPr/>
              <p:nvPr/>
            </p:nvSpPr>
            <p:spPr>
              <a:xfrm>
                <a:off x="2107306" y="884840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知内町</a:t>
                </a:r>
              </a:p>
            </p:txBody>
          </p:sp>
          <p:sp>
            <p:nvSpPr>
              <p:cNvPr id="1095" name="正方形/長方形 1094">
                <a:extLst>
                  <a:ext uri="{FF2B5EF4-FFF2-40B4-BE49-F238E27FC236}">
                    <a16:creationId xmlns:a16="http://schemas.microsoft.com/office/drawing/2014/main" id="{A35E0258-7A96-47F5-A09D-5C5E71DF58F0}"/>
                  </a:ext>
                </a:extLst>
              </p:cNvPr>
              <p:cNvSpPr/>
              <p:nvPr/>
            </p:nvSpPr>
            <p:spPr>
              <a:xfrm>
                <a:off x="2137116" y="8632885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木古内町</a:t>
                </a:r>
              </a:p>
            </p:txBody>
          </p:sp>
          <p:sp>
            <p:nvSpPr>
              <p:cNvPr id="1096" name="正方形/長方形 1095">
                <a:extLst>
                  <a:ext uri="{FF2B5EF4-FFF2-40B4-BE49-F238E27FC236}">
                    <a16:creationId xmlns:a16="http://schemas.microsoft.com/office/drawing/2014/main" id="{7FFD9FCC-D8E9-4362-8EE4-1F2759143B94}"/>
                  </a:ext>
                </a:extLst>
              </p:cNvPr>
              <p:cNvSpPr/>
              <p:nvPr/>
            </p:nvSpPr>
            <p:spPr>
              <a:xfrm>
                <a:off x="2759139" y="785112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鹿部町</a:t>
                </a:r>
              </a:p>
            </p:txBody>
          </p:sp>
          <p:sp>
            <p:nvSpPr>
              <p:cNvPr id="1097" name="正方形/長方形 1096">
                <a:extLst>
                  <a:ext uri="{FF2B5EF4-FFF2-40B4-BE49-F238E27FC236}">
                    <a16:creationId xmlns:a16="http://schemas.microsoft.com/office/drawing/2014/main" id="{D3BE86DB-FC04-4F05-B9F5-32326D997CBD}"/>
                  </a:ext>
                </a:extLst>
              </p:cNvPr>
              <p:cNvSpPr/>
              <p:nvPr/>
            </p:nvSpPr>
            <p:spPr>
              <a:xfrm>
                <a:off x="1046972" y="7106799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せたな町</a:t>
                </a:r>
              </a:p>
            </p:txBody>
          </p:sp>
          <p:sp>
            <p:nvSpPr>
              <p:cNvPr id="1098" name="正方形/長方形 1097">
                <a:extLst>
                  <a:ext uri="{FF2B5EF4-FFF2-40B4-BE49-F238E27FC236}">
                    <a16:creationId xmlns:a16="http://schemas.microsoft.com/office/drawing/2014/main" id="{098FEA79-947A-4EF3-A585-CEC693034C9F}"/>
                  </a:ext>
                </a:extLst>
              </p:cNvPr>
              <p:cNvSpPr/>
              <p:nvPr/>
            </p:nvSpPr>
            <p:spPr>
              <a:xfrm>
                <a:off x="1647756" y="695578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今金町</a:t>
                </a:r>
              </a:p>
            </p:txBody>
          </p:sp>
          <p:sp>
            <p:nvSpPr>
              <p:cNvPr id="1099" name="正方形/長方形 1098">
                <a:extLst>
                  <a:ext uri="{FF2B5EF4-FFF2-40B4-BE49-F238E27FC236}">
                    <a16:creationId xmlns:a16="http://schemas.microsoft.com/office/drawing/2014/main" id="{3CC6F130-8E43-4ABF-94A3-2032B1FC8AA8}"/>
                  </a:ext>
                </a:extLst>
              </p:cNvPr>
              <p:cNvSpPr/>
              <p:nvPr/>
            </p:nvSpPr>
            <p:spPr>
              <a:xfrm>
                <a:off x="1953169" y="6499791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黒松内町</a:t>
                </a:r>
              </a:p>
            </p:txBody>
          </p:sp>
          <p:sp>
            <p:nvSpPr>
              <p:cNvPr id="1100" name="正方形/長方形 1099">
                <a:extLst>
                  <a:ext uri="{FF2B5EF4-FFF2-40B4-BE49-F238E27FC236}">
                    <a16:creationId xmlns:a16="http://schemas.microsoft.com/office/drawing/2014/main" id="{2596481E-20FF-4341-994A-C2C67DE409A5}"/>
                  </a:ext>
                </a:extLst>
              </p:cNvPr>
              <p:cNvSpPr/>
              <p:nvPr/>
            </p:nvSpPr>
            <p:spPr>
              <a:xfrm>
                <a:off x="1855088" y="610375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寿都町</a:t>
                </a:r>
              </a:p>
            </p:txBody>
          </p:sp>
          <p:sp>
            <p:nvSpPr>
              <p:cNvPr id="1101" name="正方形/長方形 1100">
                <a:extLst>
                  <a:ext uri="{FF2B5EF4-FFF2-40B4-BE49-F238E27FC236}">
                    <a16:creationId xmlns:a16="http://schemas.microsoft.com/office/drawing/2014/main" id="{A6115ED8-7F4E-4D87-9918-A9E3ED7B63BB}"/>
                  </a:ext>
                </a:extLst>
              </p:cNvPr>
              <p:cNvSpPr/>
              <p:nvPr/>
            </p:nvSpPr>
            <p:spPr>
              <a:xfrm>
                <a:off x="2087160" y="6795172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長万部町</a:t>
                </a:r>
              </a:p>
            </p:txBody>
          </p:sp>
          <p:sp>
            <p:nvSpPr>
              <p:cNvPr id="1102" name="正方形/長方形 1101">
                <a:extLst>
                  <a:ext uri="{FF2B5EF4-FFF2-40B4-BE49-F238E27FC236}">
                    <a16:creationId xmlns:a16="http://schemas.microsoft.com/office/drawing/2014/main" id="{8D49B984-8546-45BB-B312-348FC6265F87}"/>
                  </a:ext>
                </a:extLst>
              </p:cNvPr>
              <p:cNvSpPr/>
              <p:nvPr/>
            </p:nvSpPr>
            <p:spPr>
              <a:xfrm>
                <a:off x="2266267" y="613316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蘭越町</a:t>
                </a:r>
              </a:p>
            </p:txBody>
          </p:sp>
          <p:sp>
            <p:nvSpPr>
              <p:cNvPr id="1103" name="正方形/長方形 1102">
                <a:extLst>
                  <a:ext uri="{FF2B5EF4-FFF2-40B4-BE49-F238E27FC236}">
                    <a16:creationId xmlns:a16="http://schemas.microsoft.com/office/drawing/2014/main" id="{D25B7423-9E6B-4A9B-B641-57F9E1D2E923}"/>
                  </a:ext>
                </a:extLst>
              </p:cNvPr>
              <p:cNvSpPr/>
              <p:nvPr/>
            </p:nvSpPr>
            <p:spPr>
              <a:xfrm>
                <a:off x="2902484" y="6324963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留寿都村</a:t>
                </a:r>
              </a:p>
            </p:txBody>
          </p:sp>
          <p:sp>
            <p:nvSpPr>
              <p:cNvPr id="1104" name="正方形/長方形 1103">
                <a:extLst>
                  <a:ext uri="{FF2B5EF4-FFF2-40B4-BE49-F238E27FC236}">
                    <a16:creationId xmlns:a16="http://schemas.microsoft.com/office/drawing/2014/main" id="{8659E71F-813B-4EF3-8E9A-4D6A6A8178B7}"/>
                  </a:ext>
                </a:extLst>
              </p:cNvPr>
              <p:cNvSpPr/>
              <p:nvPr/>
            </p:nvSpPr>
            <p:spPr>
              <a:xfrm>
                <a:off x="2666534" y="5919918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倶知安町</a:t>
                </a:r>
              </a:p>
            </p:txBody>
          </p:sp>
          <p:sp>
            <p:nvSpPr>
              <p:cNvPr id="1105" name="正方形/長方形 1104">
                <a:extLst>
                  <a:ext uri="{FF2B5EF4-FFF2-40B4-BE49-F238E27FC236}">
                    <a16:creationId xmlns:a16="http://schemas.microsoft.com/office/drawing/2014/main" id="{DAEECA6B-4237-4BBF-B26A-34C5202365E5}"/>
                  </a:ext>
                </a:extLst>
              </p:cNvPr>
              <p:cNvSpPr/>
              <p:nvPr/>
            </p:nvSpPr>
            <p:spPr>
              <a:xfrm>
                <a:off x="1977495" y="5336531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神恵内村</a:t>
                </a:r>
              </a:p>
            </p:txBody>
          </p:sp>
          <p:sp>
            <p:nvSpPr>
              <p:cNvPr id="1106" name="正方形/長方形 1105">
                <a:extLst>
                  <a:ext uri="{FF2B5EF4-FFF2-40B4-BE49-F238E27FC236}">
                    <a16:creationId xmlns:a16="http://schemas.microsoft.com/office/drawing/2014/main" id="{CB6D35D0-9B50-42FA-9E0E-66EF9CF1B253}"/>
                  </a:ext>
                </a:extLst>
              </p:cNvPr>
              <p:cNvSpPr/>
              <p:nvPr/>
            </p:nvSpPr>
            <p:spPr>
              <a:xfrm>
                <a:off x="2237091" y="5520531"/>
                <a:ext cx="428322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泊村</a:t>
                </a:r>
              </a:p>
            </p:txBody>
          </p:sp>
          <p:sp>
            <p:nvSpPr>
              <p:cNvPr id="1107" name="正方形/長方形 1106">
                <a:extLst>
                  <a:ext uri="{FF2B5EF4-FFF2-40B4-BE49-F238E27FC236}">
                    <a16:creationId xmlns:a16="http://schemas.microsoft.com/office/drawing/2014/main" id="{D437DE2E-78E3-4E01-8CAA-9363EFE8F1A0}"/>
                  </a:ext>
                </a:extLst>
              </p:cNvPr>
              <p:cNvSpPr/>
              <p:nvPr/>
            </p:nvSpPr>
            <p:spPr>
              <a:xfrm>
                <a:off x="2077004" y="585713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岩内町</a:t>
                </a:r>
              </a:p>
            </p:txBody>
          </p:sp>
          <p:sp>
            <p:nvSpPr>
              <p:cNvPr id="1108" name="正方形/長方形 1107">
                <a:extLst>
                  <a:ext uri="{FF2B5EF4-FFF2-40B4-BE49-F238E27FC236}">
                    <a16:creationId xmlns:a16="http://schemas.microsoft.com/office/drawing/2014/main" id="{DBD0B248-A781-4969-91CF-A7C83F6D2714}"/>
                  </a:ext>
                </a:extLst>
              </p:cNvPr>
              <p:cNvSpPr/>
              <p:nvPr/>
            </p:nvSpPr>
            <p:spPr>
              <a:xfrm>
                <a:off x="2863080" y="5640048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赤井川村</a:t>
                </a:r>
              </a:p>
            </p:txBody>
          </p:sp>
          <p:sp>
            <p:nvSpPr>
              <p:cNvPr id="1109" name="正方形/長方形 1108">
                <a:extLst>
                  <a:ext uri="{FF2B5EF4-FFF2-40B4-BE49-F238E27FC236}">
                    <a16:creationId xmlns:a16="http://schemas.microsoft.com/office/drawing/2014/main" id="{1CED48AD-9A4C-4123-B5B0-42EF0686392C}"/>
                  </a:ext>
                </a:extLst>
              </p:cNvPr>
              <p:cNvSpPr/>
              <p:nvPr/>
            </p:nvSpPr>
            <p:spPr>
              <a:xfrm>
                <a:off x="2863080" y="602800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京極町</a:t>
                </a:r>
              </a:p>
            </p:txBody>
          </p:sp>
          <p:sp>
            <p:nvSpPr>
              <p:cNvPr id="1110" name="正方形/長方形 1109">
                <a:extLst>
                  <a:ext uri="{FF2B5EF4-FFF2-40B4-BE49-F238E27FC236}">
                    <a16:creationId xmlns:a16="http://schemas.microsoft.com/office/drawing/2014/main" id="{8DC7EBBA-BE74-4DEF-B3CA-DF8994CBE96A}"/>
                  </a:ext>
                </a:extLst>
              </p:cNvPr>
              <p:cNvSpPr/>
              <p:nvPr/>
            </p:nvSpPr>
            <p:spPr>
              <a:xfrm>
                <a:off x="1575512" y="821466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江差町</a:t>
                </a:r>
              </a:p>
            </p:txBody>
          </p:sp>
          <p:sp>
            <p:nvSpPr>
              <p:cNvPr id="1111" name="正方形/長方形 1110">
                <a:extLst>
                  <a:ext uri="{FF2B5EF4-FFF2-40B4-BE49-F238E27FC236}">
                    <a16:creationId xmlns:a16="http://schemas.microsoft.com/office/drawing/2014/main" id="{9E4A4EF6-FE32-404C-A96C-8DB5F382A123}"/>
                  </a:ext>
                </a:extLst>
              </p:cNvPr>
              <p:cNvSpPr/>
              <p:nvPr/>
            </p:nvSpPr>
            <p:spPr>
              <a:xfrm>
                <a:off x="1720850" y="752171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八雲町</a:t>
                </a:r>
              </a:p>
            </p:txBody>
          </p:sp>
          <p:sp>
            <p:nvSpPr>
              <p:cNvPr id="1112" name="正方形/長方形 1111">
                <a:extLst>
                  <a:ext uri="{FF2B5EF4-FFF2-40B4-BE49-F238E27FC236}">
                    <a16:creationId xmlns:a16="http://schemas.microsoft.com/office/drawing/2014/main" id="{E429DA23-D2F0-4B65-AC47-F49708F2B57C}"/>
                  </a:ext>
                </a:extLst>
              </p:cNvPr>
              <p:cNvSpPr/>
              <p:nvPr/>
            </p:nvSpPr>
            <p:spPr>
              <a:xfrm>
                <a:off x="2502200" y="806594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七飯町</a:t>
                </a:r>
              </a:p>
            </p:txBody>
          </p:sp>
          <p:sp>
            <p:nvSpPr>
              <p:cNvPr id="1113" name="正方形/長方形 1112">
                <a:extLst>
                  <a:ext uri="{FF2B5EF4-FFF2-40B4-BE49-F238E27FC236}">
                    <a16:creationId xmlns:a16="http://schemas.microsoft.com/office/drawing/2014/main" id="{D9188481-6360-41A1-B918-E1FA84A2EEC5}"/>
                  </a:ext>
                </a:extLst>
              </p:cNvPr>
              <p:cNvSpPr/>
              <p:nvPr/>
            </p:nvSpPr>
            <p:spPr>
              <a:xfrm>
                <a:off x="2425214" y="7855893"/>
                <a:ext cx="428322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森町</a:t>
                </a:r>
              </a:p>
            </p:txBody>
          </p:sp>
          <p:sp>
            <p:nvSpPr>
              <p:cNvPr id="1114" name="正方形/長方形 1113">
                <a:extLst>
                  <a:ext uri="{FF2B5EF4-FFF2-40B4-BE49-F238E27FC236}">
                    <a16:creationId xmlns:a16="http://schemas.microsoft.com/office/drawing/2014/main" id="{FDE4C292-054C-4182-9F1F-C2597A12EA08}"/>
                  </a:ext>
                </a:extLst>
              </p:cNvPr>
              <p:cNvSpPr/>
              <p:nvPr/>
            </p:nvSpPr>
            <p:spPr>
              <a:xfrm>
                <a:off x="1559047" y="8563855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上ノ国町</a:t>
                </a:r>
              </a:p>
            </p:txBody>
          </p:sp>
          <p:sp>
            <p:nvSpPr>
              <p:cNvPr id="1115" name="正方形/長方形 1114">
                <a:extLst>
                  <a:ext uri="{FF2B5EF4-FFF2-40B4-BE49-F238E27FC236}">
                    <a16:creationId xmlns:a16="http://schemas.microsoft.com/office/drawing/2014/main" id="{B9B3A71B-5A11-4974-9B9A-C957509920A4}"/>
                  </a:ext>
                </a:extLst>
              </p:cNvPr>
              <p:cNvSpPr/>
              <p:nvPr/>
            </p:nvSpPr>
            <p:spPr>
              <a:xfrm>
                <a:off x="1911992" y="8085965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厚沢部町</a:t>
                </a:r>
              </a:p>
            </p:txBody>
          </p:sp>
          <p:sp>
            <p:nvSpPr>
              <p:cNvPr id="1116" name="正方形/長方形 1115">
                <a:extLst>
                  <a:ext uri="{FF2B5EF4-FFF2-40B4-BE49-F238E27FC236}">
                    <a16:creationId xmlns:a16="http://schemas.microsoft.com/office/drawing/2014/main" id="{FA968C95-60A9-4C03-9ADC-1A7B634630DF}"/>
                  </a:ext>
                </a:extLst>
              </p:cNvPr>
              <p:cNvSpPr/>
              <p:nvPr/>
            </p:nvSpPr>
            <p:spPr>
              <a:xfrm>
                <a:off x="1619962" y="791111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乙部町</a:t>
                </a:r>
              </a:p>
            </p:txBody>
          </p:sp>
          <p:sp>
            <p:nvSpPr>
              <p:cNvPr id="1117" name="正方形/長方形 1116">
                <a:extLst>
                  <a:ext uri="{FF2B5EF4-FFF2-40B4-BE49-F238E27FC236}">
                    <a16:creationId xmlns:a16="http://schemas.microsoft.com/office/drawing/2014/main" id="{7EBEF0BC-EB4E-4063-9ECC-A693629F6D74}"/>
                  </a:ext>
                </a:extLst>
              </p:cNvPr>
              <p:cNvSpPr/>
              <p:nvPr/>
            </p:nvSpPr>
            <p:spPr>
              <a:xfrm>
                <a:off x="612336" y="761015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奥尻町</a:t>
                </a:r>
              </a:p>
            </p:txBody>
          </p:sp>
          <p:sp>
            <p:nvSpPr>
              <p:cNvPr id="1118" name="正方形/長方形 1117">
                <a:extLst>
                  <a:ext uri="{FF2B5EF4-FFF2-40B4-BE49-F238E27FC236}">
                    <a16:creationId xmlns:a16="http://schemas.microsoft.com/office/drawing/2014/main" id="{C21C7C1F-D3BF-4B2C-96DC-F69D18C7A22F}"/>
                  </a:ext>
                </a:extLst>
              </p:cNvPr>
              <p:cNvSpPr/>
              <p:nvPr/>
            </p:nvSpPr>
            <p:spPr>
              <a:xfrm>
                <a:off x="2382382" y="6332381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ニセコ町</a:t>
                </a:r>
              </a:p>
            </p:txBody>
          </p:sp>
          <p:sp>
            <p:nvSpPr>
              <p:cNvPr id="1119" name="正方形/長方形 1118">
                <a:extLst>
                  <a:ext uri="{FF2B5EF4-FFF2-40B4-BE49-F238E27FC236}">
                    <a16:creationId xmlns:a16="http://schemas.microsoft.com/office/drawing/2014/main" id="{6565109A-DA1D-4CC4-A4C3-7B988E12A966}"/>
                  </a:ext>
                </a:extLst>
              </p:cNvPr>
              <p:cNvSpPr/>
              <p:nvPr/>
            </p:nvSpPr>
            <p:spPr>
              <a:xfrm>
                <a:off x="2745304" y="618994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真狩村</a:t>
                </a:r>
              </a:p>
            </p:txBody>
          </p:sp>
          <p:sp>
            <p:nvSpPr>
              <p:cNvPr id="1120" name="正方形/長方形 1119">
                <a:extLst>
                  <a:ext uri="{FF2B5EF4-FFF2-40B4-BE49-F238E27FC236}">
                    <a16:creationId xmlns:a16="http://schemas.microsoft.com/office/drawing/2014/main" id="{60995AC0-3DA7-47C8-A448-D60E7BA2DB9A}"/>
                  </a:ext>
                </a:extLst>
              </p:cNvPr>
              <p:cNvSpPr/>
              <p:nvPr/>
            </p:nvSpPr>
            <p:spPr>
              <a:xfrm>
                <a:off x="1495425" y="648527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島牧村</a:t>
                </a:r>
              </a:p>
            </p:txBody>
          </p:sp>
          <p:sp>
            <p:nvSpPr>
              <p:cNvPr id="1121" name="正方形/長方形 1120">
                <a:extLst>
                  <a:ext uri="{FF2B5EF4-FFF2-40B4-BE49-F238E27FC236}">
                    <a16:creationId xmlns:a16="http://schemas.microsoft.com/office/drawing/2014/main" id="{95A1B2C2-ACA7-4AAA-B002-7556D471B422}"/>
                  </a:ext>
                </a:extLst>
              </p:cNvPr>
              <p:cNvSpPr/>
              <p:nvPr/>
            </p:nvSpPr>
            <p:spPr>
              <a:xfrm>
                <a:off x="3187479" y="6160468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喜茂別町</a:t>
                </a:r>
              </a:p>
            </p:txBody>
          </p:sp>
          <p:sp>
            <p:nvSpPr>
              <p:cNvPr id="1122" name="正方形/長方形 1121">
                <a:extLst>
                  <a:ext uri="{FF2B5EF4-FFF2-40B4-BE49-F238E27FC236}">
                    <a16:creationId xmlns:a16="http://schemas.microsoft.com/office/drawing/2014/main" id="{E4F8C490-8BBA-4382-A7E0-0E3399C6A0E8}"/>
                  </a:ext>
                </a:extLst>
              </p:cNvPr>
              <p:cNvSpPr/>
              <p:nvPr/>
            </p:nvSpPr>
            <p:spPr>
              <a:xfrm>
                <a:off x="2530370" y="574570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共和町</a:t>
                </a:r>
              </a:p>
            </p:txBody>
          </p:sp>
          <p:sp>
            <p:nvSpPr>
              <p:cNvPr id="1123" name="正方形/長方形 1122">
                <a:extLst>
                  <a:ext uri="{FF2B5EF4-FFF2-40B4-BE49-F238E27FC236}">
                    <a16:creationId xmlns:a16="http://schemas.microsoft.com/office/drawing/2014/main" id="{7356BA29-9E8C-4229-9F24-3C657FA8C128}"/>
                  </a:ext>
                </a:extLst>
              </p:cNvPr>
              <p:cNvSpPr/>
              <p:nvPr/>
            </p:nvSpPr>
            <p:spPr>
              <a:xfrm>
                <a:off x="2226238" y="505181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積丹町</a:t>
                </a:r>
              </a:p>
            </p:txBody>
          </p:sp>
          <p:sp>
            <p:nvSpPr>
              <p:cNvPr id="1124" name="正方形/長方形 1123">
                <a:extLst>
                  <a:ext uri="{FF2B5EF4-FFF2-40B4-BE49-F238E27FC236}">
                    <a16:creationId xmlns:a16="http://schemas.microsoft.com/office/drawing/2014/main" id="{7BE90DB6-1AF0-4CA9-99E7-0518FECB4526}"/>
                  </a:ext>
                </a:extLst>
              </p:cNvPr>
              <p:cNvSpPr/>
              <p:nvPr/>
            </p:nvSpPr>
            <p:spPr>
              <a:xfrm>
                <a:off x="2649474" y="521741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古平町</a:t>
                </a:r>
              </a:p>
            </p:txBody>
          </p:sp>
          <p:sp>
            <p:nvSpPr>
              <p:cNvPr id="1125" name="正方形/長方形 1124">
                <a:extLst>
                  <a:ext uri="{FF2B5EF4-FFF2-40B4-BE49-F238E27FC236}">
                    <a16:creationId xmlns:a16="http://schemas.microsoft.com/office/drawing/2014/main" id="{3D804E60-360E-4BF5-8003-C276996053B5}"/>
                  </a:ext>
                </a:extLst>
              </p:cNvPr>
              <p:cNvSpPr/>
              <p:nvPr/>
            </p:nvSpPr>
            <p:spPr>
              <a:xfrm>
                <a:off x="2625148" y="552053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仁木町</a:t>
                </a:r>
              </a:p>
            </p:txBody>
          </p:sp>
          <p:sp>
            <p:nvSpPr>
              <p:cNvPr id="1126" name="正方形/長方形 1125">
                <a:extLst>
                  <a:ext uri="{FF2B5EF4-FFF2-40B4-BE49-F238E27FC236}">
                    <a16:creationId xmlns:a16="http://schemas.microsoft.com/office/drawing/2014/main" id="{FFCA9D56-AB93-4952-89CC-6FCE17B3F36E}"/>
                  </a:ext>
                </a:extLst>
              </p:cNvPr>
              <p:cNvSpPr/>
              <p:nvPr/>
            </p:nvSpPr>
            <p:spPr>
              <a:xfrm>
                <a:off x="2757690" y="537382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余市町</a:t>
                </a:r>
              </a:p>
            </p:txBody>
          </p:sp>
          <p:sp>
            <p:nvSpPr>
              <p:cNvPr id="1127" name="正方形/長方形 1126">
                <a:extLst>
                  <a:ext uri="{FF2B5EF4-FFF2-40B4-BE49-F238E27FC236}">
                    <a16:creationId xmlns:a16="http://schemas.microsoft.com/office/drawing/2014/main" id="{44D14417-C28C-4716-AB33-00F925D40B55}"/>
                  </a:ext>
                </a:extLst>
              </p:cNvPr>
              <p:cNvSpPr/>
              <p:nvPr/>
            </p:nvSpPr>
            <p:spPr>
              <a:xfrm>
                <a:off x="4071838" y="561068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南幌町</a:t>
                </a:r>
              </a:p>
            </p:txBody>
          </p:sp>
          <p:sp>
            <p:nvSpPr>
              <p:cNvPr id="1128" name="正方形/長方形 1127">
                <a:extLst>
                  <a:ext uri="{FF2B5EF4-FFF2-40B4-BE49-F238E27FC236}">
                    <a16:creationId xmlns:a16="http://schemas.microsoft.com/office/drawing/2014/main" id="{D48AA086-97FA-446A-9671-CA529FA0906F}"/>
                  </a:ext>
                </a:extLst>
              </p:cNvPr>
              <p:cNvSpPr/>
              <p:nvPr/>
            </p:nvSpPr>
            <p:spPr>
              <a:xfrm>
                <a:off x="4651067" y="4766828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上砂川町</a:t>
                </a:r>
              </a:p>
            </p:txBody>
          </p:sp>
          <p:sp>
            <p:nvSpPr>
              <p:cNvPr id="1129" name="正方形/長方形 1128">
                <a:extLst>
                  <a:ext uri="{FF2B5EF4-FFF2-40B4-BE49-F238E27FC236}">
                    <a16:creationId xmlns:a16="http://schemas.microsoft.com/office/drawing/2014/main" id="{128E92C1-6BB2-4BCA-95AB-3942462D97CE}"/>
                  </a:ext>
                </a:extLst>
              </p:cNvPr>
              <p:cNvSpPr/>
              <p:nvPr/>
            </p:nvSpPr>
            <p:spPr>
              <a:xfrm>
                <a:off x="4545724" y="583922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由仁町</a:t>
                </a:r>
              </a:p>
            </p:txBody>
          </p:sp>
          <p:sp>
            <p:nvSpPr>
              <p:cNvPr id="1130" name="正方形/長方形 1129">
                <a:extLst>
                  <a:ext uri="{FF2B5EF4-FFF2-40B4-BE49-F238E27FC236}">
                    <a16:creationId xmlns:a16="http://schemas.microsoft.com/office/drawing/2014/main" id="{686D4818-D238-4229-9489-5A5694EE9ED0}"/>
                  </a:ext>
                </a:extLst>
              </p:cNvPr>
              <p:cNvSpPr/>
              <p:nvPr/>
            </p:nvSpPr>
            <p:spPr>
              <a:xfrm>
                <a:off x="4528038" y="4913312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奈井江町</a:t>
                </a:r>
              </a:p>
            </p:txBody>
          </p:sp>
          <p:sp>
            <p:nvSpPr>
              <p:cNvPr id="1131" name="正方形/長方形 1130">
                <a:extLst>
                  <a:ext uri="{FF2B5EF4-FFF2-40B4-BE49-F238E27FC236}">
                    <a16:creationId xmlns:a16="http://schemas.microsoft.com/office/drawing/2014/main" id="{4EE7084B-E29D-46ED-BCC3-14448C1C4E53}"/>
                  </a:ext>
                </a:extLst>
              </p:cNvPr>
              <p:cNvSpPr/>
              <p:nvPr/>
            </p:nvSpPr>
            <p:spPr>
              <a:xfrm>
                <a:off x="4121431" y="577353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長沼町</a:t>
                </a:r>
              </a:p>
            </p:txBody>
          </p:sp>
          <p:sp>
            <p:nvSpPr>
              <p:cNvPr id="1132" name="正方形/長方形 1131">
                <a:extLst>
                  <a:ext uri="{FF2B5EF4-FFF2-40B4-BE49-F238E27FC236}">
                    <a16:creationId xmlns:a16="http://schemas.microsoft.com/office/drawing/2014/main" id="{C38E8DD1-6947-4E66-AF78-377E54C8F0B1}"/>
                  </a:ext>
                </a:extLst>
              </p:cNvPr>
              <p:cNvSpPr/>
              <p:nvPr/>
            </p:nvSpPr>
            <p:spPr>
              <a:xfrm>
                <a:off x="4470705" y="561337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栗山町</a:t>
                </a:r>
              </a:p>
            </p:txBody>
          </p:sp>
          <p:sp>
            <p:nvSpPr>
              <p:cNvPr id="1133" name="正方形/長方形 1132">
                <a:extLst>
                  <a:ext uri="{FF2B5EF4-FFF2-40B4-BE49-F238E27FC236}">
                    <a16:creationId xmlns:a16="http://schemas.microsoft.com/office/drawing/2014/main" id="{F346D99E-17A1-467F-BE08-F3997ED777FB}"/>
                  </a:ext>
                </a:extLst>
              </p:cNvPr>
              <p:cNvSpPr/>
              <p:nvPr/>
            </p:nvSpPr>
            <p:spPr>
              <a:xfrm>
                <a:off x="3987705" y="493170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月形町</a:t>
                </a:r>
              </a:p>
            </p:txBody>
          </p:sp>
          <p:sp>
            <p:nvSpPr>
              <p:cNvPr id="1134" name="正方形/長方形 1133">
                <a:extLst>
                  <a:ext uri="{FF2B5EF4-FFF2-40B4-BE49-F238E27FC236}">
                    <a16:creationId xmlns:a16="http://schemas.microsoft.com/office/drawing/2014/main" id="{D0216D95-ADE8-4D5E-BC42-DEA5444BDA56}"/>
                  </a:ext>
                </a:extLst>
              </p:cNvPr>
              <p:cNvSpPr/>
              <p:nvPr/>
            </p:nvSpPr>
            <p:spPr>
              <a:xfrm>
                <a:off x="4235805" y="476563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浦臼町</a:t>
                </a:r>
              </a:p>
            </p:txBody>
          </p:sp>
          <p:sp>
            <p:nvSpPr>
              <p:cNvPr id="1135" name="正方形/長方形 1134">
                <a:extLst>
                  <a:ext uri="{FF2B5EF4-FFF2-40B4-BE49-F238E27FC236}">
                    <a16:creationId xmlns:a16="http://schemas.microsoft.com/office/drawing/2014/main" id="{D4CDA7F2-600D-4CF1-9A65-DC3BF9FE1484}"/>
                  </a:ext>
                </a:extLst>
              </p:cNvPr>
              <p:cNvSpPr/>
              <p:nvPr/>
            </p:nvSpPr>
            <p:spPr>
              <a:xfrm>
                <a:off x="3854882" y="4403325"/>
                <a:ext cx="793807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新十津川町</a:t>
                </a:r>
              </a:p>
            </p:txBody>
          </p:sp>
          <p:sp>
            <p:nvSpPr>
              <p:cNvPr id="1136" name="正方形/長方形 1135">
                <a:extLst>
                  <a:ext uri="{FF2B5EF4-FFF2-40B4-BE49-F238E27FC236}">
                    <a16:creationId xmlns:a16="http://schemas.microsoft.com/office/drawing/2014/main" id="{BC603CA5-68A0-4BE8-A032-F07FAB0ABC6A}"/>
                  </a:ext>
                </a:extLst>
              </p:cNvPr>
              <p:cNvSpPr/>
              <p:nvPr/>
            </p:nvSpPr>
            <p:spPr>
              <a:xfrm>
                <a:off x="4571130" y="4254733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妹背牛町</a:t>
                </a:r>
              </a:p>
            </p:txBody>
          </p:sp>
          <p:sp>
            <p:nvSpPr>
              <p:cNvPr id="1137" name="正方形/長方形 1136">
                <a:extLst>
                  <a:ext uri="{FF2B5EF4-FFF2-40B4-BE49-F238E27FC236}">
                    <a16:creationId xmlns:a16="http://schemas.microsoft.com/office/drawing/2014/main" id="{0296C2C0-3BAB-4E01-BD4A-BB916253F993}"/>
                  </a:ext>
                </a:extLst>
              </p:cNvPr>
              <p:cNvSpPr/>
              <p:nvPr/>
            </p:nvSpPr>
            <p:spPr>
              <a:xfrm>
                <a:off x="4508750" y="3966708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秩父別町</a:t>
                </a:r>
              </a:p>
            </p:txBody>
          </p:sp>
          <p:sp>
            <p:nvSpPr>
              <p:cNvPr id="1138" name="正方形/長方形 1137">
                <a:extLst>
                  <a:ext uri="{FF2B5EF4-FFF2-40B4-BE49-F238E27FC236}">
                    <a16:creationId xmlns:a16="http://schemas.microsoft.com/office/drawing/2014/main" id="{66371AAD-8BC8-41C9-883D-E0CB53DD3138}"/>
                  </a:ext>
                </a:extLst>
              </p:cNvPr>
              <p:cNvSpPr/>
              <p:nvPr/>
            </p:nvSpPr>
            <p:spPr>
              <a:xfrm>
                <a:off x="5687260" y="393167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当麻町</a:t>
                </a:r>
              </a:p>
            </p:txBody>
          </p:sp>
          <p:sp>
            <p:nvSpPr>
              <p:cNvPr id="1139" name="正方形/長方形 1138">
                <a:extLst>
                  <a:ext uri="{FF2B5EF4-FFF2-40B4-BE49-F238E27FC236}">
                    <a16:creationId xmlns:a16="http://schemas.microsoft.com/office/drawing/2014/main" id="{12F2E50E-9A20-4896-BC64-A0B3B5441E00}"/>
                  </a:ext>
                </a:extLst>
              </p:cNvPr>
              <p:cNvSpPr/>
              <p:nvPr/>
            </p:nvSpPr>
            <p:spPr>
              <a:xfrm>
                <a:off x="5737749" y="358351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愛別町</a:t>
                </a:r>
              </a:p>
            </p:txBody>
          </p:sp>
          <p:sp>
            <p:nvSpPr>
              <p:cNvPr id="1140" name="正方形/長方形 1139">
                <a:extLst>
                  <a:ext uri="{FF2B5EF4-FFF2-40B4-BE49-F238E27FC236}">
                    <a16:creationId xmlns:a16="http://schemas.microsoft.com/office/drawing/2014/main" id="{0EE6ACD5-CD1C-4FAA-94D6-6F633381CF91}"/>
                  </a:ext>
                </a:extLst>
              </p:cNvPr>
              <p:cNvSpPr/>
              <p:nvPr/>
            </p:nvSpPr>
            <p:spPr>
              <a:xfrm>
                <a:off x="5371717" y="4700526"/>
                <a:ext cx="793807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上富良野町</a:t>
                </a:r>
              </a:p>
            </p:txBody>
          </p:sp>
          <p:sp>
            <p:nvSpPr>
              <p:cNvPr id="1141" name="正方形/長方形 1140">
                <a:extLst>
                  <a:ext uri="{FF2B5EF4-FFF2-40B4-BE49-F238E27FC236}">
                    <a16:creationId xmlns:a16="http://schemas.microsoft.com/office/drawing/2014/main" id="{A1CCD4B8-7CAE-4B30-B724-4AE9925944F1}"/>
                  </a:ext>
                </a:extLst>
              </p:cNvPr>
              <p:cNvSpPr/>
              <p:nvPr/>
            </p:nvSpPr>
            <p:spPr>
              <a:xfrm>
                <a:off x="5261740" y="4864572"/>
                <a:ext cx="793807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中富良野町</a:t>
                </a:r>
              </a:p>
            </p:txBody>
          </p:sp>
          <p:sp>
            <p:nvSpPr>
              <p:cNvPr id="1142" name="正方形/長方形 1141">
                <a:extLst>
                  <a:ext uri="{FF2B5EF4-FFF2-40B4-BE49-F238E27FC236}">
                    <a16:creationId xmlns:a16="http://schemas.microsoft.com/office/drawing/2014/main" id="{AE0C2237-9E09-40D0-8E3C-517117483669}"/>
                  </a:ext>
                </a:extLst>
              </p:cNvPr>
              <p:cNvSpPr/>
              <p:nvPr/>
            </p:nvSpPr>
            <p:spPr>
              <a:xfrm>
                <a:off x="5356636" y="5432879"/>
                <a:ext cx="793807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南富良野町</a:t>
                </a:r>
              </a:p>
            </p:txBody>
          </p:sp>
          <p:sp>
            <p:nvSpPr>
              <p:cNvPr id="1143" name="正方形/長方形 1142">
                <a:extLst>
                  <a:ext uri="{FF2B5EF4-FFF2-40B4-BE49-F238E27FC236}">
                    <a16:creationId xmlns:a16="http://schemas.microsoft.com/office/drawing/2014/main" id="{DAF6060E-193A-4326-9BB6-835F246C19AF}"/>
                  </a:ext>
                </a:extLst>
              </p:cNvPr>
              <p:cNvSpPr/>
              <p:nvPr/>
            </p:nvSpPr>
            <p:spPr>
              <a:xfrm>
                <a:off x="5439814" y="571259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占冠村</a:t>
                </a:r>
              </a:p>
            </p:txBody>
          </p:sp>
          <p:sp>
            <p:nvSpPr>
              <p:cNvPr id="1144" name="正方形/長方形 1143">
                <a:extLst>
                  <a:ext uri="{FF2B5EF4-FFF2-40B4-BE49-F238E27FC236}">
                    <a16:creationId xmlns:a16="http://schemas.microsoft.com/office/drawing/2014/main" id="{32C6C5E3-54A5-4BEA-9679-C0F536CFFFE0}"/>
                  </a:ext>
                </a:extLst>
              </p:cNvPr>
              <p:cNvSpPr/>
              <p:nvPr/>
            </p:nvSpPr>
            <p:spPr>
              <a:xfrm>
                <a:off x="6141511" y="406946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上川町</a:t>
                </a:r>
              </a:p>
            </p:txBody>
          </p:sp>
          <p:sp>
            <p:nvSpPr>
              <p:cNvPr id="1145" name="正方形/長方形 1144">
                <a:extLst>
                  <a:ext uri="{FF2B5EF4-FFF2-40B4-BE49-F238E27FC236}">
                    <a16:creationId xmlns:a16="http://schemas.microsoft.com/office/drawing/2014/main" id="{9162728F-D98D-4E5A-AF0C-2125FCDE92B3}"/>
                  </a:ext>
                </a:extLst>
              </p:cNvPr>
              <p:cNvSpPr/>
              <p:nvPr/>
            </p:nvSpPr>
            <p:spPr>
              <a:xfrm>
                <a:off x="5409330" y="373430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比布町</a:t>
                </a:r>
              </a:p>
            </p:txBody>
          </p:sp>
          <p:sp>
            <p:nvSpPr>
              <p:cNvPr id="1146" name="正方形/長方形 1145">
                <a:extLst>
                  <a:ext uri="{FF2B5EF4-FFF2-40B4-BE49-F238E27FC236}">
                    <a16:creationId xmlns:a16="http://schemas.microsoft.com/office/drawing/2014/main" id="{8000161A-D7E6-489C-A669-FF5971039126}"/>
                  </a:ext>
                </a:extLst>
              </p:cNvPr>
              <p:cNvSpPr/>
              <p:nvPr/>
            </p:nvSpPr>
            <p:spPr>
              <a:xfrm>
                <a:off x="5262154" y="4316881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東神楽町</a:t>
                </a:r>
              </a:p>
            </p:txBody>
          </p:sp>
          <p:sp>
            <p:nvSpPr>
              <p:cNvPr id="1147" name="正方形/長方形 1146">
                <a:extLst>
                  <a:ext uri="{FF2B5EF4-FFF2-40B4-BE49-F238E27FC236}">
                    <a16:creationId xmlns:a16="http://schemas.microsoft.com/office/drawing/2014/main" id="{18A6063B-E893-430A-9290-3C8BC431AE3D}"/>
                  </a:ext>
                </a:extLst>
              </p:cNvPr>
              <p:cNvSpPr/>
              <p:nvPr/>
            </p:nvSpPr>
            <p:spPr>
              <a:xfrm>
                <a:off x="4701778" y="379495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沼田町</a:t>
                </a:r>
              </a:p>
            </p:txBody>
          </p:sp>
          <p:sp>
            <p:nvSpPr>
              <p:cNvPr id="1148" name="正方形/長方形 1147">
                <a:extLst>
                  <a:ext uri="{FF2B5EF4-FFF2-40B4-BE49-F238E27FC236}">
                    <a16:creationId xmlns:a16="http://schemas.microsoft.com/office/drawing/2014/main" id="{6A1E1AB7-3E5C-4A1E-9418-447DD6944FF6}"/>
                  </a:ext>
                </a:extLst>
              </p:cNvPr>
              <p:cNvSpPr/>
              <p:nvPr/>
            </p:nvSpPr>
            <p:spPr>
              <a:xfrm>
                <a:off x="3998734" y="425136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雨竜町</a:t>
                </a:r>
              </a:p>
            </p:txBody>
          </p:sp>
          <p:sp>
            <p:nvSpPr>
              <p:cNvPr id="1149" name="正方形/長方形 1148">
                <a:extLst>
                  <a:ext uri="{FF2B5EF4-FFF2-40B4-BE49-F238E27FC236}">
                    <a16:creationId xmlns:a16="http://schemas.microsoft.com/office/drawing/2014/main" id="{0FA6AF14-8F87-4F70-932A-57BD06A4075B}"/>
                  </a:ext>
                </a:extLst>
              </p:cNvPr>
              <p:cNvSpPr/>
              <p:nvPr/>
            </p:nvSpPr>
            <p:spPr>
              <a:xfrm>
                <a:off x="4217036" y="408342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北竜町</a:t>
                </a:r>
              </a:p>
            </p:txBody>
          </p:sp>
          <p:sp>
            <p:nvSpPr>
              <p:cNvPr id="1150" name="正方形/長方形 1149">
                <a:extLst>
                  <a:ext uri="{FF2B5EF4-FFF2-40B4-BE49-F238E27FC236}">
                    <a16:creationId xmlns:a16="http://schemas.microsoft.com/office/drawing/2014/main" id="{4309A155-AD05-4942-98D9-85D0442DC99C}"/>
                  </a:ext>
                </a:extLst>
              </p:cNvPr>
              <p:cNvSpPr/>
              <p:nvPr/>
            </p:nvSpPr>
            <p:spPr>
              <a:xfrm>
                <a:off x="8866105" y="409295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清里町</a:t>
                </a:r>
              </a:p>
            </p:txBody>
          </p:sp>
          <p:sp>
            <p:nvSpPr>
              <p:cNvPr id="1151" name="正方形/長方形 1150">
                <a:extLst>
                  <a:ext uri="{FF2B5EF4-FFF2-40B4-BE49-F238E27FC236}">
                    <a16:creationId xmlns:a16="http://schemas.microsoft.com/office/drawing/2014/main" id="{DFA0B7DA-D53B-4FA4-A31B-56A87EE4BB2B}"/>
                  </a:ext>
                </a:extLst>
              </p:cNvPr>
              <p:cNvSpPr/>
              <p:nvPr/>
            </p:nvSpPr>
            <p:spPr>
              <a:xfrm>
                <a:off x="7847877" y="440358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津別町</a:t>
                </a:r>
              </a:p>
            </p:txBody>
          </p:sp>
          <p:sp>
            <p:nvSpPr>
              <p:cNvPr id="1152" name="正方形/長方形 1151">
                <a:extLst>
                  <a:ext uri="{FF2B5EF4-FFF2-40B4-BE49-F238E27FC236}">
                    <a16:creationId xmlns:a16="http://schemas.microsoft.com/office/drawing/2014/main" id="{6893DA51-2439-4A9E-A98B-F73324D3E12E}"/>
                  </a:ext>
                </a:extLst>
              </p:cNvPr>
              <p:cNvSpPr/>
              <p:nvPr/>
            </p:nvSpPr>
            <p:spPr>
              <a:xfrm>
                <a:off x="3195984" y="104150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利尻町</a:t>
                </a:r>
              </a:p>
            </p:txBody>
          </p:sp>
          <p:sp>
            <p:nvSpPr>
              <p:cNvPr id="1153" name="正方形/長方形 1152">
                <a:extLst>
                  <a:ext uri="{FF2B5EF4-FFF2-40B4-BE49-F238E27FC236}">
                    <a16:creationId xmlns:a16="http://schemas.microsoft.com/office/drawing/2014/main" id="{C8ECBEA2-F4F1-44ED-B320-EB7D6084AC51}"/>
                  </a:ext>
                </a:extLst>
              </p:cNvPr>
              <p:cNvSpPr/>
              <p:nvPr/>
            </p:nvSpPr>
            <p:spPr>
              <a:xfrm>
                <a:off x="3084082" y="47939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礼文町</a:t>
                </a:r>
              </a:p>
            </p:txBody>
          </p:sp>
          <p:sp>
            <p:nvSpPr>
              <p:cNvPr id="1154" name="正方形/長方形 1153">
                <a:extLst>
                  <a:ext uri="{FF2B5EF4-FFF2-40B4-BE49-F238E27FC236}">
                    <a16:creationId xmlns:a16="http://schemas.microsoft.com/office/drawing/2014/main" id="{FA788231-D3FE-4A2C-8982-98CA241CEB0F}"/>
                  </a:ext>
                </a:extLst>
              </p:cNvPr>
              <p:cNvSpPr/>
              <p:nvPr/>
            </p:nvSpPr>
            <p:spPr>
              <a:xfrm>
                <a:off x="4361521" y="99643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豊富町</a:t>
                </a:r>
              </a:p>
            </p:txBody>
          </p:sp>
          <p:sp>
            <p:nvSpPr>
              <p:cNvPr id="1155" name="正方形/長方形 1154">
                <a:extLst>
                  <a:ext uri="{FF2B5EF4-FFF2-40B4-BE49-F238E27FC236}">
                    <a16:creationId xmlns:a16="http://schemas.microsoft.com/office/drawing/2014/main" id="{94505D7B-0D42-4B50-9F13-301A92F6E4C7}"/>
                  </a:ext>
                </a:extLst>
              </p:cNvPr>
              <p:cNvSpPr/>
              <p:nvPr/>
            </p:nvSpPr>
            <p:spPr>
              <a:xfrm>
                <a:off x="5732946" y="284321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下川町</a:t>
                </a:r>
              </a:p>
            </p:txBody>
          </p:sp>
          <p:sp>
            <p:nvSpPr>
              <p:cNvPr id="1156" name="正方形/長方形 1155">
                <a:extLst>
                  <a:ext uri="{FF2B5EF4-FFF2-40B4-BE49-F238E27FC236}">
                    <a16:creationId xmlns:a16="http://schemas.microsoft.com/office/drawing/2014/main" id="{DE2E1BBD-6274-41FB-9B16-CC2485132E1E}"/>
                  </a:ext>
                </a:extLst>
              </p:cNvPr>
              <p:cNvSpPr/>
              <p:nvPr/>
            </p:nvSpPr>
            <p:spPr>
              <a:xfrm>
                <a:off x="5116637" y="387566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鷹栖町</a:t>
                </a:r>
              </a:p>
            </p:txBody>
          </p:sp>
          <p:sp>
            <p:nvSpPr>
              <p:cNvPr id="1157" name="正方形/長方形 1156">
                <a:extLst>
                  <a:ext uri="{FF2B5EF4-FFF2-40B4-BE49-F238E27FC236}">
                    <a16:creationId xmlns:a16="http://schemas.microsoft.com/office/drawing/2014/main" id="{592A97A5-4C49-43A1-A35F-9C4697DAF8A3}"/>
                  </a:ext>
                </a:extLst>
              </p:cNvPr>
              <p:cNvSpPr/>
              <p:nvPr/>
            </p:nvSpPr>
            <p:spPr>
              <a:xfrm>
                <a:off x="5710939" y="451434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美瑛町</a:t>
                </a:r>
              </a:p>
            </p:txBody>
          </p:sp>
          <p:sp>
            <p:nvSpPr>
              <p:cNvPr id="1158" name="正方形/長方形 1157">
                <a:extLst>
                  <a:ext uri="{FF2B5EF4-FFF2-40B4-BE49-F238E27FC236}">
                    <a16:creationId xmlns:a16="http://schemas.microsoft.com/office/drawing/2014/main" id="{7C32DF4D-8496-477F-AB7F-79D323DDFC99}"/>
                  </a:ext>
                </a:extLst>
              </p:cNvPr>
              <p:cNvSpPr/>
              <p:nvPr/>
            </p:nvSpPr>
            <p:spPr>
              <a:xfrm>
                <a:off x="5203387" y="328771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剣淵町</a:t>
                </a:r>
              </a:p>
            </p:txBody>
          </p:sp>
          <p:sp>
            <p:nvSpPr>
              <p:cNvPr id="1159" name="正方形/長方形 1158">
                <a:extLst>
                  <a:ext uri="{FF2B5EF4-FFF2-40B4-BE49-F238E27FC236}">
                    <a16:creationId xmlns:a16="http://schemas.microsoft.com/office/drawing/2014/main" id="{97FB8187-4152-482E-95A5-C0AB55B422D0}"/>
                  </a:ext>
                </a:extLst>
              </p:cNvPr>
              <p:cNvSpPr/>
              <p:nvPr/>
            </p:nvSpPr>
            <p:spPr>
              <a:xfrm>
                <a:off x="4891649" y="213891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中川町</a:t>
                </a:r>
              </a:p>
            </p:txBody>
          </p:sp>
          <p:sp>
            <p:nvSpPr>
              <p:cNvPr id="1160" name="正方形/長方形 1159">
                <a:extLst>
                  <a:ext uri="{FF2B5EF4-FFF2-40B4-BE49-F238E27FC236}">
                    <a16:creationId xmlns:a16="http://schemas.microsoft.com/office/drawing/2014/main" id="{EA3011DF-DFCE-4D47-A813-884890F3131F}"/>
                  </a:ext>
                </a:extLst>
              </p:cNvPr>
              <p:cNvSpPr/>
              <p:nvPr/>
            </p:nvSpPr>
            <p:spPr>
              <a:xfrm>
                <a:off x="4859503" y="2905394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幌加内町</a:t>
                </a:r>
              </a:p>
            </p:txBody>
          </p:sp>
          <p:sp>
            <p:nvSpPr>
              <p:cNvPr id="1161" name="正方形/長方形 1160">
                <a:extLst>
                  <a:ext uri="{FF2B5EF4-FFF2-40B4-BE49-F238E27FC236}">
                    <a16:creationId xmlns:a16="http://schemas.microsoft.com/office/drawing/2014/main" id="{FE4EA351-9AD4-4D10-8AFF-9C1B4DB219A9}"/>
                  </a:ext>
                </a:extLst>
              </p:cNvPr>
              <p:cNvSpPr/>
              <p:nvPr/>
            </p:nvSpPr>
            <p:spPr>
              <a:xfrm>
                <a:off x="4250436" y="2364731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初山別村</a:t>
                </a:r>
              </a:p>
            </p:txBody>
          </p:sp>
          <p:sp>
            <p:nvSpPr>
              <p:cNvPr id="1162" name="正方形/長方形 1161">
                <a:extLst>
                  <a:ext uri="{FF2B5EF4-FFF2-40B4-BE49-F238E27FC236}">
                    <a16:creationId xmlns:a16="http://schemas.microsoft.com/office/drawing/2014/main" id="{9128788C-0EA7-4AC6-9D8B-8887C5093F81}"/>
                  </a:ext>
                </a:extLst>
              </p:cNvPr>
              <p:cNvSpPr/>
              <p:nvPr/>
            </p:nvSpPr>
            <p:spPr>
              <a:xfrm>
                <a:off x="4937304" y="79533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猿払村</a:t>
                </a:r>
              </a:p>
            </p:txBody>
          </p:sp>
          <p:sp>
            <p:nvSpPr>
              <p:cNvPr id="1163" name="正方形/長方形 1162">
                <a:extLst>
                  <a:ext uri="{FF2B5EF4-FFF2-40B4-BE49-F238E27FC236}">
                    <a16:creationId xmlns:a16="http://schemas.microsoft.com/office/drawing/2014/main" id="{99154489-69FA-4BC4-8A10-46A434617A81}"/>
                  </a:ext>
                </a:extLst>
              </p:cNvPr>
              <p:cNvSpPr/>
              <p:nvPr/>
            </p:nvSpPr>
            <p:spPr>
              <a:xfrm>
                <a:off x="5055407" y="1554433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中頓別町</a:t>
                </a:r>
              </a:p>
            </p:txBody>
          </p:sp>
          <p:sp>
            <p:nvSpPr>
              <p:cNvPr id="1164" name="正方形/長方形 1163">
                <a:extLst>
                  <a:ext uri="{FF2B5EF4-FFF2-40B4-BE49-F238E27FC236}">
                    <a16:creationId xmlns:a16="http://schemas.microsoft.com/office/drawing/2014/main" id="{7E72EB7B-57C2-4772-9C9C-487466442F04}"/>
                  </a:ext>
                </a:extLst>
              </p:cNvPr>
              <p:cNvSpPr/>
              <p:nvPr/>
            </p:nvSpPr>
            <p:spPr>
              <a:xfrm>
                <a:off x="4684759" y="1304252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幌延町</a:t>
                </a:r>
              </a:p>
            </p:txBody>
          </p:sp>
          <p:sp>
            <p:nvSpPr>
              <p:cNvPr id="1165" name="正方形/長方形 1164">
                <a:extLst>
                  <a:ext uri="{FF2B5EF4-FFF2-40B4-BE49-F238E27FC236}">
                    <a16:creationId xmlns:a16="http://schemas.microsoft.com/office/drawing/2014/main" id="{19C8B582-6F27-457F-BF8F-7ECAA5AEAFBA}"/>
                  </a:ext>
                </a:extLst>
              </p:cNvPr>
              <p:cNvSpPr/>
              <p:nvPr/>
            </p:nvSpPr>
            <p:spPr>
              <a:xfrm>
                <a:off x="3482946" y="801017"/>
                <a:ext cx="793807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利尻富士町</a:t>
                </a:r>
              </a:p>
            </p:txBody>
          </p:sp>
          <p:sp>
            <p:nvSpPr>
              <p:cNvPr id="1166" name="正方形/長方形 1165">
                <a:extLst>
                  <a:ext uri="{FF2B5EF4-FFF2-40B4-BE49-F238E27FC236}">
                    <a16:creationId xmlns:a16="http://schemas.microsoft.com/office/drawing/2014/main" id="{477AF61D-D9A8-45A4-B95B-796036ABAF68}"/>
                  </a:ext>
                </a:extLst>
              </p:cNvPr>
              <p:cNvSpPr/>
              <p:nvPr/>
            </p:nvSpPr>
            <p:spPr>
              <a:xfrm>
                <a:off x="9046287" y="365554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斜里町</a:t>
                </a:r>
              </a:p>
            </p:txBody>
          </p:sp>
          <p:sp>
            <p:nvSpPr>
              <p:cNvPr id="1167" name="正方形/長方形 1166">
                <a:extLst>
                  <a:ext uri="{FF2B5EF4-FFF2-40B4-BE49-F238E27FC236}">
                    <a16:creationId xmlns:a16="http://schemas.microsoft.com/office/drawing/2014/main" id="{0C5036A8-8C9C-4134-9228-41521DA0B0BB}"/>
                  </a:ext>
                </a:extLst>
              </p:cNvPr>
              <p:cNvSpPr/>
              <p:nvPr/>
            </p:nvSpPr>
            <p:spPr>
              <a:xfrm>
                <a:off x="5584517" y="182684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枝幸町</a:t>
                </a:r>
              </a:p>
            </p:txBody>
          </p:sp>
          <p:sp>
            <p:nvSpPr>
              <p:cNvPr id="1168" name="正方形/長方形 1167">
                <a:extLst>
                  <a:ext uri="{FF2B5EF4-FFF2-40B4-BE49-F238E27FC236}">
                    <a16:creationId xmlns:a16="http://schemas.microsoft.com/office/drawing/2014/main" id="{B71E794C-4E9C-408F-B32D-95F8179F291F}"/>
                  </a:ext>
                </a:extLst>
              </p:cNvPr>
              <p:cNvSpPr/>
              <p:nvPr/>
            </p:nvSpPr>
            <p:spPr>
              <a:xfrm>
                <a:off x="4392968" y="346429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小平町</a:t>
                </a:r>
              </a:p>
            </p:txBody>
          </p:sp>
          <p:sp>
            <p:nvSpPr>
              <p:cNvPr id="1169" name="正方形/長方形 1168">
                <a:extLst>
                  <a:ext uri="{FF2B5EF4-FFF2-40B4-BE49-F238E27FC236}">
                    <a16:creationId xmlns:a16="http://schemas.microsoft.com/office/drawing/2014/main" id="{C2ADEFC0-6512-44B2-AB24-6D02296AA09C}"/>
                  </a:ext>
                </a:extLst>
              </p:cNvPr>
              <p:cNvSpPr/>
              <p:nvPr/>
            </p:nvSpPr>
            <p:spPr>
              <a:xfrm>
                <a:off x="3845157" y="395607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増毛町</a:t>
                </a:r>
              </a:p>
            </p:txBody>
          </p:sp>
          <p:sp>
            <p:nvSpPr>
              <p:cNvPr id="1170" name="正方形/長方形 1169">
                <a:extLst>
                  <a:ext uri="{FF2B5EF4-FFF2-40B4-BE49-F238E27FC236}">
                    <a16:creationId xmlns:a16="http://schemas.microsoft.com/office/drawing/2014/main" id="{D9F130ED-F64D-4D99-A7E5-ECD238C5FBA6}"/>
                  </a:ext>
                </a:extLst>
              </p:cNvPr>
              <p:cNvSpPr/>
              <p:nvPr/>
            </p:nvSpPr>
            <p:spPr>
              <a:xfrm>
                <a:off x="4904485" y="1904039"/>
                <a:ext cx="793807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音威子府村</a:t>
                </a:r>
              </a:p>
            </p:txBody>
          </p:sp>
          <p:sp>
            <p:nvSpPr>
              <p:cNvPr id="1171" name="正方形/長方形 1170">
                <a:extLst>
                  <a:ext uri="{FF2B5EF4-FFF2-40B4-BE49-F238E27FC236}">
                    <a16:creationId xmlns:a16="http://schemas.microsoft.com/office/drawing/2014/main" id="{80A08E7A-F3FF-4DD1-9B08-0F1D9AE34B57}"/>
                  </a:ext>
                </a:extLst>
              </p:cNvPr>
              <p:cNvSpPr/>
              <p:nvPr/>
            </p:nvSpPr>
            <p:spPr>
              <a:xfrm>
                <a:off x="5868333" y="427363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東川町</a:t>
                </a:r>
              </a:p>
            </p:txBody>
          </p:sp>
          <p:sp>
            <p:nvSpPr>
              <p:cNvPr id="1172" name="正方形/長方形 1171">
                <a:extLst>
                  <a:ext uri="{FF2B5EF4-FFF2-40B4-BE49-F238E27FC236}">
                    <a16:creationId xmlns:a16="http://schemas.microsoft.com/office/drawing/2014/main" id="{F9924EA4-AE9B-4FE8-8FE1-EEAEB6844D77}"/>
                  </a:ext>
                </a:extLst>
              </p:cNvPr>
              <p:cNvSpPr/>
              <p:nvPr/>
            </p:nvSpPr>
            <p:spPr>
              <a:xfrm>
                <a:off x="5261739" y="352500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和寒町</a:t>
                </a:r>
              </a:p>
            </p:txBody>
          </p:sp>
          <p:sp>
            <p:nvSpPr>
              <p:cNvPr id="1173" name="正方形/長方形 1172">
                <a:extLst>
                  <a:ext uri="{FF2B5EF4-FFF2-40B4-BE49-F238E27FC236}">
                    <a16:creationId xmlns:a16="http://schemas.microsoft.com/office/drawing/2014/main" id="{E3958E37-207F-4EC4-AAE1-F7E0753D2A5C}"/>
                  </a:ext>
                </a:extLst>
              </p:cNvPr>
              <p:cNvSpPr/>
              <p:nvPr/>
            </p:nvSpPr>
            <p:spPr>
              <a:xfrm>
                <a:off x="4452568" y="198795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遠別町</a:t>
                </a:r>
              </a:p>
            </p:txBody>
          </p:sp>
          <p:sp>
            <p:nvSpPr>
              <p:cNvPr id="1174" name="正方形/長方形 1173">
                <a:extLst>
                  <a:ext uri="{FF2B5EF4-FFF2-40B4-BE49-F238E27FC236}">
                    <a16:creationId xmlns:a16="http://schemas.microsoft.com/office/drawing/2014/main" id="{4577C532-FC8B-4158-8ABE-D94015D97AC5}"/>
                  </a:ext>
                </a:extLst>
              </p:cNvPr>
              <p:cNvSpPr/>
              <p:nvPr/>
            </p:nvSpPr>
            <p:spPr>
              <a:xfrm>
                <a:off x="8177483" y="381391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大空町</a:t>
                </a:r>
              </a:p>
            </p:txBody>
          </p:sp>
          <p:sp>
            <p:nvSpPr>
              <p:cNvPr id="1175" name="正方形/長方形 1174">
                <a:extLst>
                  <a:ext uri="{FF2B5EF4-FFF2-40B4-BE49-F238E27FC236}">
                    <a16:creationId xmlns:a16="http://schemas.microsoft.com/office/drawing/2014/main" id="{3409413A-6C83-4134-9DA2-F41ADA8394D8}"/>
                  </a:ext>
                </a:extLst>
              </p:cNvPr>
              <p:cNvSpPr/>
              <p:nvPr/>
            </p:nvSpPr>
            <p:spPr>
              <a:xfrm>
                <a:off x="3450515" y="667837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白老町</a:t>
                </a:r>
              </a:p>
            </p:txBody>
          </p:sp>
          <p:sp>
            <p:nvSpPr>
              <p:cNvPr id="1176" name="正方形/長方形 1175">
                <a:extLst>
                  <a:ext uri="{FF2B5EF4-FFF2-40B4-BE49-F238E27FC236}">
                    <a16:creationId xmlns:a16="http://schemas.microsoft.com/office/drawing/2014/main" id="{584156C8-3B7A-46C4-95E3-E0AE149377B3}"/>
                  </a:ext>
                </a:extLst>
              </p:cNvPr>
              <p:cNvSpPr/>
              <p:nvPr/>
            </p:nvSpPr>
            <p:spPr>
              <a:xfrm>
                <a:off x="4545504" y="641497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厚真町</a:t>
                </a:r>
              </a:p>
            </p:txBody>
          </p:sp>
          <p:sp>
            <p:nvSpPr>
              <p:cNvPr id="1177" name="正方形/長方形 1176">
                <a:extLst>
                  <a:ext uri="{FF2B5EF4-FFF2-40B4-BE49-F238E27FC236}">
                    <a16:creationId xmlns:a16="http://schemas.microsoft.com/office/drawing/2014/main" id="{FE24AB44-9ED1-4D23-A0F2-88C4B1E7CF89}"/>
                  </a:ext>
                </a:extLst>
              </p:cNvPr>
              <p:cNvSpPr/>
              <p:nvPr/>
            </p:nvSpPr>
            <p:spPr>
              <a:xfrm>
                <a:off x="2970329" y="671274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壮瞥町</a:t>
                </a:r>
              </a:p>
            </p:txBody>
          </p:sp>
          <p:sp>
            <p:nvSpPr>
              <p:cNvPr id="1178" name="正方形/長方形 1177">
                <a:extLst>
                  <a:ext uri="{FF2B5EF4-FFF2-40B4-BE49-F238E27FC236}">
                    <a16:creationId xmlns:a16="http://schemas.microsoft.com/office/drawing/2014/main" id="{F5B36993-0FA5-44F2-9302-CC5B3FAB1206}"/>
                  </a:ext>
                </a:extLst>
              </p:cNvPr>
              <p:cNvSpPr/>
              <p:nvPr/>
            </p:nvSpPr>
            <p:spPr>
              <a:xfrm>
                <a:off x="4955709" y="6275418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むかわ町</a:t>
                </a:r>
              </a:p>
            </p:txBody>
          </p:sp>
          <p:sp>
            <p:nvSpPr>
              <p:cNvPr id="1179" name="正方形/長方形 1178">
                <a:extLst>
                  <a:ext uri="{FF2B5EF4-FFF2-40B4-BE49-F238E27FC236}">
                    <a16:creationId xmlns:a16="http://schemas.microsoft.com/office/drawing/2014/main" id="{951188D8-88EA-4454-85F2-5D0E6A30423C}"/>
                  </a:ext>
                </a:extLst>
              </p:cNvPr>
              <p:cNvSpPr/>
              <p:nvPr/>
            </p:nvSpPr>
            <p:spPr>
              <a:xfrm>
                <a:off x="4944780" y="689371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日高町</a:t>
                </a:r>
              </a:p>
            </p:txBody>
          </p:sp>
          <p:sp>
            <p:nvSpPr>
              <p:cNvPr id="1180" name="正方形/長方形 1179">
                <a:extLst>
                  <a:ext uri="{FF2B5EF4-FFF2-40B4-BE49-F238E27FC236}">
                    <a16:creationId xmlns:a16="http://schemas.microsoft.com/office/drawing/2014/main" id="{0B51886A-227F-4197-A808-4113A00DDD71}"/>
                  </a:ext>
                </a:extLst>
              </p:cNvPr>
              <p:cNvSpPr/>
              <p:nvPr/>
            </p:nvSpPr>
            <p:spPr>
              <a:xfrm>
                <a:off x="2823929" y="6549837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洞爺湖町</a:t>
                </a:r>
              </a:p>
            </p:txBody>
          </p:sp>
          <p:sp>
            <p:nvSpPr>
              <p:cNvPr id="1181" name="正方形/長方形 1180">
                <a:extLst>
                  <a:ext uri="{FF2B5EF4-FFF2-40B4-BE49-F238E27FC236}">
                    <a16:creationId xmlns:a16="http://schemas.microsoft.com/office/drawing/2014/main" id="{DC259C09-AA4D-460F-ADBA-79C47816BCC9}"/>
                  </a:ext>
                </a:extLst>
              </p:cNvPr>
              <p:cNvSpPr/>
              <p:nvPr/>
            </p:nvSpPr>
            <p:spPr>
              <a:xfrm>
                <a:off x="2430269" y="656665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豊浦町</a:t>
                </a:r>
              </a:p>
            </p:txBody>
          </p:sp>
          <p:sp>
            <p:nvSpPr>
              <p:cNvPr id="1182" name="正方形/長方形 1181">
                <a:extLst>
                  <a:ext uri="{FF2B5EF4-FFF2-40B4-BE49-F238E27FC236}">
                    <a16:creationId xmlns:a16="http://schemas.microsoft.com/office/drawing/2014/main" id="{392B1CC7-B916-411D-86D3-5FBE18A7BB25}"/>
                  </a:ext>
                </a:extLst>
              </p:cNvPr>
              <p:cNvSpPr/>
              <p:nvPr/>
            </p:nvSpPr>
            <p:spPr>
              <a:xfrm>
                <a:off x="5367104" y="688502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新冠町</a:t>
                </a:r>
              </a:p>
            </p:txBody>
          </p:sp>
          <p:sp>
            <p:nvSpPr>
              <p:cNvPr id="1183" name="正方形/長方形 1182">
                <a:extLst>
                  <a:ext uri="{FF2B5EF4-FFF2-40B4-BE49-F238E27FC236}">
                    <a16:creationId xmlns:a16="http://schemas.microsoft.com/office/drawing/2014/main" id="{D1D29EEE-D190-4B4C-9349-B396C9607379}"/>
                  </a:ext>
                </a:extLst>
              </p:cNvPr>
              <p:cNvSpPr/>
              <p:nvPr/>
            </p:nvSpPr>
            <p:spPr>
              <a:xfrm>
                <a:off x="5305439" y="231080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美深町</a:t>
                </a:r>
              </a:p>
            </p:txBody>
          </p:sp>
          <p:sp>
            <p:nvSpPr>
              <p:cNvPr id="1184" name="正方形/長方形 1183">
                <a:extLst>
                  <a:ext uri="{FF2B5EF4-FFF2-40B4-BE49-F238E27FC236}">
                    <a16:creationId xmlns:a16="http://schemas.microsoft.com/office/drawing/2014/main" id="{B123549F-3304-4FD1-83DC-B6DA02CCD0DF}"/>
                  </a:ext>
                </a:extLst>
              </p:cNvPr>
              <p:cNvSpPr/>
              <p:nvPr/>
            </p:nvSpPr>
            <p:spPr>
              <a:xfrm>
                <a:off x="4505256" y="316925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苫前町</a:t>
                </a:r>
              </a:p>
            </p:txBody>
          </p:sp>
          <p:sp>
            <p:nvSpPr>
              <p:cNvPr id="1185" name="正方形/長方形 1184">
                <a:extLst>
                  <a:ext uri="{FF2B5EF4-FFF2-40B4-BE49-F238E27FC236}">
                    <a16:creationId xmlns:a16="http://schemas.microsoft.com/office/drawing/2014/main" id="{93D3EA88-B720-4E05-9F38-A95E46021E3E}"/>
                  </a:ext>
                </a:extLst>
              </p:cNvPr>
              <p:cNvSpPr/>
              <p:nvPr/>
            </p:nvSpPr>
            <p:spPr>
              <a:xfrm>
                <a:off x="4480140" y="280121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羽幌町</a:t>
                </a:r>
              </a:p>
            </p:txBody>
          </p:sp>
          <p:sp>
            <p:nvSpPr>
              <p:cNvPr id="1186" name="正方形/長方形 1185">
                <a:extLst>
                  <a:ext uri="{FF2B5EF4-FFF2-40B4-BE49-F238E27FC236}">
                    <a16:creationId xmlns:a16="http://schemas.microsoft.com/office/drawing/2014/main" id="{15A3B8EE-48EB-4DDE-936A-26FC1ABC95FF}"/>
                  </a:ext>
                </a:extLst>
              </p:cNvPr>
              <p:cNvSpPr/>
              <p:nvPr/>
            </p:nvSpPr>
            <p:spPr>
              <a:xfrm>
                <a:off x="5192109" y="1147265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浜頓別町</a:t>
                </a:r>
              </a:p>
            </p:txBody>
          </p:sp>
          <p:sp>
            <p:nvSpPr>
              <p:cNvPr id="1187" name="正方形/長方形 1186">
                <a:extLst>
                  <a:ext uri="{FF2B5EF4-FFF2-40B4-BE49-F238E27FC236}">
                    <a16:creationId xmlns:a16="http://schemas.microsoft.com/office/drawing/2014/main" id="{64B51998-295F-4D70-8B80-1F08E1C26F94}"/>
                  </a:ext>
                </a:extLst>
              </p:cNvPr>
              <p:cNvSpPr/>
              <p:nvPr/>
            </p:nvSpPr>
            <p:spPr>
              <a:xfrm>
                <a:off x="7975204" y="401946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美幌町</a:t>
                </a:r>
              </a:p>
            </p:txBody>
          </p:sp>
          <p:sp>
            <p:nvSpPr>
              <p:cNvPr id="1188" name="正方形/長方形 1187">
                <a:extLst>
                  <a:ext uri="{FF2B5EF4-FFF2-40B4-BE49-F238E27FC236}">
                    <a16:creationId xmlns:a16="http://schemas.microsoft.com/office/drawing/2014/main" id="{791C5150-7F8B-41FE-A2A9-FD02BD10F418}"/>
                  </a:ext>
                </a:extLst>
              </p:cNvPr>
              <p:cNvSpPr/>
              <p:nvPr/>
            </p:nvSpPr>
            <p:spPr>
              <a:xfrm>
                <a:off x="6130925" y="2855983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西興部村</a:t>
                </a:r>
              </a:p>
            </p:txBody>
          </p:sp>
          <p:sp>
            <p:nvSpPr>
              <p:cNvPr id="1189" name="正方形/長方形 1188">
                <a:extLst>
                  <a:ext uri="{FF2B5EF4-FFF2-40B4-BE49-F238E27FC236}">
                    <a16:creationId xmlns:a16="http://schemas.microsoft.com/office/drawing/2014/main" id="{5E02CD85-9D0A-409D-904D-F6A12B37D70C}"/>
                  </a:ext>
                </a:extLst>
              </p:cNvPr>
              <p:cNvSpPr/>
              <p:nvPr/>
            </p:nvSpPr>
            <p:spPr>
              <a:xfrm>
                <a:off x="6030037" y="234525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雄武町</a:t>
                </a:r>
              </a:p>
            </p:txBody>
          </p:sp>
          <p:sp>
            <p:nvSpPr>
              <p:cNvPr id="1190" name="正方形/長方形 1189">
                <a:extLst>
                  <a:ext uri="{FF2B5EF4-FFF2-40B4-BE49-F238E27FC236}">
                    <a16:creationId xmlns:a16="http://schemas.microsoft.com/office/drawing/2014/main" id="{B5B47E3D-FE9E-4E16-A393-1DC99CD7CAF1}"/>
                  </a:ext>
                </a:extLst>
              </p:cNvPr>
              <p:cNvSpPr/>
              <p:nvPr/>
            </p:nvSpPr>
            <p:spPr>
              <a:xfrm>
                <a:off x="5252117" y="646287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平取町</a:t>
                </a:r>
              </a:p>
            </p:txBody>
          </p:sp>
          <p:sp>
            <p:nvSpPr>
              <p:cNvPr id="1191" name="正方形/長方形 1190">
                <a:extLst>
                  <a:ext uri="{FF2B5EF4-FFF2-40B4-BE49-F238E27FC236}">
                    <a16:creationId xmlns:a16="http://schemas.microsoft.com/office/drawing/2014/main" id="{2BB8D0DF-C675-43EC-B07A-CE1ECCA4A7D4}"/>
                  </a:ext>
                </a:extLst>
              </p:cNvPr>
              <p:cNvSpPr/>
              <p:nvPr/>
            </p:nvSpPr>
            <p:spPr>
              <a:xfrm>
                <a:off x="6347054" y="766679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様似町</a:t>
                </a:r>
              </a:p>
            </p:txBody>
          </p:sp>
          <p:sp>
            <p:nvSpPr>
              <p:cNvPr id="1192" name="正方形/長方形 1191">
                <a:extLst>
                  <a:ext uri="{FF2B5EF4-FFF2-40B4-BE49-F238E27FC236}">
                    <a16:creationId xmlns:a16="http://schemas.microsoft.com/office/drawing/2014/main" id="{FF6502CB-E5C4-44E6-9660-991E9AF1128E}"/>
                  </a:ext>
                </a:extLst>
              </p:cNvPr>
              <p:cNvSpPr/>
              <p:nvPr/>
            </p:nvSpPr>
            <p:spPr>
              <a:xfrm>
                <a:off x="5528099" y="7124491"/>
                <a:ext cx="793807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新ひだか町</a:t>
                </a:r>
              </a:p>
            </p:txBody>
          </p:sp>
          <p:sp>
            <p:nvSpPr>
              <p:cNvPr id="1193" name="正方形/長方形 1192">
                <a:extLst>
                  <a:ext uri="{FF2B5EF4-FFF2-40B4-BE49-F238E27FC236}">
                    <a16:creationId xmlns:a16="http://schemas.microsoft.com/office/drawing/2014/main" id="{01A1DA55-0AF6-457B-A4BE-9D62D6D1DA33}"/>
                  </a:ext>
                </a:extLst>
              </p:cNvPr>
              <p:cNvSpPr/>
              <p:nvPr/>
            </p:nvSpPr>
            <p:spPr>
              <a:xfrm>
                <a:off x="6627318" y="566532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音更町</a:t>
                </a:r>
              </a:p>
            </p:txBody>
          </p:sp>
          <p:sp>
            <p:nvSpPr>
              <p:cNvPr id="1194" name="正方形/長方形 1193">
                <a:extLst>
                  <a:ext uri="{FF2B5EF4-FFF2-40B4-BE49-F238E27FC236}">
                    <a16:creationId xmlns:a16="http://schemas.microsoft.com/office/drawing/2014/main" id="{8CD37C0F-4C6A-4E3D-9CEF-B8867228E93F}"/>
                  </a:ext>
                </a:extLst>
              </p:cNvPr>
              <p:cNvSpPr/>
              <p:nvPr/>
            </p:nvSpPr>
            <p:spPr>
              <a:xfrm>
                <a:off x="9451099" y="405574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標津町</a:t>
                </a:r>
              </a:p>
            </p:txBody>
          </p:sp>
          <p:sp>
            <p:nvSpPr>
              <p:cNvPr id="1195" name="正方形/長方形 1194">
                <a:extLst>
                  <a:ext uri="{FF2B5EF4-FFF2-40B4-BE49-F238E27FC236}">
                    <a16:creationId xmlns:a16="http://schemas.microsoft.com/office/drawing/2014/main" id="{6A447F8D-7EA8-4021-82C7-606840820C4E}"/>
                  </a:ext>
                </a:extLst>
              </p:cNvPr>
              <p:cNvSpPr/>
              <p:nvPr/>
            </p:nvSpPr>
            <p:spPr>
              <a:xfrm>
                <a:off x="6470136" y="4790340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上士幌町</a:t>
                </a:r>
              </a:p>
            </p:txBody>
          </p:sp>
          <p:sp>
            <p:nvSpPr>
              <p:cNvPr id="1196" name="正方形/長方形 1195">
                <a:extLst>
                  <a:ext uri="{FF2B5EF4-FFF2-40B4-BE49-F238E27FC236}">
                    <a16:creationId xmlns:a16="http://schemas.microsoft.com/office/drawing/2014/main" id="{9A7AAD3C-12F2-4703-8C24-84319F271B32}"/>
                  </a:ext>
                </a:extLst>
              </p:cNvPr>
              <p:cNvSpPr/>
              <p:nvPr/>
            </p:nvSpPr>
            <p:spPr>
              <a:xfrm>
                <a:off x="6517164" y="7916972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えりも町</a:t>
                </a:r>
              </a:p>
            </p:txBody>
          </p:sp>
          <p:sp>
            <p:nvSpPr>
              <p:cNvPr id="1197" name="正方形/長方形 1196">
                <a:extLst>
                  <a:ext uri="{FF2B5EF4-FFF2-40B4-BE49-F238E27FC236}">
                    <a16:creationId xmlns:a16="http://schemas.microsoft.com/office/drawing/2014/main" id="{3B9DDE65-6F6E-49B3-83F3-25701C5DDEAD}"/>
                  </a:ext>
                </a:extLst>
              </p:cNvPr>
              <p:cNvSpPr/>
              <p:nvPr/>
            </p:nvSpPr>
            <p:spPr>
              <a:xfrm>
                <a:off x="6422399" y="687387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大樹町</a:t>
                </a:r>
              </a:p>
            </p:txBody>
          </p:sp>
          <p:sp>
            <p:nvSpPr>
              <p:cNvPr id="1198" name="正方形/長方形 1197">
                <a:extLst>
                  <a:ext uri="{FF2B5EF4-FFF2-40B4-BE49-F238E27FC236}">
                    <a16:creationId xmlns:a16="http://schemas.microsoft.com/office/drawing/2014/main" id="{E1D5C5D1-FD6F-450B-8AD7-406E7C10C5AB}"/>
                  </a:ext>
                </a:extLst>
              </p:cNvPr>
              <p:cNvSpPr/>
              <p:nvPr/>
            </p:nvSpPr>
            <p:spPr>
              <a:xfrm>
                <a:off x="7341108" y="601222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浦幌町</a:t>
                </a:r>
              </a:p>
            </p:txBody>
          </p:sp>
          <p:sp>
            <p:nvSpPr>
              <p:cNvPr id="1199" name="正方形/長方形 1198">
                <a:extLst>
                  <a:ext uri="{FF2B5EF4-FFF2-40B4-BE49-F238E27FC236}">
                    <a16:creationId xmlns:a16="http://schemas.microsoft.com/office/drawing/2014/main" id="{0CC7DF72-1BB7-4B59-AF09-9987B626B4FE}"/>
                  </a:ext>
                </a:extLst>
              </p:cNvPr>
              <p:cNvSpPr/>
              <p:nvPr/>
            </p:nvSpPr>
            <p:spPr>
              <a:xfrm>
                <a:off x="8823542" y="580243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釧路町</a:t>
                </a:r>
              </a:p>
            </p:txBody>
          </p:sp>
          <p:sp>
            <p:nvSpPr>
              <p:cNvPr id="1200" name="正方形/長方形 1199">
                <a:extLst>
                  <a:ext uri="{FF2B5EF4-FFF2-40B4-BE49-F238E27FC236}">
                    <a16:creationId xmlns:a16="http://schemas.microsoft.com/office/drawing/2014/main" id="{5598C877-CF1F-4DF7-AC8F-596234885C1C}"/>
                  </a:ext>
                </a:extLst>
              </p:cNvPr>
              <p:cNvSpPr/>
              <p:nvPr/>
            </p:nvSpPr>
            <p:spPr>
              <a:xfrm>
                <a:off x="7278672" y="459469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陸別町</a:t>
                </a:r>
              </a:p>
            </p:txBody>
          </p:sp>
          <p:sp>
            <p:nvSpPr>
              <p:cNvPr id="1201" name="正方形/長方形 1200">
                <a:extLst>
                  <a:ext uri="{FF2B5EF4-FFF2-40B4-BE49-F238E27FC236}">
                    <a16:creationId xmlns:a16="http://schemas.microsoft.com/office/drawing/2014/main" id="{655A90A1-64E1-4B10-8474-F0F971B1A220}"/>
                  </a:ext>
                </a:extLst>
              </p:cNvPr>
              <p:cNvSpPr/>
              <p:nvPr/>
            </p:nvSpPr>
            <p:spPr>
              <a:xfrm>
                <a:off x="7160774" y="500348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足寄町</a:t>
                </a:r>
              </a:p>
            </p:txBody>
          </p:sp>
          <p:sp>
            <p:nvSpPr>
              <p:cNvPr id="1202" name="正方形/長方形 1201">
                <a:extLst>
                  <a:ext uri="{FF2B5EF4-FFF2-40B4-BE49-F238E27FC236}">
                    <a16:creationId xmlns:a16="http://schemas.microsoft.com/office/drawing/2014/main" id="{148D809B-D4E3-4407-80D9-CAFCCAF49AD8}"/>
                  </a:ext>
                </a:extLst>
              </p:cNvPr>
              <p:cNvSpPr/>
              <p:nvPr/>
            </p:nvSpPr>
            <p:spPr>
              <a:xfrm>
                <a:off x="6953168" y="6363992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豊頃町</a:t>
                </a:r>
              </a:p>
            </p:txBody>
          </p:sp>
          <p:sp>
            <p:nvSpPr>
              <p:cNvPr id="1203" name="正方形/長方形 1202">
                <a:extLst>
                  <a:ext uri="{FF2B5EF4-FFF2-40B4-BE49-F238E27FC236}">
                    <a16:creationId xmlns:a16="http://schemas.microsoft.com/office/drawing/2014/main" id="{BC5D3593-5A8D-4D51-B12A-B5935EC9E21A}"/>
                  </a:ext>
                </a:extLst>
              </p:cNvPr>
              <p:cNvSpPr/>
              <p:nvPr/>
            </p:nvSpPr>
            <p:spPr>
              <a:xfrm>
                <a:off x="7196540" y="538639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本別町</a:t>
                </a:r>
              </a:p>
            </p:txBody>
          </p:sp>
          <p:sp>
            <p:nvSpPr>
              <p:cNvPr id="1204" name="正方形/長方形 1203">
                <a:extLst>
                  <a:ext uri="{FF2B5EF4-FFF2-40B4-BE49-F238E27FC236}">
                    <a16:creationId xmlns:a16="http://schemas.microsoft.com/office/drawing/2014/main" id="{067900BB-3BE7-4DB8-A9A0-BC62924C50C8}"/>
                  </a:ext>
                </a:extLst>
              </p:cNvPr>
              <p:cNvSpPr/>
              <p:nvPr/>
            </p:nvSpPr>
            <p:spPr>
              <a:xfrm>
                <a:off x="6238437" y="334167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滝上町</a:t>
                </a:r>
              </a:p>
            </p:txBody>
          </p:sp>
          <p:sp>
            <p:nvSpPr>
              <p:cNvPr id="1205" name="正方形/長方形 1204">
                <a:extLst>
                  <a:ext uri="{FF2B5EF4-FFF2-40B4-BE49-F238E27FC236}">
                    <a16:creationId xmlns:a16="http://schemas.microsoft.com/office/drawing/2014/main" id="{F68FD6EC-FE20-45EE-A367-7C93F552AAA6}"/>
                  </a:ext>
                </a:extLst>
              </p:cNvPr>
              <p:cNvSpPr/>
              <p:nvPr/>
            </p:nvSpPr>
            <p:spPr>
              <a:xfrm>
                <a:off x="8585760" y="3869311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小清水町</a:t>
                </a:r>
              </a:p>
            </p:txBody>
          </p:sp>
          <p:sp>
            <p:nvSpPr>
              <p:cNvPr id="1206" name="正方形/長方形 1205">
                <a:extLst>
                  <a:ext uri="{FF2B5EF4-FFF2-40B4-BE49-F238E27FC236}">
                    <a16:creationId xmlns:a16="http://schemas.microsoft.com/office/drawing/2014/main" id="{FD85EAF6-5F7F-4368-AEB5-36616FDD3E15}"/>
                  </a:ext>
                </a:extLst>
              </p:cNvPr>
              <p:cNvSpPr/>
              <p:nvPr/>
            </p:nvSpPr>
            <p:spPr>
              <a:xfrm>
                <a:off x="4388561" y="155510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天塩町</a:t>
                </a:r>
              </a:p>
            </p:txBody>
          </p:sp>
          <p:sp>
            <p:nvSpPr>
              <p:cNvPr id="1207" name="正方形/長方形 1206">
                <a:extLst>
                  <a:ext uri="{FF2B5EF4-FFF2-40B4-BE49-F238E27FC236}">
                    <a16:creationId xmlns:a16="http://schemas.microsoft.com/office/drawing/2014/main" id="{6BF55A40-8322-4FE0-88BC-480A27E5FE99}"/>
                  </a:ext>
                </a:extLst>
              </p:cNvPr>
              <p:cNvSpPr/>
              <p:nvPr/>
            </p:nvSpPr>
            <p:spPr>
              <a:xfrm>
                <a:off x="7242806" y="4171156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訓子府町</a:t>
                </a:r>
              </a:p>
            </p:txBody>
          </p:sp>
          <p:sp>
            <p:nvSpPr>
              <p:cNvPr id="1208" name="正方形/長方形 1207">
                <a:extLst>
                  <a:ext uri="{FF2B5EF4-FFF2-40B4-BE49-F238E27FC236}">
                    <a16:creationId xmlns:a16="http://schemas.microsoft.com/office/drawing/2014/main" id="{F9B77F40-567D-492A-8B03-7EAD934C0886}"/>
                  </a:ext>
                </a:extLst>
              </p:cNvPr>
              <p:cNvSpPr/>
              <p:nvPr/>
            </p:nvSpPr>
            <p:spPr>
              <a:xfrm>
                <a:off x="7465304" y="3415789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佐呂間町</a:t>
                </a:r>
              </a:p>
            </p:txBody>
          </p:sp>
          <p:sp>
            <p:nvSpPr>
              <p:cNvPr id="1209" name="正方形/長方形 1208">
                <a:extLst>
                  <a:ext uri="{FF2B5EF4-FFF2-40B4-BE49-F238E27FC236}">
                    <a16:creationId xmlns:a16="http://schemas.microsoft.com/office/drawing/2014/main" id="{950E0210-7837-43C5-B770-D121502AD5C2}"/>
                  </a:ext>
                </a:extLst>
              </p:cNvPr>
              <p:cNvSpPr/>
              <p:nvPr/>
            </p:nvSpPr>
            <p:spPr>
              <a:xfrm>
                <a:off x="4478255" y="616710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安平町</a:t>
                </a:r>
              </a:p>
            </p:txBody>
          </p:sp>
          <p:sp>
            <p:nvSpPr>
              <p:cNvPr id="1210" name="正方形/長方形 1209">
                <a:extLst>
                  <a:ext uri="{FF2B5EF4-FFF2-40B4-BE49-F238E27FC236}">
                    <a16:creationId xmlns:a16="http://schemas.microsoft.com/office/drawing/2014/main" id="{F313EE37-216E-4F57-A97D-E75CC7251FBE}"/>
                  </a:ext>
                </a:extLst>
              </p:cNvPr>
              <p:cNvSpPr/>
              <p:nvPr/>
            </p:nvSpPr>
            <p:spPr>
              <a:xfrm>
                <a:off x="6064810" y="6633132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中札内村</a:t>
                </a:r>
              </a:p>
            </p:txBody>
          </p:sp>
          <p:sp>
            <p:nvSpPr>
              <p:cNvPr id="1211" name="正方形/長方形 1210">
                <a:extLst>
                  <a:ext uri="{FF2B5EF4-FFF2-40B4-BE49-F238E27FC236}">
                    <a16:creationId xmlns:a16="http://schemas.microsoft.com/office/drawing/2014/main" id="{CB2BE7CB-CBE8-4D96-8ACF-BE932480CE4B}"/>
                  </a:ext>
                </a:extLst>
              </p:cNvPr>
              <p:cNvSpPr/>
              <p:nvPr/>
            </p:nvSpPr>
            <p:spPr>
              <a:xfrm>
                <a:off x="7047151" y="579109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池田町</a:t>
                </a:r>
              </a:p>
            </p:txBody>
          </p:sp>
          <p:sp>
            <p:nvSpPr>
              <p:cNvPr id="1212" name="正方形/長方形 1211">
                <a:extLst>
                  <a:ext uri="{FF2B5EF4-FFF2-40B4-BE49-F238E27FC236}">
                    <a16:creationId xmlns:a16="http://schemas.microsoft.com/office/drawing/2014/main" id="{FF2B5D86-0289-4BFC-99A5-C51DE8578BF6}"/>
                  </a:ext>
                </a:extLst>
              </p:cNvPr>
              <p:cNvSpPr/>
              <p:nvPr/>
            </p:nvSpPr>
            <p:spPr>
              <a:xfrm>
                <a:off x="9225674" y="556183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厚岸町</a:t>
                </a:r>
              </a:p>
            </p:txBody>
          </p:sp>
          <p:sp>
            <p:nvSpPr>
              <p:cNvPr id="1213" name="正方形/長方形 1212">
                <a:extLst>
                  <a:ext uri="{FF2B5EF4-FFF2-40B4-BE49-F238E27FC236}">
                    <a16:creationId xmlns:a16="http://schemas.microsoft.com/office/drawing/2014/main" id="{35EEB7FC-BDC0-46C8-A5BD-F5E88B6C59A4}"/>
                  </a:ext>
                </a:extLst>
              </p:cNvPr>
              <p:cNvSpPr/>
              <p:nvPr/>
            </p:nvSpPr>
            <p:spPr>
              <a:xfrm>
                <a:off x="9683895" y="536986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浜中町</a:t>
                </a:r>
              </a:p>
            </p:txBody>
          </p:sp>
          <p:sp>
            <p:nvSpPr>
              <p:cNvPr id="1214" name="正方形/長方形 1213">
                <a:extLst>
                  <a:ext uri="{FF2B5EF4-FFF2-40B4-BE49-F238E27FC236}">
                    <a16:creationId xmlns:a16="http://schemas.microsoft.com/office/drawing/2014/main" id="{A47D73F1-3BC9-4B4D-804D-D9ED5CFEC28F}"/>
                  </a:ext>
                </a:extLst>
              </p:cNvPr>
              <p:cNvSpPr/>
              <p:nvPr/>
            </p:nvSpPr>
            <p:spPr>
              <a:xfrm>
                <a:off x="8737476" y="513253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標茶町</a:t>
                </a:r>
              </a:p>
            </p:txBody>
          </p:sp>
          <p:sp>
            <p:nvSpPr>
              <p:cNvPr id="1215" name="正方形/長方形 1214">
                <a:extLst>
                  <a:ext uri="{FF2B5EF4-FFF2-40B4-BE49-F238E27FC236}">
                    <a16:creationId xmlns:a16="http://schemas.microsoft.com/office/drawing/2014/main" id="{8CCE2018-2FC7-4EA4-BC47-3753E5371FFC}"/>
                  </a:ext>
                </a:extLst>
              </p:cNvPr>
              <p:cNvSpPr/>
              <p:nvPr/>
            </p:nvSpPr>
            <p:spPr>
              <a:xfrm>
                <a:off x="7806230" y="555272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白糠町</a:t>
                </a:r>
              </a:p>
            </p:txBody>
          </p:sp>
          <p:sp>
            <p:nvSpPr>
              <p:cNvPr id="1216" name="正方形/長方形 1215">
                <a:extLst>
                  <a:ext uri="{FF2B5EF4-FFF2-40B4-BE49-F238E27FC236}">
                    <a16:creationId xmlns:a16="http://schemas.microsoft.com/office/drawing/2014/main" id="{2C861D2E-0733-4CDC-ABE2-EF5C13B2636A}"/>
                  </a:ext>
                </a:extLst>
              </p:cNvPr>
              <p:cNvSpPr/>
              <p:nvPr/>
            </p:nvSpPr>
            <p:spPr>
              <a:xfrm>
                <a:off x="6049210" y="492189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新得町</a:t>
                </a:r>
              </a:p>
            </p:txBody>
          </p:sp>
          <p:sp>
            <p:nvSpPr>
              <p:cNvPr id="1217" name="正方形/長方形 1216">
                <a:extLst>
                  <a:ext uri="{FF2B5EF4-FFF2-40B4-BE49-F238E27FC236}">
                    <a16:creationId xmlns:a16="http://schemas.microsoft.com/office/drawing/2014/main" id="{0B3A748B-DBDF-4413-9C2E-42077677F91A}"/>
                  </a:ext>
                </a:extLst>
              </p:cNvPr>
              <p:cNvSpPr/>
              <p:nvPr/>
            </p:nvSpPr>
            <p:spPr>
              <a:xfrm>
                <a:off x="6660274" y="538189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士幌町</a:t>
                </a:r>
              </a:p>
            </p:txBody>
          </p:sp>
          <p:sp>
            <p:nvSpPr>
              <p:cNvPr id="1218" name="正方形/長方形 1217">
                <a:extLst>
                  <a:ext uri="{FF2B5EF4-FFF2-40B4-BE49-F238E27FC236}">
                    <a16:creationId xmlns:a16="http://schemas.microsoft.com/office/drawing/2014/main" id="{F7D0650C-5183-4646-BFB9-8B9EF9A78317}"/>
                  </a:ext>
                </a:extLst>
              </p:cNvPr>
              <p:cNvSpPr/>
              <p:nvPr/>
            </p:nvSpPr>
            <p:spPr>
              <a:xfrm>
                <a:off x="6480887" y="261590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興部町</a:t>
                </a:r>
              </a:p>
            </p:txBody>
          </p:sp>
          <p:sp>
            <p:nvSpPr>
              <p:cNvPr id="1219" name="正方形/長方形 1218">
                <a:extLst>
                  <a:ext uri="{FF2B5EF4-FFF2-40B4-BE49-F238E27FC236}">
                    <a16:creationId xmlns:a16="http://schemas.microsoft.com/office/drawing/2014/main" id="{70B05736-281C-4719-8698-5F78E66FF11A}"/>
                  </a:ext>
                </a:extLst>
              </p:cNvPr>
              <p:cNvSpPr/>
              <p:nvPr/>
            </p:nvSpPr>
            <p:spPr>
              <a:xfrm>
                <a:off x="6654984" y="659482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更別村</a:t>
                </a:r>
              </a:p>
            </p:txBody>
          </p:sp>
          <p:sp>
            <p:nvSpPr>
              <p:cNvPr id="1220" name="正方形/長方形 1219">
                <a:extLst>
                  <a:ext uri="{FF2B5EF4-FFF2-40B4-BE49-F238E27FC236}">
                    <a16:creationId xmlns:a16="http://schemas.microsoft.com/office/drawing/2014/main" id="{425306B8-F430-4205-93EB-48365314B7D8}"/>
                  </a:ext>
                </a:extLst>
              </p:cNvPr>
              <p:cNvSpPr/>
              <p:nvPr/>
            </p:nvSpPr>
            <p:spPr>
              <a:xfrm>
                <a:off x="6613606" y="726528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広尾町</a:t>
                </a:r>
              </a:p>
            </p:txBody>
          </p:sp>
          <p:sp>
            <p:nvSpPr>
              <p:cNvPr id="1221" name="正方形/長方形 1220">
                <a:extLst>
                  <a:ext uri="{FF2B5EF4-FFF2-40B4-BE49-F238E27FC236}">
                    <a16:creationId xmlns:a16="http://schemas.microsoft.com/office/drawing/2014/main" id="{EDFF2CD7-2875-4520-9A2F-AEF90A355260}"/>
                  </a:ext>
                </a:extLst>
              </p:cNvPr>
              <p:cNvSpPr/>
              <p:nvPr/>
            </p:nvSpPr>
            <p:spPr>
              <a:xfrm>
                <a:off x="8443294" y="4487062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弟子屈町</a:t>
                </a:r>
              </a:p>
            </p:txBody>
          </p:sp>
          <p:sp>
            <p:nvSpPr>
              <p:cNvPr id="1222" name="正方形/長方形 1221">
                <a:extLst>
                  <a:ext uri="{FF2B5EF4-FFF2-40B4-BE49-F238E27FC236}">
                    <a16:creationId xmlns:a16="http://schemas.microsoft.com/office/drawing/2014/main" id="{6E4C8ECD-92D7-4F13-813E-7C3F774EF4B7}"/>
                  </a:ext>
                </a:extLst>
              </p:cNvPr>
              <p:cNvSpPr/>
              <p:nvPr/>
            </p:nvSpPr>
            <p:spPr>
              <a:xfrm>
                <a:off x="8277141" y="507512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鶴居村</a:t>
                </a:r>
              </a:p>
            </p:txBody>
          </p:sp>
          <p:sp>
            <p:nvSpPr>
              <p:cNvPr id="1223" name="正方形/長方形 1222">
                <a:extLst>
                  <a:ext uri="{FF2B5EF4-FFF2-40B4-BE49-F238E27FC236}">
                    <a16:creationId xmlns:a16="http://schemas.microsoft.com/office/drawing/2014/main" id="{E3CAA3B0-DA3F-42A5-8102-D6B243FC23D6}"/>
                  </a:ext>
                </a:extLst>
              </p:cNvPr>
              <p:cNvSpPr/>
              <p:nvPr/>
            </p:nvSpPr>
            <p:spPr>
              <a:xfrm>
                <a:off x="9443985" y="485206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別海町</a:t>
                </a:r>
              </a:p>
            </p:txBody>
          </p:sp>
          <p:sp>
            <p:nvSpPr>
              <p:cNvPr id="1224" name="正方形/長方形 1223">
                <a:extLst>
                  <a:ext uri="{FF2B5EF4-FFF2-40B4-BE49-F238E27FC236}">
                    <a16:creationId xmlns:a16="http://schemas.microsoft.com/office/drawing/2014/main" id="{0F227908-D514-4153-9057-C701801572F2}"/>
                  </a:ext>
                </a:extLst>
              </p:cNvPr>
              <p:cNvSpPr/>
              <p:nvPr/>
            </p:nvSpPr>
            <p:spPr>
              <a:xfrm>
                <a:off x="9718172" y="354012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羅臼町</a:t>
                </a:r>
              </a:p>
            </p:txBody>
          </p:sp>
          <p:sp>
            <p:nvSpPr>
              <p:cNvPr id="1225" name="正方形/長方形 1224">
                <a:extLst>
                  <a:ext uri="{FF2B5EF4-FFF2-40B4-BE49-F238E27FC236}">
                    <a16:creationId xmlns:a16="http://schemas.microsoft.com/office/drawing/2014/main" id="{4792DA29-01D7-4240-A45E-3BA57B824C14}"/>
                  </a:ext>
                </a:extLst>
              </p:cNvPr>
              <p:cNvSpPr/>
              <p:nvPr/>
            </p:nvSpPr>
            <p:spPr>
              <a:xfrm>
                <a:off x="9125510" y="4440882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中標津町</a:t>
                </a:r>
              </a:p>
            </p:txBody>
          </p:sp>
          <p:sp>
            <p:nvSpPr>
              <p:cNvPr id="1226" name="正方形/長方形 1225">
                <a:extLst>
                  <a:ext uri="{FF2B5EF4-FFF2-40B4-BE49-F238E27FC236}">
                    <a16:creationId xmlns:a16="http://schemas.microsoft.com/office/drawing/2014/main" id="{F5D502C5-0AD4-46C0-A845-1554CEA367E3}"/>
                  </a:ext>
                </a:extLst>
              </p:cNvPr>
              <p:cNvSpPr/>
              <p:nvPr/>
            </p:nvSpPr>
            <p:spPr>
              <a:xfrm>
                <a:off x="6690273" y="610154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幕別町</a:t>
                </a:r>
              </a:p>
            </p:txBody>
          </p:sp>
          <p:sp>
            <p:nvSpPr>
              <p:cNvPr id="1227" name="正方形/長方形 1226">
                <a:extLst>
                  <a:ext uri="{FF2B5EF4-FFF2-40B4-BE49-F238E27FC236}">
                    <a16:creationId xmlns:a16="http://schemas.microsoft.com/office/drawing/2014/main" id="{25043C1F-4A17-493B-B9CC-0DB445AE3812}"/>
                  </a:ext>
                </a:extLst>
              </p:cNvPr>
              <p:cNvSpPr/>
              <p:nvPr/>
            </p:nvSpPr>
            <p:spPr>
              <a:xfrm>
                <a:off x="6094968" y="620274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芽室町</a:t>
                </a:r>
              </a:p>
            </p:txBody>
          </p:sp>
          <p:sp>
            <p:nvSpPr>
              <p:cNvPr id="1228" name="正方形/長方形 1227">
                <a:extLst>
                  <a:ext uri="{FF2B5EF4-FFF2-40B4-BE49-F238E27FC236}">
                    <a16:creationId xmlns:a16="http://schemas.microsoft.com/office/drawing/2014/main" id="{0F104845-CD69-44DC-858E-29FF49215D53}"/>
                  </a:ext>
                </a:extLst>
              </p:cNvPr>
              <p:cNvSpPr/>
              <p:nvPr/>
            </p:nvSpPr>
            <p:spPr>
              <a:xfrm>
                <a:off x="6046830" y="587522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清水町</a:t>
                </a:r>
              </a:p>
            </p:txBody>
          </p:sp>
          <p:sp>
            <p:nvSpPr>
              <p:cNvPr id="1229" name="正方形/長方形 1228">
                <a:extLst>
                  <a:ext uri="{FF2B5EF4-FFF2-40B4-BE49-F238E27FC236}">
                    <a16:creationId xmlns:a16="http://schemas.microsoft.com/office/drawing/2014/main" id="{54925B23-1FA0-487C-8E58-E84F641530A9}"/>
                  </a:ext>
                </a:extLst>
              </p:cNvPr>
              <p:cNvSpPr/>
              <p:nvPr/>
            </p:nvSpPr>
            <p:spPr>
              <a:xfrm>
                <a:off x="6370044" y="526347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鹿追町</a:t>
                </a:r>
              </a:p>
            </p:txBody>
          </p:sp>
          <p:sp>
            <p:nvSpPr>
              <p:cNvPr id="1230" name="正方形/長方形 1229">
                <a:extLst>
                  <a:ext uri="{FF2B5EF4-FFF2-40B4-BE49-F238E27FC236}">
                    <a16:creationId xmlns:a16="http://schemas.microsoft.com/office/drawing/2014/main" id="{8811BA39-DBCE-4F80-B64C-574D71EFF120}"/>
                  </a:ext>
                </a:extLst>
              </p:cNvPr>
              <p:cNvSpPr/>
              <p:nvPr/>
            </p:nvSpPr>
            <p:spPr>
              <a:xfrm>
                <a:off x="6030037" y="7382462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浦河町</a:t>
                </a:r>
              </a:p>
            </p:txBody>
          </p:sp>
          <p:sp>
            <p:nvSpPr>
              <p:cNvPr id="1231" name="正方形/長方形 1230">
                <a:extLst>
                  <a:ext uri="{FF2B5EF4-FFF2-40B4-BE49-F238E27FC236}">
                    <a16:creationId xmlns:a16="http://schemas.microsoft.com/office/drawing/2014/main" id="{B3195A95-FB04-469D-952D-3633B6B7603F}"/>
                  </a:ext>
                </a:extLst>
              </p:cNvPr>
              <p:cNvSpPr/>
              <p:nvPr/>
            </p:nvSpPr>
            <p:spPr>
              <a:xfrm>
                <a:off x="7245804" y="318845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湧別町</a:t>
                </a:r>
              </a:p>
            </p:txBody>
          </p:sp>
          <p:sp>
            <p:nvSpPr>
              <p:cNvPr id="1232" name="正方形/長方形 1231">
                <a:extLst>
                  <a:ext uri="{FF2B5EF4-FFF2-40B4-BE49-F238E27FC236}">
                    <a16:creationId xmlns:a16="http://schemas.microsoft.com/office/drawing/2014/main" id="{382AFC75-13C2-4875-B38C-02D60AD8715F}"/>
                  </a:ext>
                </a:extLst>
              </p:cNvPr>
              <p:cNvSpPr/>
              <p:nvPr/>
            </p:nvSpPr>
            <p:spPr>
              <a:xfrm>
                <a:off x="6841305" y="441927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置戸町</a:t>
                </a:r>
              </a:p>
            </p:txBody>
          </p:sp>
          <p:sp>
            <p:nvSpPr>
              <p:cNvPr id="1233" name="正方形/長方形 1232">
                <a:extLst>
                  <a:ext uri="{FF2B5EF4-FFF2-40B4-BE49-F238E27FC236}">
                    <a16:creationId xmlns:a16="http://schemas.microsoft.com/office/drawing/2014/main" id="{6DABE081-A685-4D4D-8117-9FF5A29D2AFD}"/>
                  </a:ext>
                </a:extLst>
              </p:cNvPr>
              <p:cNvSpPr/>
              <p:nvPr/>
            </p:nvSpPr>
            <p:spPr>
              <a:xfrm>
                <a:off x="6700528" y="374972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遠軽町</a:t>
                </a:r>
              </a:p>
            </p:txBody>
          </p:sp>
          <p:sp>
            <p:nvSpPr>
              <p:cNvPr id="1234" name="正方形/長方形 1233">
                <a:extLst>
                  <a:ext uri="{FF2B5EF4-FFF2-40B4-BE49-F238E27FC236}">
                    <a16:creationId xmlns:a16="http://schemas.microsoft.com/office/drawing/2014/main" id="{C0226ADC-73F5-4997-8285-E6400E92C9B4}"/>
                  </a:ext>
                </a:extLst>
              </p:cNvPr>
              <p:cNvSpPr/>
              <p:nvPr/>
            </p:nvSpPr>
            <p:spPr>
              <a:xfrm>
                <a:off x="4889663" y="565725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夕張市</a:t>
                </a:r>
              </a:p>
            </p:txBody>
          </p:sp>
          <p:sp>
            <p:nvSpPr>
              <p:cNvPr id="1235" name="正方形/長方形 1234">
                <a:extLst>
                  <a:ext uri="{FF2B5EF4-FFF2-40B4-BE49-F238E27FC236}">
                    <a16:creationId xmlns:a16="http://schemas.microsoft.com/office/drawing/2014/main" id="{68331E73-5A67-47A2-8D94-5CB2AD6FF191}"/>
                  </a:ext>
                </a:extLst>
              </p:cNvPr>
              <p:cNvSpPr/>
              <p:nvPr/>
            </p:nvSpPr>
            <p:spPr>
              <a:xfrm>
                <a:off x="3901642" y="5908634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北広島市</a:t>
                </a:r>
              </a:p>
            </p:txBody>
          </p:sp>
          <p:sp>
            <p:nvSpPr>
              <p:cNvPr id="1236" name="正方形/長方形 1235">
                <a:extLst>
                  <a:ext uri="{FF2B5EF4-FFF2-40B4-BE49-F238E27FC236}">
                    <a16:creationId xmlns:a16="http://schemas.microsoft.com/office/drawing/2014/main" id="{AD49952B-59CF-44B8-A752-DE19706ED40E}"/>
                  </a:ext>
                </a:extLst>
              </p:cNvPr>
              <p:cNvSpPr/>
              <p:nvPr/>
            </p:nvSpPr>
            <p:spPr>
              <a:xfrm>
                <a:off x="3253842" y="643357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伊達市</a:t>
                </a:r>
              </a:p>
            </p:txBody>
          </p:sp>
          <p:sp>
            <p:nvSpPr>
              <p:cNvPr id="1237" name="正方形/長方形 1236">
                <a:extLst>
                  <a:ext uri="{FF2B5EF4-FFF2-40B4-BE49-F238E27FC236}">
                    <a16:creationId xmlns:a16="http://schemas.microsoft.com/office/drawing/2014/main" id="{4E698143-B963-482D-813D-90CFAA5892C9}"/>
                  </a:ext>
                </a:extLst>
              </p:cNvPr>
              <p:cNvSpPr/>
              <p:nvPr/>
            </p:nvSpPr>
            <p:spPr>
              <a:xfrm>
                <a:off x="5646215" y="608966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日高町</a:t>
                </a:r>
              </a:p>
            </p:txBody>
          </p:sp>
          <p:sp>
            <p:nvSpPr>
              <p:cNvPr id="1238" name="正方形/長方形 1237">
                <a:extLst>
                  <a:ext uri="{FF2B5EF4-FFF2-40B4-BE49-F238E27FC236}">
                    <a16:creationId xmlns:a16="http://schemas.microsoft.com/office/drawing/2014/main" id="{8AAD180E-35FD-4B65-8B66-FFCE4381C133}"/>
                  </a:ext>
                </a:extLst>
              </p:cNvPr>
              <p:cNvSpPr/>
              <p:nvPr/>
            </p:nvSpPr>
            <p:spPr>
              <a:xfrm>
                <a:off x="8033858" y="532600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釧路市</a:t>
                </a:r>
              </a:p>
            </p:txBody>
          </p:sp>
          <p:sp>
            <p:nvSpPr>
              <p:cNvPr id="1239" name="正方形/長方形 1238">
                <a:extLst>
                  <a:ext uri="{FF2B5EF4-FFF2-40B4-BE49-F238E27FC236}">
                    <a16:creationId xmlns:a16="http://schemas.microsoft.com/office/drawing/2014/main" id="{506D1819-EEE0-4186-B7CE-5183B9578407}"/>
                  </a:ext>
                </a:extLst>
              </p:cNvPr>
              <p:cNvSpPr/>
              <p:nvPr/>
            </p:nvSpPr>
            <p:spPr>
              <a:xfrm>
                <a:off x="3160440" y="579071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札幌市</a:t>
                </a:r>
              </a:p>
            </p:txBody>
          </p:sp>
        </p:grpSp>
        <p:grpSp>
          <p:nvGrpSpPr>
            <p:cNvPr id="1026" name="グループ化 1025">
              <a:extLst>
                <a:ext uri="{FF2B5EF4-FFF2-40B4-BE49-F238E27FC236}">
                  <a16:creationId xmlns:a16="http://schemas.microsoft.com/office/drawing/2014/main" id="{F02C28D3-86E2-437A-B53A-42286B214BF2}"/>
                </a:ext>
              </a:extLst>
            </p:cNvPr>
            <p:cNvGrpSpPr/>
            <p:nvPr/>
          </p:nvGrpSpPr>
          <p:grpSpPr>
            <a:xfrm>
              <a:off x="3377248" y="5385665"/>
              <a:ext cx="849007" cy="776710"/>
              <a:chOff x="3377248" y="5385665"/>
              <a:chExt cx="849007" cy="776710"/>
            </a:xfrm>
          </p:grpSpPr>
          <p:sp>
            <p:nvSpPr>
              <p:cNvPr id="1048" name="正方形/長方形 1047">
                <a:extLst>
                  <a:ext uri="{FF2B5EF4-FFF2-40B4-BE49-F238E27FC236}">
                    <a16:creationId xmlns:a16="http://schemas.microsoft.com/office/drawing/2014/main" id="{E6458951-1F70-4D81-9C1D-91FD26D73B05}"/>
                  </a:ext>
                </a:extLst>
              </p:cNvPr>
              <p:cNvSpPr/>
              <p:nvPr/>
            </p:nvSpPr>
            <p:spPr>
              <a:xfrm>
                <a:off x="3498056" y="5711489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中央区</a:t>
                </a:r>
              </a:p>
            </p:txBody>
          </p:sp>
          <p:sp>
            <p:nvSpPr>
              <p:cNvPr id="1049" name="正方形/長方形 1048">
                <a:extLst>
                  <a:ext uri="{FF2B5EF4-FFF2-40B4-BE49-F238E27FC236}">
                    <a16:creationId xmlns:a16="http://schemas.microsoft.com/office/drawing/2014/main" id="{81B12564-DF7D-456E-AABD-611DEF2A00E9}"/>
                  </a:ext>
                </a:extLst>
              </p:cNvPr>
              <p:cNvSpPr/>
              <p:nvPr/>
            </p:nvSpPr>
            <p:spPr>
              <a:xfrm>
                <a:off x="3610490" y="5385665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北区</a:t>
                </a:r>
              </a:p>
            </p:txBody>
          </p:sp>
          <p:sp>
            <p:nvSpPr>
              <p:cNvPr id="1050" name="正方形/長方形 1049">
                <a:extLst>
                  <a:ext uri="{FF2B5EF4-FFF2-40B4-BE49-F238E27FC236}">
                    <a16:creationId xmlns:a16="http://schemas.microsoft.com/office/drawing/2014/main" id="{50893234-64E5-4BA6-ACA6-2CDCC4614850}"/>
                  </a:ext>
                </a:extLst>
              </p:cNvPr>
              <p:cNvSpPr/>
              <p:nvPr/>
            </p:nvSpPr>
            <p:spPr>
              <a:xfrm>
                <a:off x="3798991" y="5477026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東区</a:t>
                </a:r>
              </a:p>
            </p:txBody>
          </p:sp>
          <p:sp>
            <p:nvSpPr>
              <p:cNvPr id="1051" name="正方形/長方形 1050">
                <a:extLst>
                  <a:ext uri="{FF2B5EF4-FFF2-40B4-BE49-F238E27FC236}">
                    <a16:creationId xmlns:a16="http://schemas.microsoft.com/office/drawing/2014/main" id="{B928A98F-2254-4ABF-96DA-249B84B10F97}"/>
                  </a:ext>
                </a:extLst>
              </p:cNvPr>
              <p:cNvSpPr/>
              <p:nvPr/>
            </p:nvSpPr>
            <p:spPr>
              <a:xfrm>
                <a:off x="3725591" y="5604090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白石区</a:t>
                </a:r>
              </a:p>
            </p:txBody>
          </p:sp>
          <p:sp>
            <p:nvSpPr>
              <p:cNvPr id="1052" name="正方形/長方形 1051">
                <a:extLst>
                  <a:ext uri="{FF2B5EF4-FFF2-40B4-BE49-F238E27FC236}">
                    <a16:creationId xmlns:a16="http://schemas.microsoft.com/office/drawing/2014/main" id="{D18CC87E-9A4B-4DE4-B9D3-212A501857A5}"/>
                  </a:ext>
                </a:extLst>
              </p:cNvPr>
              <p:cNvSpPr/>
              <p:nvPr/>
            </p:nvSpPr>
            <p:spPr>
              <a:xfrm>
                <a:off x="3572207" y="5835715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豊平区</a:t>
                </a:r>
              </a:p>
            </p:txBody>
          </p:sp>
          <p:sp>
            <p:nvSpPr>
              <p:cNvPr id="1053" name="正方形/長方形 1052">
                <a:extLst>
                  <a:ext uri="{FF2B5EF4-FFF2-40B4-BE49-F238E27FC236}">
                    <a16:creationId xmlns:a16="http://schemas.microsoft.com/office/drawing/2014/main" id="{D51695C0-FF55-4D3C-8C10-A1DEFFDAF404}"/>
                  </a:ext>
                </a:extLst>
              </p:cNvPr>
              <p:cNvSpPr/>
              <p:nvPr/>
            </p:nvSpPr>
            <p:spPr>
              <a:xfrm>
                <a:off x="3406359" y="5977709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南区</a:t>
                </a:r>
              </a:p>
            </p:txBody>
          </p:sp>
          <p:sp>
            <p:nvSpPr>
              <p:cNvPr id="1054" name="正方形/長方形 1053">
                <a:extLst>
                  <a:ext uri="{FF2B5EF4-FFF2-40B4-BE49-F238E27FC236}">
                    <a16:creationId xmlns:a16="http://schemas.microsoft.com/office/drawing/2014/main" id="{C7AFA7AA-7B4A-4E5D-B929-E1218D9E9644}"/>
                  </a:ext>
                </a:extLst>
              </p:cNvPr>
              <p:cNvSpPr/>
              <p:nvPr/>
            </p:nvSpPr>
            <p:spPr>
              <a:xfrm>
                <a:off x="3440698" y="5608380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西区</a:t>
                </a:r>
              </a:p>
            </p:txBody>
          </p:sp>
          <p:sp>
            <p:nvSpPr>
              <p:cNvPr id="1055" name="正方形/長方形 1054">
                <a:extLst>
                  <a:ext uri="{FF2B5EF4-FFF2-40B4-BE49-F238E27FC236}">
                    <a16:creationId xmlns:a16="http://schemas.microsoft.com/office/drawing/2014/main" id="{5FD096D9-CAD6-4CB7-BC53-8886412CD29C}"/>
                  </a:ext>
                </a:extLst>
              </p:cNvPr>
              <p:cNvSpPr/>
              <p:nvPr/>
            </p:nvSpPr>
            <p:spPr>
              <a:xfrm>
                <a:off x="3810757" y="5718451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厚別区</a:t>
                </a:r>
              </a:p>
            </p:txBody>
          </p:sp>
          <p:sp>
            <p:nvSpPr>
              <p:cNvPr id="1056" name="正方形/長方形 1055">
                <a:extLst>
                  <a:ext uri="{FF2B5EF4-FFF2-40B4-BE49-F238E27FC236}">
                    <a16:creationId xmlns:a16="http://schemas.microsoft.com/office/drawing/2014/main" id="{97893CC5-2594-4AA1-98B4-4016A174EC8D}"/>
                  </a:ext>
                </a:extLst>
              </p:cNvPr>
              <p:cNvSpPr/>
              <p:nvPr/>
            </p:nvSpPr>
            <p:spPr>
              <a:xfrm>
                <a:off x="3377248" y="5498835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手稲区</a:t>
                </a:r>
              </a:p>
            </p:txBody>
          </p:sp>
          <p:sp>
            <p:nvSpPr>
              <p:cNvPr id="1057" name="正方形/長方形 1056">
                <a:extLst>
                  <a:ext uri="{FF2B5EF4-FFF2-40B4-BE49-F238E27FC236}">
                    <a16:creationId xmlns:a16="http://schemas.microsoft.com/office/drawing/2014/main" id="{A208AB5C-1D6D-43A5-ABFC-8E3839CC87BE}"/>
                  </a:ext>
                </a:extLst>
              </p:cNvPr>
              <p:cNvSpPr/>
              <p:nvPr/>
            </p:nvSpPr>
            <p:spPr>
              <a:xfrm>
                <a:off x="3659141" y="5929589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清田区</a:t>
                </a:r>
              </a:p>
            </p:txBody>
          </p:sp>
        </p:grpSp>
        <p:grpSp>
          <p:nvGrpSpPr>
            <p:cNvPr id="1027" name="グループ化 1026">
              <a:extLst>
                <a:ext uri="{FF2B5EF4-FFF2-40B4-BE49-F238E27FC236}">
                  <a16:creationId xmlns:a16="http://schemas.microsoft.com/office/drawing/2014/main" id="{13F72DFE-8A04-453B-A782-2C9977A38160}"/>
                </a:ext>
              </a:extLst>
            </p:cNvPr>
            <p:cNvGrpSpPr/>
            <p:nvPr/>
          </p:nvGrpSpPr>
          <p:grpSpPr>
            <a:xfrm>
              <a:off x="10418050" y="38173"/>
              <a:ext cx="5799587" cy="4989200"/>
              <a:chOff x="2243138" y="-171450"/>
              <a:chExt cx="6748462" cy="5805488"/>
            </a:xfrm>
          </p:grpSpPr>
          <p:sp>
            <p:nvSpPr>
              <p:cNvPr id="1041" name="フリーフォーム: 図形 1040">
                <a:extLst>
                  <a:ext uri="{FF2B5EF4-FFF2-40B4-BE49-F238E27FC236}">
                    <a16:creationId xmlns:a16="http://schemas.microsoft.com/office/drawing/2014/main" id="{B5B1752D-672A-4514-AEEB-0D020B341EA4}"/>
                  </a:ext>
                </a:extLst>
              </p:cNvPr>
              <p:cNvSpPr/>
              <p:nvPr/>
            </p:nvSpPr>
            <p:spPr>
              <a:xfrm>
                <a:off x="2243138" y="2624138"/>
                <a:ext cx="2243137" cy="2128837"/>
              </a:xfrm>
              <a:custGeom>
                <a:avLst/>
                <a:gdLst>
                  <a:gd name="connsiteX0" fmla="*/ 681037 w 2243137"/>
                  <a:gd name="connsiteY0" fmla="*/ 1200150 h 2128837"/>
                  <a:gd name="connsiteX1" fmla="*/ 652462 w 2243137"/>
                  <a:gd name="connsiteY1" fmla="*/ 1285875 h 2128837"/>
                  <a:gd name="connsiteX2" fmla="*/ 533400 w 2243137"/>
                  <a:gd name="connsiteY2" fmla="*/ 1319212 h 2128837"/>
                  <a:gd name="connsiteX3" fmla="*/ 519112 w 2243137"/>
                  <a:gd name="connsiteY3" fmla="*/ 1381125 h 2128837"/>
                  <a:gd name="connsiteX4" fmla="*/ 366712 w 2243137"/>
                  <a:gd name="connsiteY4" fmla="*/ 1490662 h 2128837"/>
                  <a:gd name="connsiteX5" fmla="*/ 176212 w 2243137"/>
                  <a:gd name="connsiteY5" fmla="*/ 1633537 h 2128837"/>
                  <a:gd name="connsiteX6" fmla="*/ 57150 w 2243137"/>
                  <a:gd name="connsiteY6" fmla="*/ 1804987 h 2128837"/>
                  <a:gd name="connsiteX7" fmla="*/ 0 w 2243137"/>
                  <a:gd name="connsiteY7" fmla="*/ 1843087 h 2128837"/>
                  <a:gd name="connsiteX8" fmla="*/ 38100 w 2243137"/>
                  <a:gd name="connsiteY8" fmla="*/ 1995487 h 2128837"/>
                  <a:gd name="connsiteX9" fmla="*/ 33337 w 2243137"/>
                  <a:gd name="connsiteY9" fmla="*/ 2071687 h 2128837"/>
                  <a:gd name="connsiteX10" fmla="*/ 33337 w 2243137"/>
                  <a:gd name="connsiteY10" fmla="*/ 2128837 h 2128837"/>
                  <a:gd name="connsiteX11" fmla="*/ 271462 w 2243137"/>
                  <a:gd name="connsiteY11" fmla="*/ 2105025 h 2128837"/>
                  <a:gd name="connsiteX12" fmla="*/ 314325 w 2243137"/>
                  <a:gd name="connsiteY12" fmla="*/ 2124075 h 2128837"/>
                  <a:gd name="connsiteX13" fmla="*/ 366712 w 2243137"/>
                  <a:gd name="connsiteY13" fmla="*/ 1771650 h 2128837"/>
                  <a:gd name="connsiteX14" fmla="*/ 476250 w 2243137"/>
                  <a:gd name="connsiteY14" fmla="*/ 1652587 h 2128837"/>
                  <a:gd name="connsiteX15" fmla="*/ 747712 w 2243137"/>
                  <a:gd name="connsiteY15" fmla="*/ 1576387 h 2128837"/>
                  <a:gd name="connsiteX16" fmla="*/ 785812 w 2243137"/>
                  <a:gd name="connsiteY16" fmla="*/ 1300162 h 2128837"/>
                  <a:gd name="connsiteX17" fmla="*/ 890587 w 2243137"/>
                  <a:gd name="connsiteY17" fmla="*/ 1300162 h 2128837"/>
                  <a:gd name="connsiteX18" fmla="*/ 1028700 w 2243137"/>
                  <a:gd name="connsiteY18" fmla="*/ 971550 h 2128837"/>
                  <a:gd name="connsiteX19" fmla="*/ 1195387 w 2243137"/>
                  <a:gd name="connsiteY19" fmla="*/ 904875 h 2128837"/>
                  <a:gd name="connsiteX20" fmla="*/ 1376362 w 2243137"/>
                  <a:gd name="connsiteY20" fmla="*/ 661987 h 2128837"/>
                  <a:gd name="connsiteX21" fmla="*/ 1743075 w 2243137"/>
                  <a:gd name="connsiteY21" fmla="*/ 633412 h 2128837"/>
                  <a:gd name="connsiteX22" fmla="*/ 1928812 w 2243137"/>
                  <a:gd name="connsiteY22" fmla="*/ 385762 h 2128837"/>
                  <a:gd name="connsiteX23" fmla="*/ 2019300 w 2243137"/>
                  <a:gd name="connsiteY23" fmla="*/ 385762 h 2128837"/>
                  <a:gd name="connsiteX24" fmla="*/ 2095500 w 2243137"/>
                  <a:gd name="connsiteY24" fmla="*/ 442912 h 2128837"/>
                  <a:gd name="connsiteX25" fmla="*/ 2185987 w 2243137"/>
                  <a:gd name="connsiteY25" fmla="*/ 385762 h 2128837"/>
                  <a:gd name="connsiteX26" fmla="*/ 2243137 w 2243137"/>
                  <a:gd name="connsiteY26" fmla="*/ 185737 h 2128837"/>
                  <a:gd name="connsiteX27" fmla="*/ 2052637 w 2243137"/>
                  <a:gd name="connsiteY27" fmla="*/ 266700 h 2128837"/>
                  <a:gd name="connsiteX28" fmla="*/ 1785937 w 2243137"/>
                  <a:gd name="connsiteY28" fmla="*/ 247650 h 2128837"/>
                  <a:gd name="connsiteX29" fmla="*/ 1624012 w 2243137"/>
                  <a:gd name="connsiteY29" fmla="*/ 161925 h 2128837"/>
                  <a:gd name="connsiteX30" fmla="*/ 1590675 w 2243137"/>
                  <a:gd name="connsiteY30" fmla="*/ 90487 h 2128837"/>
                  <a:gd name="connsiteX31" fmla="*/ 1485900 w 2243137"/>
                  <a:gd name="connsiteY31" fmla="*/ 0 h 2128837"/>
                  <a:gd name="connsiteX32" fmla="*/ 1400175 w 2243137"/>
                  <a:gd name="connsiteY32" fmla="*/ 23812 h 2128837"/>
                  <a:gd name="connsiteX33" fmla="*/ 1262062 w 2243137"/>
                  <a:gd name="connsiteY33" fmla="*/ 176212 h 2128837"/>
                  <a:gd name="connsiteX34" fmla="*/ 1252537 w 2243137"/>
                  <a:gd name="connsiteY34" fmla="*/ 290512 h 2128837"/>
                  <a:gd name="connsiteX35" fmla="*/ 1185862 w 2243137"/>
                  <a:gd name="connsiteY35" fmla="*/ 357187 h 2128837"/>
                  <a:gd name="connsiteX36" fmla="*/ 1119187 w 2243137"/>
                  <a:gd name="connsiteY36" fmla="*/ 533400 h 2128837"/>
                  <a:gd name="connsiteX37" fmla="*/ 966787 w 2243137"/>
                  <a:gd name="connsiteY37" fmla="*/ 714375 h 2128837"/>
                  <a:gd name="connsiteX38" fmla="*/ 690562 w 2243137"/>
                  <a:gd name="connsiteY38" fmla="*/ 1071562 h 2128837"/>
                  <a:gd name="connsiteX39" fmla="*/ 652462 w 2243137"/>
                  <a:gd name="connsiteY39" fmla="*/ 1157287 h 2128837"/>
                  <a:gd name="connsiteX40" fmla="*/ 681037 w 2243137"/>
                  <a:gd name="connsiteY40" fmla="*/ 1200150 h 212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243137" h="2128837">
                    <a:moveTo>
                      <a:pt x="681037" y="1200150"/>
                    </a:moveTo>
                    <a:lnTo>
                      <a:pt x="652462" y="1285875"/>
                    </a:lnTo>
                    <a:lnTo>
                      <a:pt x="533400" y="1319212"/>
                    </a:lnTo>
                    <a:lnTo>
                      <a:pt x="519112" y="1381125"/>
                    </a:lnTo>
                    <a:lnTo>
                      <a:pt x="366712" y="1490662"/>
                    </a:lnTo>
                    <a:lnTo>
                      <a:pt x="176212" y="1633537"/>
                    </a:lnTo>
                    <a:lnTo>
                      <a:pt x="57150" y="1804987"/>
                    </a:lnTo>
                    <a:lnTo>
                      <a:pt x="0" y="1843087"/>
                    </a:lnTo>
                    <a:lnTo>
                      <a:pt x="38100" y="1995487"/>
                    </a:lnTo>
                    <a:lnTo>
                      <a:pt x="33337" y="2071687"/>
                    </a:lnTo>
                    <a:lnTo>
                      <a:pt x="33337" y="2128837"/>
                    </a:lnTo>
                    <a:lnTo>
                      <a:pt x="271462" y="2105025"/>
                    </a:lnTo>
                    <a:lnTo>
                      <a:pt x="314325" y="2124075"/>
                    </a:lnTo>
                    <a:lnTo>
                      <a:pt x="366712" y="1771650"/>
                    </a:lnTo>
                    <a:lnTo>
                      <a:pt x="476250" y="1652587"/>
                    </a:lnTo>
                    <a:lnTo>
                      <a:pt x="747712" y="1576387"/>
                    </a:lnTo>
                    <a:lnTo>
                      <a:pt x="785812" y="1300162"/>
                    </a:lnTo>
                    <a:lnTo>
                      <a:pt x="890587" y="1300162"/>
                    </a:lnTo>
                    <a:lnTo>
                      <a:pt x="1028700" y="971550"/>
                    </a:lnTo>
                    <a:lnTo>
                      <a:pt x="1195387" y="904875"/>
                    </a:lnTo>
                    <a:lnTo>
                      <a:pt x="1376362" y="661987"/>
                    </a:lnTo>
                    <a:lnTo>
                      <a:pt x="1743075" y="633412"/>
                    </a:lnTo>
                    <a:lnTo>
                      <a:pt x="1928812" y="385762"/>
                    </a:lnTo>
                    <a:lnTo>
                      <a:pt x="2019300" y="385762"/>
                    </a:lnTo>
                    <a:lnTo>
                      <a:pt x="2095500" y="442912"/>
                    </a:lnTo>
                    <a:lnTo>
                      <a:pt x="2185987" y="385762"/>
                    </a:lnTo>
                    <a:lnTo>
                      <a:pt x="2243137" y="185737"/>
                    </a:lnTo>
                    <a:lnTo>
                      <a:pt x="2052637" y="266700"/>
                    </a:lnTo>
                    <a:lnTo>
                      <a:pt x="1785937" y="247650"/>
                    </a:lnTo>
                    <a:lnTo>
                      <a:pt x="1624012" y="161925"/>
                    </a:lnTo>
                    <a:lnTo>
                      <a:pt x="1590675" y="90487"/>
                    </a:lnTo>
                    <a:lnTo>
                      <a:pt x="1485900" y="0"/>
                    </a:lnTo>
                    <a:lnTo>
                      <a:pt x="1400175" y="23812"/>
                    </a:lnTo>
                    <a:lnTo>
                      <a:pt x="1262062" y="176212"/>
                    </a:lnTo>
                    <a:lnTo>
                      <a:pt x="1252537" y="290512"/>
                    </a:lnTo>
                    <a:lnTo>
                      <a:pt x="1185862" y="357187"/>
                    </a:lnTo>
                    <a:lnTo>
                      <a:pt x="1119187" y="533400"/>
                    </a:lnTo>
                    <a:lnTo>
                      <a:pt x="966787" y="714375"/>
                    </a:lnTo>
                    <a:lnTo>
                      <a:pt x="690562" y="1071562"/>
                    </a:lnTo>
                    <a:lnTo>
                      <a:pt x="652462" y="1157287"/>
                    </a:lnTo>
                    <a:lnTo>
                      <a:pt x="681037" y="120015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2" name="フリーフォーム: 図形 1041">
                <a:extLst>
                  <a:ext uri="{FF2B5EF4-FFF2-40B4-BE49-F238E27FC236}">
                    <a16:creationId xmlns:a16="http://schemas.microsoft.com/office/drawing/2014/main" id="{12B2971C-7DB6-4ED8-8ECB-30A35627C75F}"/>
                  </a:ext>
                </a:extLst>
              </p:cNvPr>
              <p:cNvSpPr/>
              <p:nvPr/>
            </p:nvSpPr>
            <p:spPr>
              <a:xfrm>
                <a:off x="4514850" y="4300538"/>
                <a:ext cx="633413" cy="523875"/>
              </a:xfrm>
              <a:custGeom>
                <a:avLst/>
                <a:gdLst>
                  <a:gd name="connsiteX0" fmla="*/ 276225 w 633413"/>
                  <a:gd name="connsiteY0" fmla="*/ 161925 h 523875"/>
                  <a:gd name="connsiteX1" fmla="*/ 42863 w 633413"/>
                  <a:gd name="connsiteY1" fmla="*/ 204787 h 523875"/>
                  <a:gd name="connsiteX2" fmla="*/ 0 w 633413"/>
                  <a:gd name="connsiteY2" fmla="*/ 252412 h 523875"/>
                  <a:gd name="connsiteX3" fmla="*/ 33338 w 633413"/>
                  <a:gd name="connsiteY3" fmla="*/ 366712 h 523875"/>
                  <a:gd name="connsiteX4" fmla="*/ 71438 w 633413"/>
                  <a:gd name="connsiteY4" fmla="*/ 414337 h 523875"/>
                  <a:gd name="connsiteX5" fmla="*/ 133350 w 633413"/>
                  <a:gd name="connsiteY5" fmla="*/ 523875 h 523875"/>
                  <a:gd name="connsiteX6" fmla="*/ 185738 w 633413"/>
                  <a:gd name="connsiteY6" fmla="*/ 504825 h 523875"/>
                  <a:gd name="connsiteX7" fmla="*/ 209550 w 633413"/>
                  <a:gd name="connsiteY7" fmla="*/ 395287 h 523875"/>
                  <a:gd name="connsiteX8" fmla="*/ 323850 w 633413"/>
                  <a:gd name="connsiteY8" fmla="*/ 404812 h 523875"/>
                  <a:gd name="connsiteX9" fmla="*/ 423863 w 633413"/>
                  <a:gd name="connsiteY9" fmla="*/ 361950 h 523875"/>
                  <a:gd name="connsiteX10" fmla="*/ 457200 w 633413"/>
                  <a:gd name="connsiteY10" fmla="*/ 280987 h 523875"/>
                  <a:gd name="connsiteX11" fmla="*/ 509588 w 633413"/>
                  <a:gd name="connsiteY11" fmla="*/ 223837 h 523875"/>
                  <a:gd name="connsiteX12" fmla="*/ 609600 w 633413"/>
                  <a:gd name="connsiteY12" fmla="*/ 219075 h 523875"/>
                  <a:gd name="connsiteX13" fmla="*/ 609600 w 633413"/>
                  <a:gd name="connsiteY13" fmla="*/ 157162 h 523875"/>
                  <a:gd name="connsiteX14" fmla="*/ 633413 w 633413"/>
                  <a:gd name="connsiteY14" fmla="*/ 123825 h 523875"/>
                  <a:gd name="connsiteX15" fmla="*/ 504825 w 633413"/>
                  <a:gd name="connsiteY15" fmla="*/ 0 h 523875"/>
                  <a:gd name="connsiteX16" fmla="*/ 485775 w 633413"/>
                  <a:gd name="connsiteY16" fmla="*/ 47625 h 523875"/>
                  <a:gd name="connsiteX17" fmla="*/ 409575 w 633413"/>
                  <a:gd name="connsiteY17" fmla="*/ 42862 h 523875"/>
                  <a:gd name="connsiteX18" fmla="*/ 276225 w 633413"/>
                  <a:gd name="connsiteY18" fmla="*/ 161925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33413" h="523875">
                    <a:moveTo>
                      <a:pt x="276225" y="161925"/>
                    </a:moveTo>
                    <a:lnTo>
                      <a:pt x="42863" y="204787"/>
                    </a:lnTo>
                    <a:lnTo>
                      <a:pt x="0" y="252412"/>
                    </a:lnTo>
                    <a:lnTo>
                      <a:pt x="33338" y="366712"/>
                    </a:lnTo>
                    <a:lnTo>
                      <a:pt x="71438" y="414337"/>
                    </a:lnTo>
                    <a:lnTo>
                      <a:pt x="133350" y="523875"/>
                    </a:lnTo>
                    <a:lnTo>
                      <a:pt x="185738" y="504825"/>
                    </a:lnTo>
                    <a:lnTo>
                      <a:pt x="209550" y="395287"/>
                    </a:lnTo>
                    <a:lnTo>
                      <a:pt x="323850" y="404812"/>
                    </a:lnTo>
                    <a:lnTo>
                      <a:pt x="423863" y="361950"/>
                    </a:lnTo>
                    <a:lnTo>
                      <a:pt x="457200" y="280987"/>
                    </a:lnTo>
                    <a:lnTo>
                      <a:pt x="509588" y="223837"/>
                    </a:lnTo>
                    <a:lnTo>
                      <a:pt x="609600" y="219075"/>
                    </a:lnTo>
                    <a:lnTo>
                      <a:pt x="609600" y="157162"/>
                    </a:lnTo>
                    <a:lnTo>
                      <a:pt x="633413" y="123825"/>
                    </a:lnTo>
                    <a:lnTo>
                      <a:pt x="504825" y="0"/>
                    </a:lnTo>
                    <a:lnTo>
                      <a:pt x="485775" y="47625"/>
                    </a:lnTo>
                    <a:lnTo>
                      <a:pt x="409575" y="42862"/>
                    </a:lnTo>
                    <a:lnTo>
                      <a:pt x="276225" y="16192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46796AB3-A6E0-4851-8F19-D63627E9EF0F}"/>
                  </a:ext>
                </a:extLst>
              </p:cNvPr>
              <p:cNvSpPr/>
              <p:nvPr/>
            </p:nvSpPr>
            <p:spPr>
              <a:xfrm>
                <a:off x="3548063" y="5214938"/>
                <a:ext cx="238125" cy="261937"/>
              </a:xfrm>
              <a:custGeom>
                <a:avLst/>
                <a:gdLst>
                  <a:gd name="connsiteX0" fmla="*/ 185737 w 238125"/>
                  <a:gd name="connsiteY0" fmla="*/ 47625 h 261937"/>
                  <a:gd name="connsiteX1" fmla="*/ 95250 w 238125"/>
                  <a:gd name="connsiteY1" fmla="*/ 0 h 261937"/>
                  <a:gd name="connsiteX2" fmla="*/ 0 w 238125"/>
                  <a:gd name="connsiteY2" fmla="*/ 47625 h 261937"/>
                  <a:gd name="connsiteX3" fmla="*/ 52387 w 238125"/>
                  <a:gd name="connsiteY3" fmla="*/ 185737 h 261937"/>
                  <a:gd name="connsiteX4" fmla="*/ 61912 w 238125"/>
                  <a:gd name="connsiteY4" fmla="*/ 261937 h 261937"/>
                  <a:gd name="connsiteX5" fmla="*/ 214312 w 238125"/>
                  <a:gd name="connsiteY5" fmla="*/ 180975 h 261937"/>
                  <a:gd name="connsiteX6" fmla="*/ 185737 w 238125"/>
                  <a:gd name="connsiteY6" fmla="*/ 138112 h 261937"/>
                  <a:gd name="connsiteX7" fmla="*/ 238125 w 238125"/>
                  <a:gd name="connsiteY7" fmla="*/ 66675 h 261937"/>
                  <a:gd name="connsiteX8" fmla="*/ 185737 w 238125"/>
                  <a:gd name="connsiteY8" fmla="*/ 47625 h 261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125" h="261937">
                    <a:moveTo>
                      <a:pt x="185737" y="47625"/>
                    </a:moveTo>
                    <a:lnTo>
                      <a:pt x="95250" y="0"/>
                    </a:lnTo>
                    <a:lnTo>
                      <a:pt x="0" y="47625"/>
                    </a:lnTo>
                    <a:lnTo>
                      <a:pt x="52387" y="185737"/>
                    </a:lnTo>
                    <a:lnTo>
                      <a:pt x="61912" y="261937"/>
                    </a:lnTo>
                    <a:lnTo>
                      <a:pt x="214312" y="180975"/>
                    </a:lnTo>
                    <a:lnTo>
                      <a:pt x="185737" y="138112"/>
                    </a:lnTo>
                    <a:lnTo>
                      <a:pt x="238125" y="66675"/>
                    </a:lnTo>
                    <a:lnTo>
                      <a:pt x="185737" y="4762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CC5C9169-67ED-48EF-B776-8932E2E1F81C}"/>
                  </a:ext>
                </a:extLst>
              </p:cNvPr>
              <p:cNvSpPr/>
              <p:nvPr/>
            </p:nvSpPr>
            <p:spPr>
              <a:xfrm>
                <a:off x="3938588" y="4933950"/>
                <a:ext cx="147637" cy="119063"/>
              </a:xfrm>
              <a:custGeom>
                <a:avLst/>
                <a:gdLst>
                  <a:gd name="connsiteX0" fmla="*/ 52387 w 147637"/>
                  <a:gd name="connsiteY0" fmla="*/ 0 h 119063"/>
                  <a:gd name="connsiteX1" fmla="*/ 0 w 147637"/>
                  <a:gd name="connsiteY1" fmla="*/ 85725 h 119063"/>
                  <a:gd name="connsiteX2" fmla="*/ 147637 w 147637"/>
                  <a:gd name="connsiteY2" fmla="*/ 119063 h 119063"/>
                  <a:gd name="connsiteX3" fmla="*/ 133350 w 147637"/>
                  <a:gd name="connsiteY3" fmla="*/ 42863 h 119063"/>
                  <a:gd name="connsiteX4" fmla="*/ 52387 w 147637"/>
                  <a:gd name="connsiteY4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7637" h="119063">
                    <a:moveTo>
                      <a:pt x="52387" y="0"/>
                    </a:moveTo>
                    <a:lnTo>
                      <a:pt x="0" y="85725"/>
                    </a:lnTo>
                    <a:lnTo>
                      <a:pt x="147637" y="119063"/>
                    </a:lnTo>
                    <a:lnTo>
                      <a:pt x="133350" y="42863"/>
                    </a:lnTo>
                    <a:lnTo>
                      <a:pt x="52387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BCE033FA-1426-4075-9229-D9A42889AD1E}"/>
                  </a:ext>
                </a:extLst>
              </p:cNvPr>
              <p:cNvSpPr/>
              <p:nvPr/>
            </p:nvSpPr>
            <p:spPr>
              <a:xfrm>
                <a:off x="3438525" y="5505450"/>
                <a:ext cx="171450" cy="128588"/>
              </a:xfrm>
              <a:custGeom>
                <a:avLst/>
                <a:gdLst>
                  <a:gd name="connsiteX0" fmla="*/ 114300 w 171450"/>
                  <a:gd name="connsiteY0" fmla="*/ 0 h 128588"/>
                  <a:gd name="connsiteX1" fmla="*/ 90488 w 171450"/>
                  <a:gd name="connsiteY1" fmla="*/ 52388 h 128588"/>
                  <a:gd name="connsiteX2" fmla="*/ 14288 w 171450"/>
                  <a:gd name="connsiteY2" fmla="*/ 52388 h 128588"/>
                  <a:gd name="connsiteX3" fmla="*/ 0 w 171450"/>
                  <a:gd name="connsiteY3" fmla="*/ 128588 h 128588"/>
                  <a:gd name="connsiteX4" fmla="*/ 85725 w 171450"/>
                  <a:gd name="connsiteY4" fmla="*/ 80963 h 128588"/>
                  <a:gd name="connsiteX5" fmla="*/ 133350 w 171450"/>
                  <a:gd name="connsiteY5" fmla="*/ 76200 h 128588"/>
                  <a:gd name="connsiteX6" fmla="*/ 171450 w 171450"/>
                  <a:gd name="connsiteY6" fmla="*/ 28575 h 128588"/>
                  <a:gd name="connsiteX7" fmla="*/ 114300 w 171450"/>
                  <a:gd name="connsiteY7" fmla="*/ 0 h 128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1450" h="128588">
                    <a:moveTo>
                      <a:pt x="114300" y="0"/>
                    </a:moveTo>
                    <a:lnTo>
                      <a:pt x="90488" y="52388"/>
                    </a:lnTo>
                    <a:lnTo>
                      <a:pt x="14288" y="52388"/>
                    </a:lnTo>
                    <a:lnTo>
                      <a:pt x="0" y="128588"/>
                    </a:lnTo>
                    <a:lnTo>
                      <a:pt x="85725" y="80963"/>
                    </a:lnTo>
                    <a:lnTo>
                      <a:pt x="133350" y="76200"/>
                    </a:lnTo>
                    <a:lnTo>
                      <a:pt x="171450" y="28575"/>
                    </a:lnTo>
                    <a:lnTo>
                      <a:pt x="114300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FCA58FA1-12AB-4A3B-8B3C-8F9A9A3CBD59}"/>
                  </a:ext>
                </a:extLst>
              </p:cNvPr>
              <p:cNvSpPr/>
              <p:nvPr/>
            </p:nvSpPr>
            <p:spPr>
              <a:xfrm>
                <a:off x="3148013" y="5448300"/>
                <a:ext cx="142875" cy="104775"/>
              </a:xfrm>
              <a:custGeom>
                <a:avLst/>
                <a:gdLst>
                  <a:gd name="connsiteX0" fmla="*/ 0 w 142875"/>
                  <a:gd name="connsiteY0" fmla="*/ 0 h 104775"/>
                  <a:gd name="connsiteX1" fmla="*/ 47625 w 142875"/>
                  <a:gd name="connsiteY1" fmla="*/ 66675 h 104775"/>
                  <a:gd name="connsiteX2" fmla="*/ 38100 w 142875"/>
                  <a:gd name="connsiteY2" fmla="*/ 95250 h 104775"/>
                  <a:gd name="connsiteX3" fmla="*/ 142875 w 142875"/>
                  <a:gd name="connsiteY3" fmla="*/ 104775 h 104775"/>
                  <a:gd name="connsiteX4" fmla="*/ 133350 w 142875"/>
                  <a:gd name="connsiteY4" fmla="*/ 80963 h 104775"/>
                  <a:gd name="connsiteX5" fmla="*/ 138112 w 142875"/>
                  <a:gd name="connsiteY5" fmla="*/ 38100 h 104775"/>
                  <a:gd name="connsiteX6" fmla="*/ 76200 w 142875"/>
                  <a:gd name="connsiteY6" fmla="*/ 42863 h 104775"/>
                  <a:gd name="connsiteX7" fmla="*/ 0 w 142875"/>
                  <a:gd name="connsiteY7" fmla="*/ 0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2875" h="104775">
                    <a:moveTo>
                      <a:pt x="0" y="0"/>
                    </a:moveTo>
                    <a:lnTo>
                      <a:pt x="47625" y="66675"/>
                    </a:lnTo>
                    <a:lnTo>
                      <a:pt x="38100" y="95250"/>
                    </a:lnTo>
                    <a:lnTo>
                      <a:pt x="142875" y="104775"/>
                    </a:lnTo>
                    <a:lnTo>
                      <a:pt x="133350" y="80963"/>
                    </a:lnTo>
                    <a:lnTo>
                      <a:pt x="138112" y="38100"/>
                    </a:lnTo>
                    <a:lnTo>
                      <a:pt x="76200" y="42863"/>
                    </a:lnTo>
                    <a:lnTo>
                      <a:pt x="0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BB67865A-CA7B-48C5-9B27-D71A75056320}"/>
                  </a:ext>
                </a:extLst>
              </p:cNvPr>
              <p:cNvSpPr/>
              <p:nvPr/>
            </p:nvSpPr>
            <p:spPr>
              <a:xfrm>
                <a:off x="5048250" y="-171450"/>
                <a:ext cx="3943350" cy="3048000"/>
              </a:xfrm>
              <a:custGeom>
                <a:avLst/>
                <a:gdLst>
                  <a:gd name="connsiteX0" fmla="*/ 180975 w 3943350"/>
                  <a:gd name="connsiteY0" fmla="*/ 3028950 h 3048000"/>
                  <a:gd name="connsiteX1" fmla="*/ 314325 w 3943350"/>
                  <a:gd name="connsiteY1" fmla="*/ 2809875 h 3048000"/>
                  <a:gd name="connsiteX2" fmla="*/ 438150 w 3943350"/>
                  <a:gd name="connsiteY2" fmla="*/ 2686050 h 3048000"/>
                  <a:gd name="connsiteX3" fmla="*/ 590550 w 3943350"/>
                  <a:gd name="connsiteY3" fmla="*/ 2686050 h 3048000"/>
                  <a:gd name="connsiteX4" fmla="*/ 752475 w 3943350"/>
                  <a:gd name="connsiteY4" fmla="*/ 2600325 h 3048000"/>
                  <a:gd name="connsiteX5" fmla="*/ 923925 w 3943350"/>
                  <a:gd name="connsiteY5" fmla="*/ 2257425 h 3048000"/>
                  <a:gd name="connsiteX6" fmla="*/ 1085850 w 3943350"/>
                  <a:gd name="connsiteY6" fmla="*/ 2133600 h 3048000"/>
                  <a:gd name="connsiteX7" fmla="*/ 1314450 w 3943350"/>
                  <a:gd name="connsiteY7" fmla="*/ 1990725 h 3048000"/>
                  <a:gd name="connsiteX8" fmla="*/ 1514475 w 3943350"/>
                  <a:gd name="connsiteY8" fmla="*/ 1724025 h 3048000"/>
                  <a:gd name="connsiteX9" fmla="*/ 1466850 w 3943350"/>
                  <a:gd name="connsiteY9" fmla="*/ 1657350 h 3048000"/>
                  <a:gd name="connsiteX10" fmla="*/ 1495425 w 3943350"/>
                  <a:gd name="connsiteY10" fmla="*/ 1514475 h 3048000"/>
                  <a:gd name="connsiteX11" fmla="*/ 1657350 w 3943350"/>
                  <a:gd name="connsiteY11" fmla="*/ 1447800 h 3048000"/>
                  <a:gd name="connsiteX12" fmla="*/ 1704975 w 3943350"/>
                  <a:gd name="connsiteY12" fmla="*/ 1590675 h 3048000"/>
                  <a:gd name="connsiteX13" fmla="*/ 1828800 w 3943350"/>
                  <a:gd name="connsiteY13" fmla="*/ 1638300 h 3048000"/>
                  <a:gd name="connsiteX14" fmla="*/ 1876425 w 3943350"/>
                  <a:gd name="connsiteY14" fmla="*/ 1590675 h 3048000"/>
                  <a:gd name="connsiteX15" fmla="*/ 2047875 w 3943350"/>
                  <a:gd name="connsiteY15" fmla="*/ 1581150 h 3048000"/>
                  <a:gd name="connsiteX16" fmla="*/ 2238375 w 3943350"/>
                  <a:gd name="connsiteY16" fmla="*/ 1343025 h 3048000"/>
                  <a:gd name="connsiteX17" fmla="*/ 2552700 w 3943350"/>
                  <a:gd name="connsiteY17" fmla="*/ 1047750 h 3048000"/>
                  <a:gd name="connsiteX18" fmla="*/ 2857500 w 3943350"/>
                  <a:gd name="connsiteY18" fmla="*/ 876300 h 3048000"/>
                  <a:gd name="connsiteX19" fmla="*/ 3105150 w 3943350"/>
                  <a:gd name="connsiteY19" fmla="*/ 781050 h 3048000"/>
                  <a:gd name="connsiteX20" fmla="*/ 3286125 w 3943350"/>
                  <a:gd name="connsiteY20" fmla="*/ 628650 h 3048000"/>
                  <a:gd name="connsiteX21" fmla="*/ 3600450 w 3943350"/>
                  <a:gd name="connsiteY21" fmla="*/ 561975 h 3048000"/>
                  <a:gd name="connsiteX22" fmla="*/ 3857625 w 3943350"/>
                  <a:gd name="connsiteY22" fmla="*/ 561975 h 3048000"/>
                  <a:gd name="connsiteX23" fmla="*/ 3876675 w 3943350"/>
                  <a:gd name="connsiteY23" fmla="*/ 400050 h 3048000"/>
                  <a:gd name="connsiteX24" fmla="*/ 3810000 w 3943350"/>
                  <a:gd name="connsiteY24" fmla="*/ 323850 h 3048000"/>
                  <a:gd name="connsiteX25" fmla="*/ 3810000 w 3943350"/>
                  <a:gd name="connsiteY25" fmla="*/ 238125 h 3048000"/>
                  <a:gd name="connsiteX26" fmla="*/ 3943350 w 3943350"/>
                  <a:gd name="connsiteY26" fmla="*/ 142875 h 3048000"/>
                  <a:gd name="connsiteX27" fmla="*/ 3876675 w 3943350"/>
                  <a:gd name="connsiteY27" fmla="*/ 28575 h 3048000"/>
                  <a:gd name="connsiteX28" fmla="*/ 3667125 w 3943350"/>
                  <a:gd name="connsiteY28" fmla="*/ 0 h 3048000"/>
                  <a:gd name="connsiteX29" fmla="*/ 3448050 w 3943350"/>
                  <a:gd name="connsiteY29" fmla="*/ 66675 h 3048000"/>
                  <a:gd name="connsiteX30" fmla="*/ 3133725 w 3943350"/>
                  <a:gd name="connsiteY30" fmla="*/ 333375 h 3048000"/>
                  <a:gd name="connsiteX31" fmla="*/ 3086100 w 3943350"/>
                  <a:gd name="connsiteY31" fmla="*/ 476250 h 3048000"/>
                  <a:gd name="connsiteX32" fmla="*/ 2819400 w 3943350"/>
                  <a:gd name="connsiteY32" fmla="*/ 714375 h 3048000"/>
                  <a:gd name="connsiteX33" fmla="*/ 2438400 w 3943350"/>
                  <a:gd name="connsiteY33" fmla="*/ 800100 h 3048000"/>
                  <a:gd name="connsiteX34" fmla="*/ 2266950 w 3943350"/>
                  <a:gd name="connsiteY34" fmla="*/ 762000 h 3048000"/>
                  <a:gd name="connsiteX35" fmla="*/ 2152650 w 3943350"/>
                  <a:gd name="connsiteY35" fmla="*/ 447675 h 3048000"/>
                  <a:gd name="connsiteX36" fmla="*/ 2076450 w 3943350"/>
                  <a:gd name="connsiteY36" fmla="*/ 314325 h 3048000"/>
                  <a:gd name="connsiteX37" fmla="*/ 1933575 w 3943350"/>
                  <a:gd name="connsiteY37" fmla="*/ 400050 h 3048000"/>
                  <a:gd name="connsiteX38" fmla="*/ 1895475 w 3943350"/>
                  <a:gd name="connsiteY38" fmla="*/ 523875 h 3048000"/>
                  <a:gd name="connsiteX39" fmla="*/ 1952625 w 3943350"/>
                  <a:gd name="connsiteY39" fmla="*/ 733425 h 3048000"/>
                  <a:gd name="connsiteX40" fmla="*/ 1952625 w 3943350"/>
                  <a:gd name="connsiteY40" fmla="*/ 733425 h 3048000"/>
                  <a:gd name="connsiteX41" fmla="*/ 1952625 w 3943350"/>
                  <a:gd name="connsiteY41" fmla="*/ 904875 h 3048000"/>
                  <a:gd name="connsiteX42" fmla="*/ 1819275 w 3943350"/>
                  <a:gd name="connsiteY42" fmla="*/ 904875 h 3048000"/>
                  <a:gd name="connsiteX43" fmla="*/ 1600200 w 3943350"/>
                  <a:gd name="connsiteY43" fmla="*/ 1038225 h 3048000"/>
                  <a:gd name="connsiteX44" fmla="*/ 1590675 w 3943350"/>
                  <a:gd name="connsiteY44" fmla="*/ 1209675 h 3048000"/>
                  <a:gd name="connsiteX45" fmla="*/ 1504950 w 3943350"/>
                  <a:gd name="connsiteY45" fmla="*/ 1276350 h 3048000"/>
                  <a:gd name="connsiteX46" fmla="*/ 1333500 w 3943350"/>
                  <a:gd name="connsiteY46" fmla="*/ 1209675 h 3048000"/>
                  <a:gd name="connsiteX47" fmla="*/ 1247775 w 3943350"/>
                  <a:gd name="connsiteY47" fmla="*/ 1209675 h 3048000"/>
                  <a:gd name="connsiteX48" fmla="*/ 1285875 w 3943350"/>
                  <a:gd name="connsiteY48" fmla="*/ 1409700 h 3048000"/>
                  <a:gd name="connsiteX49" fmla="*/ 1238250 w 3943350"/>
                  <a:gd name="connsiteY49" fmla="*/ 1495425 h 3048000"/>
                  <a:gd name="connsiteX50" fmla="*/ 1143000 w 3943350"/>
                  <a:gd name="connsiteY50" fmla="*/ 1524000 h 3048000"/>
                  <a:gd name="connsiteX51" fmla="*/ 1028700 w 3943350"/>
                  <a:gd name="connsiteY51" fmla="*/ 1771650 h 3048000"/>
                  <a:gd name="connsiteX52" fmla="*/ 828675 w 3943350"/>
                  <a:gd name="connsiteY52" fmla="*/ 1838325 h 3048000"/>
                  <a:gd name="connsiteX53" fmla="*/ 762000 w 3943350"/>
                  <a:gd name="connsiteY53" fmla="*/ 1990725 h 3048000"/>
                  <a:gd name="connsiteX54" fmla="*/ 676275 w 3943350"/>
                  <a:gd name="connsiteY54" fmla="*/ 2047875 h 3048000"/>
                  <a:gd name="connsiteX55" fmla="*/ 590550 w 3943350"/>
                  <a:gd name="connsiteY55" fmla="*/ 1962150 h 3048000"/>
                  <a:gd name="connsiteX56" fmla="*/ 447675 w 3943350"/>
                  <a:gd name="connsiteY56" fmla="*/ 1962150 h 3048000"/>
                  <a:gd name="connsiteX57" fmla="*/ 466725 w 3943350"/>
                  <a:gd name="connsiteY57" fmla="*/ 2114550 h 3048000"/>
                  <a:gd name="connsiteX58" fmla="*/ 581025 w 3943350"/>
                  <a:gd name="connsiteY58" fmla="*/ 2133600 h 3048000"/>
                  <a:gd name="connsiteX59" fmla="*/ 657225 w 3943350"/>
                  <a:gd name="connsiteY59" fmla="*/ 2133600 h 3048000"/>
                  <a:gd name="connsiteX60" fmla="*/ 647700 w 3943350"/>
                  <a:gd name="connsiteY60" fmla="*/ 2276475 h 3048000"/>
                  <a:gd name="connsiteX61" fmla="*/ 561975 w 3943350"/>
                  <a:gd name="connsiteY61" fmla="*/ 2409825 h 3048000"/>
                  <a:gd name="connsiteX62" fmla="*/ 428625 w 3943350"/>
                  <a:gd name="connsiteY62" fmla="*/ 2476500 h 3048000"/>
                  <a:gd name="connsiteX63" fmla="*/ 381000 w 3943350"/>
                  <a:gd name="connsiteY63" fmla="*/ 2419350 h 3048000"/>
                  <a:gd name="connsiteX64" fmla="*/ 285750 w 3943350"/>
                  <a:gd name="connsiteY64" fmla="*/ 2419350 h 3048000"/>
                  <a:gd name="connsiteX65" fmla="*/ 352425 w 3943350"/>
                  <a:gd name="connsiteY65" fmla="*/ 2514600 h 3048000"/>
                  <a:gd name="connsiteX66" fmla="*/ 295275 w 3943350"/>
                  <a:gd name="connsiteY66" fmla="*/ 2619375 h 3048000"/>
                  <a:gd name="connsiteX67" fmla="*/ 228600 w 3943350"/>
                  <a:gd name="connsiteY67" fmla="*/ 2609850 h 3048000"/>
                  <a:gd name="connsiteX68" fmla="*/ 171450 w 3943350"/>
                  <a:gd name="connsiteY68" fmla="*/ 2505075 h 3048000"/>
                  <a:gd name="connsiteX69" fmla="*/ 142875 w 3943350"/>
                  <a:gd name="connsiteY69" fmla="*/ 2628900 h 3048000"/>
                  <a:gd name="connsiteX70" fmla="*/ 161925 w 3943350"/>
                  <a:gd name="connsiteY70" fmla="*/ 2714625 h 3048000"/>
                  <a:gd name="connsiteX71" fmla="*/ 123825 w 3943350"/>
                  <a:gd name="connsiteY71" fmla="*/ 2781300 h 3048000"/>
                  <a:gd name="connsiteX72" fmla="*/ 66675 w 3943350"/>
                  <a:gd name="connsiteY72" fmla="*/ 2800350 h 3048000"/>
                  <a:gd name="connsiteX73" fmla="*/ 0 w 3943350"/>
                  <a:gd name="connsiteY73" fmla="*/ 2971800 h 3048000"/>
                  <a:gd name="connsiteX74" fmla="*/ 66675 w 3943350"/>
                  <a:gd name="connsiteY74" fmla="*/ 3048000 h 3048000"/>
                  <a:gd name="connsiteX75" fmla="*/ 180975 w 3943350"/>
                  <a:gd name="connsiteY75" fmla="*/ 3028950 h 304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3943350" h="3048000">
                    <a:moveTo>
                      <a:pt x="180975" y="3028950"/>
                    </a:moveTo>
                    <a:lnTo>
                      <a:pt x="314325" y="2809875"/>
                    </a:lnTo>
                    <a:lnTo>
                      <a:pt x="438150" y="2686050"/>
                    </a:lnTo>
                    <a:lnTo>
                      <a:pt x="590550" y="2686050"/>
                    </a:lnTo>
                    <a:lnTo>
                      <a:pt x="752475" y="2600325"/>
                    </a:lnTo>
                    <a:lnTo>
                      <a:pt x="923925" y="2257425"/>
                    </a:lnTo>
                    <a:lnTo>
                      <a:pt x="1085850" y="2133600"/>
                    </a:lnTo>
                    <a:lnTo>
                      <a:pt x="1314450" y="1990725"/>
                    </a:lnTo>
                    <a:lnTo>
                      <a:pt x="1514475" y="1724025"/>
                    </a:lnTo>
                    <a:lnTo>
                      <a:pt x="1466850" y="1657350"/>
                    </a:lnTo>
                    <a:lnTo>
                      <a:pt x="1495425" y="1514475"/>
                    </a:lnTo>
                    <a:lnTo>
                      <a:pt x="1657350" y="1447800"/>
                    </a:lnTo>
                    <a:lnTo>
                      <a:pt x="1704975" y="1590675"/>
                    </a:lnTo>
                    <a:lnTo>
                      <a:pt x="1828800" y="1638300"/>
                    </a:lnTo>
                    <a:lnTo>
                      <a:pt x="1876425" y="1590675"/>
                    </a:lnTo>
                    <a:lnTo>
                      <a:pt x="2047875" y="1581150"/>
                    </a:lnTo>
                    <a:lnTo>
                      <a:pt x="2238375" y="1343025"/>
                    </a:lnTo>
                    <a:lnTo>
                      <a:pt x="2552700" y="1047750"/>
                    </a:lnTo>
                    <a:lnTo>
                      <a:pt x="2857500" y="876300"/>
                    </a:lnTo>
                    <a:lnTo>
                      <a:pt x="3105150" y="781050"/>
                    </a:lnTo>
                    <a:lnTo>
                      <a:pt x="3286125" y="628650"/>
                    </a:lnTo>
                    <a:lnTo>
                      <a:pt x="3600450" y="561975"/>
                    </a:lnTo>
                    <a:lnTo>
                      <a:pt x="3857625" y="561975"/>
                    </a:lnTo>
                    <a:lnTo>
                      <a:pt x="3876675" y="400050"/>
                    </a:lnTo>
                    <a:lnTo>
                      <a:pt x="3810000" y="323850"/>
                    </a:lnTo>
                    <a:lnTo>
                      <a:pt x="3810000" y="238125"/>
                    </a:lnTo>
                    <a:lnTo>
                      <a:pt x="3943350" y="142875"/>
                    </a:lnTo>
                    <a:lnTo>
                      <a:pt x="3876675" y="28575"/>
                    </a:lnTo>
                    <a:lnTo>
                      <a:pt x="3667125" y="0"/>
                    </a:lnTo>
                    <a:lnTo>
                      <a:pt x="3448050" y="66675"/>
                    </a:lnTo>
                    <a:lnTo>
                      <a:pt x="3133725" y="333375"/>
                    </a:lnTo>
                    <a:lnTo>
                      <a:pt x="3086100" y="476250"/>
                    </a:lnTo>
                    <a:lnTo>
                      <a:pt x="2819400" y="714375"/>
                    </a:lnTo>
                    <a:lnTo>
                      <a:pt x="2438400" y="800100"/>
                    </a:lnTo>
                    <a:lnTo>
                      <a:pt x="2266950" y="762000"/>
                    </a:lnTo>
                    <a:lnTo>
                      <a:pt x="2152650" y="447675"/>
                    </a:lnTo>
                    <a:lnTo>
                      <a:pt x="2076450" y="314325"/>
                    </a:lnTo>
                    <a:lnTo>
                      <a:pt x="1933575" y="400050"/>
                    </a:lnTo>
                    <a:lnTo>
                      <a:pt x="1895475" y="523875"/>
                    </a:lnTo>
                    <a:lnTo>
                      <a:pt x="1952625" y="733425"/>
                    </a:lnTo>
                    <a:lnTo>
                      <a:pt x="1952625" y="733425"/>
                    </a:lnTo>
                    <a:lnTo>
                      <a:pt x="1952625" y="904875"/>
                    </a:lnTo>
                    <a:lnTo>
                      <a:pt x="1819275" y="904875"/>
                    </a:lnTo>
                    <a:lnTo>
                      <a:pt x="1600200" y="1038225"/>
                    </a:lnTo>
                    <a:lnTo>
                      <a:pt x="1590675" y="1209675"/>
                    </a:lnTo>
                    <a:lnTo>
                      <a:pt x="1504950" y="1276350"/>
                    </a:lnTo>
                    <a:lnTo>
                      <a:pt x="1333500" y="1209675"/>
                    </a:lnTo>
                    <a:lnTo>
                      <a:pt x="1247775" y="1209675"/>
                    </a:lnTo>
                    <a:lnTo>
                      <a:pt x="1285875" y="1409700"/>
                    </a:lnTo>
                    <a:lnTo>
                      <a:pt x="1238250" y="1495425"/>
                    </a:lnTo>
                    <a:lnTo>
                      <a:pt x="1143000" y="1524000"/>
                    </a:lnTo>
                    <a:lnTo>
                      <a:pt x="1028700" y="1771650"/>
                    </a:lnTo>
                    <a:lnTo>
                      <a:pt x="828675" y="1838325"/>
                    </a:lnTo>
                    <a:lnTo>
                      <a:pt x="762000" y="1990725"/>
                    </a:lnTo>
                    <a:lnTo>
                      <a:pt x="676275" y="2047875"/>
                    </a:lnTo>
                    <a:lnTo>
                      <a:pt x="590550" y="1962150"/>
                    </a:lnTo>
                    <a:lnTo>
                      <a:pt x="447675" y="1962150"/>
                    </a:lnTo>
                    <a:lnTo>
                      <a:pt x="466725" y="2114550"/>
                    </a:lnTo>
                    <a:lnTo>
                      <a:pt x="581025" y="2133600"/>
                    </a:lnTo>
                    <a:lnTo>
                      <a:pt x="657225" y="2133600"/>
                    </a:lnTo>
                    <a:lnTo>
                      <a:pt x="647700" y="2276475"/>
                    </a:lnTo>
                    <a:lnTo>
                      <a:pt x="561975" y="2409825"/>
                    </a:lnTo>
                    <a:lnTo>
                      <a:pt x="428625" y="2476500"/>
                    </a:lnTo>
                    <a:lnTo>
                      <a:pt x="381000" y="2419350"/>
                    </a:lnTo>
                    <a:lnTo>
                      <a:pt x="285750" y="2419350"/>
                    </a:lnTo>
                    <a:lnTo>
                      <a:pt x="352425" y="2514600"/>
                    </a:lnTo>
                    <a:lnTo>
                      <a:pt x="295275" y="2619375"/>
                    </a:lnTo>
                    <a:lnTo>
                      <a:pt x="228600" y="2609850"/>
                    </a:lnTo>
                    <a:lnTo>
                      <a:pt x="171450" y="2505075"/>
                    </a:lnTo>
                    <a:lnTo>
                      <a:pt x="142875" y="2628900"/>
                    </a:lnTo>
                    <a:lnTo>
                      <a:pt x="161925" y="2714625"/>
                    </a:lnTo>
                    <a:lnTo>
                      <a:pt x="123825" y="2781300"/>
                    </a:lnTo>
                    <a:lnTo>
                      <a:pt x="66675" y="2800350"/>
                    </a:lnTo>
                    <a:lnTo>
                      <a:pt x="0" y="2971800"/>
                    </a:lnTo>
                    <a:lnTo>
                      <a:pt x="66675" y="3048000"/>
                    </a:lnTo>
                    <a:lnTo>
                      <a:pt x="180975" y="302895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028" name="グループ化 1027">
              <a:extLst>
                <a:ext uri="{FF2B5EF4-FFF2-40B4-BE49-F238E27FC236}">
                  <a16:creationId xmlns:a16="http://schemas.microsoft.com/office/drawing/2014/main" id="{A8DD6718-6719-4952-AF2B-B33E9F4DAC7E}"/>
                </a:ext>
              </a:extLst>
            </p:cNvPr>
            <p:cNvGrpSpPr/>
            <p:nvPr/>
          </p:nvGrpSpPr>
          <p:grpSpPr>
            <a:xfrm>
              <a:off x="10418050" y="38173"/>
              <a:ext cx="5799587" cy="4989200"/>
              <a:chOff x="2243138" y="-171450"/>
              <a:chExt cx="6748462" cy="5805488"/>
            </a:xfrm>
          </p:grpSpPr>
          <p:sp>
            <p:nvSpPr>
              <p:cNvPr id="1034" name="フリーフォーム: 図形 1033">
                <a:extLst>
                  <a:ext uri="{FF2B5EF4-FFF2-40B4-BE49-F238E27FC236}">
                    <a16:creationId xmlns:a16="http://schemas.microsoft.com/office/drawing/2014/main" id="{7628761D-2AF5-4A7C-8918-93516819AE38}"/>
                  </a:ext>
                </a:extLst>
              </p:cNvPr>
              <p:cNvSpPr/>
              <p:nvPr/>
            </p:nvSpPr>
            <p:spPr>
              <a:xfrm>
                <a:off x="2243138" y="2624138"/>
                <a:ext cx="2243137" cy="2128837"/>
              </a:xfrm>
              <a:custGeom>
                <a:avLst/>
                <a:gdLst>
                  <a:gd name="connsiteX0" fmla="*/ 681037 w 2243137"/>
                  <a:gd name="connsiteY0" fmla="*/ 1200150 h 2128837"/>
                  <a:gd name="connsiteX1" fmla="*/ 652462 w 2243137"/>
                  <a:gd name="connsiteY1" fmla="*/ 1285875 h 2128837"/>
                  <a:gd name="connsiteX2" fmla="*/ 533400 w 2243137"/>
                  <a:gd name="connsiteY2" fmla="*/ 1319212 h 2128837"/>
                  <a:gd name="connsiteX3" fmla="*/ 519112 w 2243137"/>
                  <a:gd name="connsiteY3" fmla="*/ 1381125 h 2128837"/>
                  <a:gd name="connsiteX4" fmla="*/ 366712 w 2243137"/>
                  <a:gd name="connsiteY4" fmla="*/ 1490662 h 2128837"/>
                  <a:gd name="connsiteX5" fmla="*/ 176212 w 2243137"/>
                  <a:gd name="connsiteY5" fmla="*/ 1633537 h 2128837"/>
                  <a:gd name="connsiteX6" fmla="*/ 57150 w 2243137"/>
                  <a:gd name="connsiteY6" fmla="*/ 1804987 h 2128837"/>
                  <a:gd name="connsiteX7" fmla="*/ 0 w 2243137"/>
                  <a:gd name="connsiteY7" fmla="*/ 1843087 h 2128837"/>
                  <a:gd name="connsiteX8" fmla="*/ 38100 w 2243137"/>
                  <a:gd name="connsiteY8" fmla="*/ 1995487 h 2128837"/>
                  <a:gd name="connsiteX9" fmla="*/ 33337 w 2243137"/>
                  <a:gd name="connsiteY9" fmla="*/ 2071687 h 2128837"/>
                  <a:gd name="connsiteX10" fmla="*/ 33337 w 2243137"/>
                  <a:gd name="connsiteY10" fmla="*/ 2128837 h 2128837"/>
                  <a:gd name="connsiteX11" fmla="*/ 271462 w 2243137"/>
                  <a:gd name="connsiteY11" fmla="*/ 2105025 h 2128837"/>
                  <a:gd name="connsiteX12" fmla="*/ 314325 w 2243137"/>
                  <a:gd name="connsiteY12" fmla="*/ 2124075 h 2128837"/>
                  <a:gd name="connsiteX13" fmla="*/ 366712 w 2243137"/>
                  <a:gd name="connsiteY13" fmla="*/ 1771650 h 2128837"/>
                  <a:gd name="connsiteX14" fmla="*/ 476250 w 2243137"/>
                  <a:gd name="connsiteY14" fmla="*/ 1652587 h 2128837"/>
                  <a:gd name="connsiteX15" fmla="*/ 747712 w 2243137"/>
                  <a:gd name="connsiteY15" fmla="*/ 1576387 h 2128837"/>
                  <a:gd name="connsiteX16" fmla="*/ 785812 w 2243137"/>
                  <a:gd name="connsiteY16" fmla="*/ 1300162 h 2128837"/>
                  <a:gd name="connsiteX17" fmla="*/ 890587 w 2243137"/>
                  <a:gd name="connsiteY17" fmla="*/ 1300162 h 2128837"/>
                  <a:gd name="connsiteX18" fmla="*/ 1028700 w 2243137"/>
                  <a:gd name="connsiteY18" fmla="*/ 971550 h 2128837"/>
                  <a:gd name="connsiteX19" fmla="*/ 1195387 w 2243137"/>
                  <a:gd name="connsiteY19" fmla="*/ 904875 h 2128837"/>
                  <a:gd name="connsiteX20" fmla="*/ 1376362 w 2243137"/>
                  <a:gd name="connsiteY20" fmla="*/ 661987 h 2128837"/>
                  <a:gd name="connsiteX21" fmla="*/ 1743075 w 2243137"/>
                  <a:gd name="connsiteY21" fmla="*/ 633412 h 2128837"/>
                  <a:gd name="connsiteX22" fmla="*/ 1928812 w 2243137"/>
                  <a:gd name="connsiteY22" fmla="*/ 385762 h 2128837"/>
                  <a:gd name="connsiteX23" fmla="*/ 2019300 w 2243137"/>
                  <a:gd name="connsiteY23" fmla="*/ 385762 h 2128837"/>
                  <a:gd name="connsiteX24" fmla="*/ 2095500 w 2243137"/>
                  <a:gd name="connsiteY24" fmla="*/ 442912 h 2128837"/>
                  <a:gd name="connsiteX25" fmla="*/ 2185987 w 2243137"/>
                  <a:gd name="connsiteY25" fmla="*/ 385762 h 2128837"/>
                  <a:gd name="connsiteX26" fmla="*/ 2243137 w 2243137"/>
                  <a:gd name="connsiteY26" fmla="*/ 185737 h 2128837"/>
                  <a:gd name="connsiteX27" fmla="*/ 2052637 w 2243137"/>
                  <a:gd name="connsiteY27" fmla="*/ 266700 h 2128837"/>
                  <a:gd name="connsiteX28" fmla="*/ 1785937 w 2243137"/>
                  <a:gd name="connsiteY28" fmla="*/ 247650 h 2128837"/>
                  <a:gd name="connsiteX29" fmla="*/ 1624012 w 2243137"/>
                  <a:gd name="connsiteY29" fmla="*/ 161925 h 2128837"/>
                  <a:gd name="connsiteX30" fmla="*/ 1590675 w 2243137"/>
                  <a:gd name="connsiteY30" fmla="*/ 90487 h 2128837"/>
                  <a:gd name="connsiteX31" fmla="*/ 1485900 w 2243137"/>
                  <a:gd name="connsiteY31" fmla="*/ 0 h 2128837"/>
                  <a:gd name="connsiteX32" fmla="*/ 1400175 w 2243137"/>
                  <a:gd name="connsiteY32" fmla="*/ 23812 h 2128837"/>
                  <a:gd name="connsiteX33" fmla="*/ 1262062 w 2243137"/>
                  <a:gd name="connsiteY33" fmla="*/ 176212 h 2128837"/>
                  <a:gd name="connsiteX34" fmla="*/ 1252537 w 2243137"/>
                  <a:gd name="connsiteY34" fmla="*/ 290512 h 2128837"/>
                  <a:gd name="connsiteX35" fmla="*/ 1185862 w 2243137"/>
                  <a:gd name="connsiteY35" fmla="*/ 357187 h 2128837"/>
                  <a:gd name="connsiteX36" fmla="*/ 1119187 w 2243137"/>
                  <a:gd name="connsiteY36" fmla="*/ 533400 h 2128837"/>
                  <a:gd name="connsiteX37" fmla="*/ 966787 w 2243137"/>
                  <a:gd name="connsiteY37" fmla="*/ 714375 h 2128837"/>
                  <a:gd name="connsiteX38" fmla="*/ 690562 w 2243137"/>
                  <a:gd name="connsiteY38" fmla="*/ 1071562 h 2128837"/>
                  <a:gd name="connsiteX39" fmla="*/ 652462 w 2243137"/>
                  <a:gd name="connsiteY39" fmla="*/ 1157287 h 2128837"/>
                  <a:gd name="connsiteX40" fmla="*/ 681037 w 2243137"/>
                  <a:gd name="connsiteY40" fmla="*/ 1200150 h 212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243137" h="2128837">
                    <a:moveTo>
                      <a:pt x="681037" y="1200150"/>
                    </a:moveTo>
                    <a:lnTo>
                      <a:pt x="652462" y="1285875"/>
                    </a:lnTo>
                    <a:lnTo>
                      <a:pt x="533400" y="1319212"/>
                    </a:lnTo>
                    <a:lnTo>
                      <a:pt x="519112" y="1381125"/>
                    </a:lnTo>
                    <a:lnTo>
                      <a:pt x="366712" y="1490662"/>
                    </a:lnTo>
                    <a:lnTo>
                      <a:pt x="176212" y="1633537"/>
                    </a:lnTo>
                    <a:lnTo>
                      <a:pt x="57150" y="1804987"/>
                    </a:lnTo>
                    <a:lnTo>
                      <a:pt x="0" y="1843087"/>
                    </a:lnTo>
                    <a:lnTo>
                      <a:pt x="38100" y="1995487"/>
                    </a:lnTo>
                    <a:lnTo>
                      <a:pt x="33337" y="2071687"/>
                    </a:lnTo>
                    <a:lnTo>
                      <a:pt x="33337" y="2128837"/>
                    </a:lnTo>
                    <a:lnTo>
                      <a:pt x="271462" y="2105025"/>
                    </a:lnTo>
                    <a:lnTo>
                      <a:pt x="314325" y="2124075"/>
                    </a:lnTo>
                    <a:lnTo>
                      <a:pt x="366712" y="1771650"/>
                    </a:lnTo>
                    <a:lnTo>
                      <a:pt x="476250" y="1652587"/>
                    </a:lnTo>
                    <a:lnTo>
                      <a:pt x="747712" y="1576387"/>
                    </a:lnTo>
                    <a:lnTo>
                      <a:pt x="785812" y="1300162"/>
                    </a:lnTo>
                    <a:lnTo>
                      <a:pt x="890587" y="1300162"/>
                    </a:lnTo>
                    <a:lnTo>
                      <a:pt x="1028700" y="971550"/>
                    </a:lnTo>
                    <a:lnTo>
                      <a:pt x="1195387" y="904875"/>
                    </a:lnTo>
                    <a:lnTo>
                      <a:pt x="1376362" y="661987"/>
                    </a:lnTo>
                    <a:lnTo>
                      <a:pt x="1743075" y="633412"/>
                    </a:lnTo>
                    <a:lnTo>
                      <a:pt x="1928812" y="385762"/>
                    </a:lnTo>
                    <a:lnTo>
                      <a:pt x="2019300" y="385762"/>
                    </a:lnTo>
                    <a:lnTo>
                      <a:pt x="2095500" y="442912"/>
                    </a:lnTo>
                    <a:lnTo>
                      <a:pt x="2185987" y="385762"/>
                    </a:lnTo>
                    <a:lnTo>
                      <a:pt x="2243137" y="185737"/>
                    </a:lnTo>
                    <a:lnTo>
                      <a:pt x="2052637" y="266700"/>
                    </a:lnTo>
                    <a:lnTo>
                      <a:pt x="1785937" y="247650"/>
                    </a:lnTo>
                    <a:lnTo>
                      <a:pt x="1624012" y="161925"/>
                    </a:lnTo>
                    <a:lnTo>
                      <a:pt x="1590675" y="90487"/>
                    </a:lnTo>
                    <a:lnTo>
                      <a:pt x="1485900" y="0"/>
                    </a:lnTo>
                    <a:lnTo>
                      <a:pt x="1400175" y="23812"/>
                    </a:lnTo>
                    <a:lnTo>
                      <a:pt x="1262062" y="176212"/>
                    </a:lnTo>
                    <a:lnTo>
                      <a:pt x="1252537" y="290512"/>
                    </a:lnTo>
                    <a:lnTo>
                      <a:pt x="1185862" y="357187"/>
                    </a:lnTo>
                    <a:lnTo>
                      <a:pt x="1119187" y="533400"/>
                    </a:lnTo>
                    <a:lnTo>
                      <a:pt x="966787" y="714375"/>
                    </a:lnTo>
                    <a:lnTo>
                      <a:pt x="690562" y="1071562"/>
                    </a:lnTo>
                    <a:lnTo>
                      <a:pt x="652462" y="1157287"/>
                    </a:lnTo>
                    <a:lnTo>
                      <a:pt x="681037" y="120015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35" name="フリーフォーム: 図形 1034">
                <a:extLst>
                  <a:ext uri="{FF2B5EF4-FFF2-40B4-BE49-F238E27FC236}">
                    <a16:creationId xmlns:a16="http://schemas.microsoft.com/office/drawing/2014/main" id="{81FD2D10-9675-4DDC-89FF-3B4538123BE1}"/>
                  </a:ext>
                </a:extLst>
              </p:cNvPr>
              <p:cNvSpPr/>
              <p:nvPr/>
            </p:nvSpPr>
            <p:spPr>
              <a:xfrm>
                <a:off x="4514850" y="4300538"/>
                <a:ext cx="633413" cy="523875"/>
              </a:xfrm>
              <a:custGeom>
                <a:avLst/>
                <a:gdLst>
                  <a:gd name="connsiteX0" fmla="*/ 276225 w 633413"/>
                  <a:gd name="connsiteY0" fmla="*/ 161925 h 523875"/>
                  <a:gd name="connsiteX1" fmla="*/ 42863 w 633413"/>
                  <a:gd name="connsiteY1" fmla="*/ 204787 h 523875"/>
                  <a:gd name="connsiteX2" fmla="*/ 0 w 633413"/>
                  <a:gd name="connsiteY2" fmla="*/ 252412 h 523875"/>
                  <a:gd name="connsiteX3" fmla="*/ 33338 w 633413"/>
                  <a:gd name="connsiteY3" fmla="*/ 366712 h 523875"/>
                  <a:gd name="connsiteX4" fmla="*/ 71438 w 633413"/>
                  <a:gd name="connsiteY4" fmla="*/ 414337 h 523875"/>
                  <a:gd name="connsiteX5" fmla="*/ 133350 w 633413"/>
                  <a:gd name="connsiteY5" fmla="*/ 523875 h 523875"/>
                  <a:gd name="connsiteX6" fmla="*/ 185738 w 633413"/>
                  <a:gd name="connsiteY6" fmla="*/ 504825 h 523875"/>
                  <a:gd name="connsiteX7" fmla="*/ 209550 w 633413"/>
                  <a:gd name="connsiteY7" fmla="*/ 395287 h 523875"/>
                  <a:gd name="connsiteX8" fmla="*/ 323850 w 633413"/>
                  <a:gd name="connsiteY8" fmla="*/ 404812 h 523875"/>
                  <a:gd name="connsiteX9" fmla="*/ 423863 w 633413"/>
                  <a:gd name="connsiteY9" fmla="*/ 361950 h 523875"/>
                  <a:gd name="connsiteX10" fmla="*/ 457200 w 633413"/>
                  <a:gd name="connsiteY10" fmla="*/ 280987 h 523875"/>
                  <a:gd name="connsiteX11" fmla="*/ 509588 w 633413"/>
                  <a:gd name="connsiteY11" fmla="*/ 223837 h 523875"/>
                  <a:gd name="connsiteX12" fmla="*/ 609600 w 633413"/>
                  <a:gd name="connsiteY12" fmla="*/ 219075 h 523875"/>
                  <a:gd name="connsiteX13" fmla="*/ 609600 w 633413"/>
                  <a:gd name="connsiteY13" fmla="*/ 157162 h 523875"/>
                  <a:gd name="connsiteX14" fmla="*/ 633413 w 633413"/>
                  <a:gd name="connsiteY14" fmla="*/ 123825 h 523875"/>
                  <a:gd name="connsiteX15" fmla="*/ 504825 w 633413"/>
                  <a:gd name="connsiteY15" fmla="*/ 0 h 523875"/>
                  <a:gd name="connsiteX16" fmla="*/ 485775 w 633413"/>
                  <a:gd name="connsiteY16" fmla="*/ 47625 h 523875"/>
                  <a:gd name="connsiteX17" fmla="*/ 409575 w 633413"/>
                  <a:gd name="connsiteY17" fmla="*/ 42862 h 523875"/>
                  <a:gd name="connsiteX18" fmla="*/ 276225 w 633413"/>
                  <a:gd name="connsiteY18" fmla="*/ 161925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33413" h="523875">
                    <a:moveTo>
                      <a:pt x="276225" y="161925"/>
                    </a:moveTo>
                    <a:lnTo>
                      <a:pt x="42863" y="204787"/>
                    </a:lnTo>
                    <a:lnTo>
                      <a:pt x="0" y="252412"/>
                    </a:lnTo>
                    <a:lnTo>
                      <a:pt x="33338" y="366712"/>
                    </a:lnTo>
                    <a:lnTo>
                      <a:pt x="71438" y="414337"/>
                    </a:lnTo>
                    <a:lnTo>
                      <a:pt x="133350" y="523875"/>
                    </a:lnTo>
                    <a:lnTo>
                      <a:pt x="185738" y="504825"/>
                    </a:lnTo>
                    <a:lnTo>
                      <a:pt x="209550" y="395287"/>
                    </a:lnTo>
                    <a:lnTo>
                      <a:pt x="323850" y="404812"/>
                    </a:lnTo>
                    <a:lnTo>
                      <a:pt x="423863" y="361950"/>
                    </a:lnTo>
                    <a:lnTo>
                      <a:pt x="457200" y="280987"/>
                    </a:lnTo>
                    <a:lnTo>
                      <a:pt x="509588" y="223837"/>
                    </a:lnTo>
                    <a:lnTo>
                      <a:pt x="609600" y="219075"/>
                    </a:lnTo>
                    <a:lnTo>
                      <a:pt x="609600" y="157162"/>
                    </a:lnTo>
                    <a:lnTo>
                      <a:pt x="633413" y="123825"/>
                    </a:lnTo>
                    <a:lnTo>
                      <a:pt x="504825" y="0"/>
                    </a:lnTo>
                    <a:lnTo>
                      <a:pt x="485775" y="47625"/>
                    </a:lnTo>
                    <a:lnTo>
                      <a:pt x="409575" y="42862"/>
                    </a:lnTo>
                    <a:lnTo>
                      <a:pt x="276225" y="16192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36" name="フリーフォーム: 図形 1035">
                <a:extLst>
                  <a:ext uri="{FF2B5EF4-FFF2-40B4-BE49-F238E27FC236}">
                    <a16:creationId xmlns:a16="http://schemas.microsoft.com/office/drawing/2014/main" id="{198E4E69-1DB1-4D4A-A590-E27161376EE9}"/>
                  </a:ext>
                </a:extLst>
              </p:cNvPr>
              <p:cNvSpPr/>
              <p:nvPr/>
            </p:nvSpPr>
            <p:spPr>
              <a:xfrm>
                <a:off x="3548063" y="5214938"/>
                <a:ext cx="238125" cy="261937"/>
              </a:xfrm>
              <a:custGeom>
                <a:avLst/>
                <a:gdLst>
                  <a:gd name="connsiteX0" fmla="*/ 185737 w 238125"/>
                  <a:gd name="connsiteY0" fmla="*/ 47625 h 261937"/>
                  <a:gd name="connsiteX1" fmla="*/ 95250 w 238125"/>
                  <a:gd name="connsiteY1" fmla="*/ 0 h 261937"/>
                  <a:gd name="connsiteX2" fmla="*/ 0 w 238125"/>
                  <a:gd name="connsiteY2" fmla="*/ 47625 h 261937"/>
                  <a:gd name="connsiteX3" fmla="*/ 52387 w 238125"/>
                  <a:gd name="connsiteY3" fmla="*/ 185737 h 261937"/>
                  <a:gd name="connsiteX4" fmla="*/ 61912 w 238125"/>
                  <a:gd name="connsiteY4" fmla="*/ 261937 h 261937"/>
                  <a:gd name="connsiteX5" fmla="*/ 214312 w 238125"/>
                  <a:gd name="connsiteY5" fmla="*/ 180975 h 261937"/>
                  <a:gd name="connsiteX6" fmla="*/ 185737 w 238125"/>
                  <a:gd name="connsiteY6" fmla="*/ 138112 h 261937"/>
                  <a:gd name="connsiteX7" fmla="*/ 238125 w 238125"/>
                  <a:gd name="connsiteY7" fmla="*/ 66675 h 261937"/>
                  <a:gd name="connsiteX8" fmla="*/ 185737 w 238125"/>
                  <a:gd name="connsiteY8" fmla="*/ 47625 h 261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125" h="261937">
                    <a:moveTo>
                      <a:pt x="185737" y="47625"/>
                    </a:moveTo>
                    <a:lnTo>
                      <a:pt x="95250" y="0"/>
                    </a:lnTo>
                    <a:lnTo>
                      <a:pt x="0" y="47625"/>
                    </a:lnTo>
                    <a:lnTo>
                      <a:pt x="52387" y="185737"/>
                    </a:lnTo>
                    <a:lnTo>
                      <a:pt x="61912" y="261937"/>
                    </a:lnTo>
                    <a:lnTo>
                      <a:pt x="214312" y="180975"/>
                    </a:lnTo>
                    <a:lnTo>
                      <a:pt x="185737" y="138112"/>
                    </a:lnTo>
                    <a:lnTo>
                      <a:pt x="238125" y="66675"/>
                    </a:lnTo>
                    <a:lnTo>
                      <a:pt x="185737" y="4762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37" name="フリーフォーム: 図形 1036">
                <a:extLst>
                  <a:ext uri="{FF2B5EF4-FFF2-40B4-BE49-F238E27FC236}">
                    <a16:creationId xmlns:a16="http://schemas.microsoft.com/office/drawing/2014/main" id="{01FB4D36-4A94-4909-841E-7DE099F022DE}"/>
                  </a:ext>
                </a:extLst>
              </p:cNvPr>
              <p:cNvSpPr/>
              <p:nvPr/>
            </p:nvSpPr>
            <p:spPr>
              <a:xfrm>
                <a:off x="3938588" y="4933950"/>
                <a:ext cx="147637" cy="119063"/>
              </a:xfrm>
              <a:custGeom>
                <a:avLst/>
                <a:gdLst>
                  <a:gd name="connsiteX0" fmla="*/ 52387 w 147637"/>
                  <a:gd name="connsiteY0" fmla="*/ 0 h 119063"/>
                  <a:gd name="connsiteX1" fmla="*/ 0 w 147637"/>
                  <a:gd name="connsiteY1" fmla="*/ 85725 h 119063"/>
                  <a:gd name="connsiteX2" fmla="*/ 147637 w 147637"/>
                  <a:gd name="connsiteY2" fmla="*/ 119063 h 119063"/>
                  <a:gd name="connsiteX3" fmla="*/ 133350 w 147637"/>
                  <a:gd name="connsiteY3" fmla="*/ 42863 h 119063"/>
                  <a:gd name="connsiteX4" fmla="*/ 52387 w 147637"/>
                  <a:gd name="connsiteY4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7637" h="119063">
                    <a:moveTo>
                      <a:pt x="52387" y="0"/>
                    </a:moveTo>
                    <a:lnTo>
                      <a:pt x="0" y="85725"/>
                    </a:lnTo>
                    <a:lnTo>
                      <a:pt x="147637" y="119063"/>
                    </a:lnTo>
                    <a:lnTo>
                      <a:pt x="133350" y="42863"/>
                    </a:lnTo>
                    <a:lnTo>
                      <a:pt x="52387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38" name="フリーフォーム: 図形 1037">
                <a:extLst>
                  <a:ext uri="{FF2B5EF4-FFF2-40B4-BE49-F238E27FC236}">
                    <a16:creationId xmlns:a16="http://schemas.microsoft.com/office/drawing/2014/main" id="{513836BD-06EC-4BB7-A542-7C56E61A527E}"/>
                  </a:ext>
                </a:extLst>
              </p:cNvPr>
              <p:cNvSpPr/>
              <p:nvPr/>
            </p:nvSpPr>
            <p:spPr>
              <a:xfrm>
                <a:off x="3438525" y="5505450"/>
                <a:ext cx="171450" cy="128588"/>
              </a:xfrm>
              <a:custGeom>
                <a:avLst/>
                <a:gdLst>
                  <a:gd name="connsiteX0" fmla="*/ 114300 w 171450"/>
                  <a:gd name="connsiteY0" fmla="*/ 0 h 128588"/>
                  <a:gd name="connsiteX1" fmla="*/ 90488 w 171450"/>
                  <a:gd name="connsiteY1" fmla="*/ 52388 h 128588"/>
                  <a:gd name="connsiteX2" fmla="*/ 14288 w 171450"/>
                  <a:gd name="connsiteY2" fmla="*/ 52388 h 128588"/>
                  <a:gd name="connsiteX3" fmla="*/ 0 w 171450"/>
                  <a:gd name="connsiteY3" fmla="*/ 128588 h 128588"/>
                  <a:gd name="connsiteX4" fmla="*/ 85725 w 171450"/>
                  <a:gd name="connsiteY4" fmla="*/ 80963 h 128588"/>
                  <a:gd name="connsiteX5" fmla="*/ 133350 w 171450"/>
                  <a:gd name="connsiteY5" fmla="*/ 76200 h 128588"/>
                  <a:gd name="connsiteX6" fmla="*/ 171450 w 171450"/>
                  <a:gd name="connsiteY6" fmla="*/ 28575 h 128588"/>
                  <a:gd name="connsiteX7" fmla="*/ 114300 w 171450"/>
                  <a:gd name="connsiteY7" fmla="*/ 0 h 128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1450" h="128588">
                    <a:moveTo>
                      <a:pt x="114300" y="0"/>
                    </a:moveTo>
                    <a:lnTo>
                      <a:pt x="90488" y="52388"/>
                    </a:lnTo>
                    <a:lnTo>
                      <a:pt x="14288" y="52388"/>
                    </a:lnTo>
                    <a:lnTo>
                      <a:pt x="0" y="128588"/>
                    </a:lnTo>
                    <a:lnTo>
                      <a:pt x="85725" y="80963"/>
                    </a:lnTo>
                    <a:lnTo>
                      <a:pt x="133350" y="76200"/>
                    </a:lnTo>
                    <a:lnTo>
                      <a:pt x="171450" y="28575"/>
                    </a:lnTo>
                    <a:lnTo>
                      <a:pt x="114300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39" name="フリーフォーム: 図形 1038">
                <a:extLst>
                  <a:ext uri="{FF2B5EF4-FFF2-40B4-BE49-F238E27FC236}">
                    <a16:creationId xmlns:a16="http://schemas.microsoft.com/office/drawing/2014/main" id="{7B4328B1-F3BF-4126-81C8-CE519495038E}"/>
                  </a:ext>
                </a:extLst>
              </p:cNvPr>
              <p:cNvSpPr/>
              <p:nvPr/>
            </p:nvSpPr>
            <p:spPr>
              <a:xfrm>
                <a:off x="3148013" y="5448300"/>
                <a:ext cx="142875" cy="104775"/>
              </a:xfrm>
              <a:custGeom>
                <a:avLst/>
                <a:gdLst>
                  <a:gd name="connsiteX0" fmla="*/ 0 w 142875"/>
                  <a:gd name="connsiteY0" fmla="*/ 0 h 104775"/>
                  <a:gd name="connsiteX1" fmla="*/ 47625 w 142875"/>
                  <a:gd name="connsiteY1" fmla="*/ 66675 h 104775"/>
                  <a:gd name="connsiteX2" fmla="*/ 38100 w 142875"/>
                  <a:gd name="connsiteY2" fmla="*/ 95250 h 104775"/>
                  <a:gd name="connsiteX3" fmla="*/ 142875 w 142875"/>
                  <a:gd name="connsiteY3" fmla="*/ 104775 h 104775"/>
                  <a:gd name="connsiteX4" fmla="*/ 133350 w 142875"/>
                  <a:gd name="connsiteY4" fmla="*/ 80963 h 104775"/>
                  <a:gd name="connsiteX5" fmla="*/ 138112 w 142875"/>
                  <a:gd name="connsiteY5" fmla="*/ 38100 h 104775"/>
                  <a:gd name="connsiteX6" fmla="*/ 76200 w 142875"/>
                  <a:gd name="connsiteY6" fmla="*/ 42863 h 104775"/>
                  <a:gd name="connsiteX7" fmla="*/ 0 w 142875"/>
                  <a:gd name="connsiteY7" fmla="*/ 0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2875" h="104775">
                    <a:moveTo>
                      <a:pt x="0" y="0"/>
                    </a:moveTo>
                    <a:lnTo>
                      <a:pt x="47625" y="66675"/>
                    </a:lnTo>
                    <a:lnTo>
                      <a:pt x="38100" y="95250"/>
                    </a:lnTo>
                    <a:lnTo>
                      <a:pt x="142875" y="104775"/>
                    </a:lnTo>
                    <a:lnTo>
                      <a:pt x="133350" y="80963"/>
                    </a:lnTo>
                    <a:lnTo>
                      <a:pt x="138112" y="38100"/>
                    </a:lnTo>
                    <a:lnTo>
                      <a:pt x="76200" y="4286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0" name="フリーフォーム: 図形 1039">
                <a:extLst>
                  <a:ext uri="{FF2B5EF4-FFF2-40B4-BE49-F238E27FC236}">
                    <a16:creationId xmlns:a16="http://schemas.microsoft.com/office/drawing/2014/main" id="{F1B0D4A8-5A6C-49D1-9E36-8439BD1A4E0D}"/>
                  </a:ext>
                </a:extLst>
              </p:cNvPr>
              <p:cNvSpPr/>
              <p:nvPr/>
            </p:nvSpPr>
            <p:spPr>
              <a:xfrm>
                <a:off x="5048250" y="-171450"/>
                <a:ext cx="3943350" cy="3048000"/>
              </a:xfrm>
              <a:custGeom>
                <a:avLst/>
                <a:gdLst>
                  <a:gd name="connsiteX0" fmla="*/ 180975 w 3943350"/>
                  <a:gd name="connsiteY0" fmla="*/ 3028950 h 3048000"/>
                  <a:gd name="connsiteX1" fmla="*/ 314325 w 3943350"/>
                  <a:gd name="connsiteY1" fmla="*/ 2809875 h 3048000"/>
                  <a:gd name="connsiteX2" fmla="*/ 438150 w 3943350"/>
                  <a:gd name="connsiteY2" fmla="*/ 2686050 h 3048000"/>
                  <a:gd name="connsiteX3" fmla="*/ 590550 w 3943350"/>
                  <a:gd name="connsiteY3" fmla="*/ 2686050 h 3048000"/>
                  <a:gd name="connsiteX4" fmla="*/ 752475 w 3943350"/>
                  <a:gd name="connsiteY4" fmla="*/ 2600325 h 3048000"/>
                  <a:gd name="connsiteX5" fmla="*/ 923925 w 3943350"/>
                  <a:gd name="connsiteY5" fmla="*/ 2257425 h 3048000"/>
                  <a:gd name="connsiteX6" fmla="*/ 1085850 w 3943350"/>
                  <a:gd name="connsiteY6" fmla="*/ 2133600 h 3048000"/>
                  <a:gd name="connsiteX7" fmla="*/ 1314450 w 3943350"/>
                  <a:gd name="connsiteY7" fmla="*/ 1990725 h 3048000"/>
                  <a:gd name="connsiteX8" fmla="*/ 1514475 w 3943350"/>
                  <a:gd name="connsiteY8" fmla="*/ 1724025 h 3048000"/>
                  <a:gd name="connsiteX9" fmla="*/ 1466850 w 3943350"/>
                  <a:gd name="connsiteY9" fmla="*/ 1657350 h 3048000"/>
                  <a:gd name="connsiteX10" fmla="*/ 1495425 w 3943350"/>
                  <a:gd name="connsiteY10" fmla="*/ 1514475 h 3048000"/>
                  <a:gd name="connsiteX11" fmla="*/ 1657350 w 3943350"/>
                  <a:gd name="connsiteY11" fmla="*/ 1447800 h 3048000"/>
                  <a:gd name="connsiteX12" fmla="*/ 1704975 w 3943350"/>
                  <a:gd name="connsiteY12" fmla="*/ 1590675 h 3048000"/>
                  <a:gd name="connsiteX13" fmla="*/ 1828800 w 3943350"/>
                  <a:gd name="connsiteY13" fmla="*/ 1638300 h 3048000"/>
                  <a:gd name="connsiteX14" fmla="*/ 1876425 w 3943350"/>
                  <a:gd name="connsiteY14" fmla="*/ 1590675 h 3048000"/>
                  <a:gd name="connsiteX15" fmla="*/ 2047875 w 3943350"/>
                  <a:gd name="connsiteY15" fmla="*/ 1581150 h 3048000"/>
                  <a:gd name="connsiteX16" fmla="*/ 2238375 w 3943350"/>
                  <a:gd name="connsiteY16" fmla="*/ 1343025 h 3048000"/>
                  <a:gd name="connsiteX17" fmla="*/ 2552700 w 3943350"/>
                  <a:gd name="connsiteY17" fmla="*/ 1047750 h 3048000"/>
                  <a:gd name="connsiteX18" fmla="*/ 2857500 w 3943350"/>
                  <a:gd name="connsiteY18" fmla="*/ 876300 h 3048000"/>
                  <a:gd name="connsiteX19" fmla="*/ 3105150 w 3943350"/>
                  <a:gd name="connsiteY19" fmla="*/ 781050 h 3048000"/>
                  <a:gd name="connsiteX20" fmla="*/ 3286125 w 3943350"/>
                  <a:gd name="connsiteY20" fmla="*/ 628650 h 3048000"/>
                  <a:gd name="connsiteX21" fmla="*/ 3600450 w 3943350"/>
                  <a:gd name="connsiteY21" fmla="*/ 561975 h 3048000"/>
                  <a:gd name="connsiteX22" fmla="*/ 3857625 w 3943350"/>
                  <a:gd name="connsiteY22" fmla="*/ 561975 h 3048000"/>
                  <a:gd name="connsiteX23" fmla="*/ 3876675 w 3943350"/>
                  <a:gd name="connsiteY23" fmla="*/ 400050 h 3048000"/>
                  <a:gd name="connsiteX24" fmla="*/ 3810000 w 3943350"/>
                  <a:gd name="connsiteY24" fmla="*/ 323850 h 3048000"/>
                  <a:gd name="connsiteX25" fmla="*/ 3810000 w 3943350"/>
                  <a:gd name="connsiteY25" fmla="*/ 238125 h 3048000"/>
                  <a:gd name="connsiteX26" fmla="*/ 3943350 w 3943350"/>
                  <a:gd name="connsiteY26" fmla="*/ 142875 h 3048000"/>
                  <a:gd name="connsiteX27" fmla="*/ 3876675 w 3943350"/>
                  <a:gd name="connsiteY27" fmla="*/ 28575 h 3048000"/>
                  <a:gd name="connsiteX28" fmla="*/ 3667125 w 3943350"/>
                  <a:gd name="connsiteY28" fmla="*/ 0 h 3048000"/>
                  <a:gd name="connsiteX29" fmla="*/ 3448050 w 3943350"/>
                  <a:gd name="connsiteY29" fmla="*/ 66675 h 3048000"/>
                  <a:gd name="connsiteX30" fmla="*/ 3133725 w 3943350"/>
                  <a:gd name="connsiteY30" fmla="*/ 333375 h 3048000"/>
                  <a:gd name="connsiteX31" fmla="*/ 3086100 w 3943350"/>
                  <a:gd name="connsiteY31" fmla="*/ 476250 h 3048000"/>
                  <a:gd name="connsiteX32" fmla="*/ 2819400 w 3943350"/>
                  <a:gd name="connsiteY32" fmla="*/ 714375 h 3048000"/>
                  <a:gd name="connsiteX33" fmla="*/ 2438400 w 3943350"/>
                  <a:gd name="connsiteY33" fmla="*/ 800100 h 3048000"/>
                  <a:gd name="connsiteX34" fmla="*/ 2266950 w 3943350"/>
                  <a:gd name="connsiteY34" fmla="*/ 762000 h 3048000"/>
                  <a:gd name="connsiteX35" fmla="*/ 2152650 w 3943350"/>
                  <a:gd name="connsiteY35" fmla="*/ 447675 h 3048000"/>
                  <a:gd name="connsiteX36" fmla="*/ 2076450 w 3943350"/>
                  <a:gd name="connsiteY36" fmla="*/ 314325 h 3048000"/>
                  <a:gd name="connsiteX37" fmla="*/ 1933575 w 3943350"/>
                  <a:gd name="connsiteY37" fmla="*/ 400050 h 3048000"/>
                  <a:gd name="connsiteX38" fmla="*/ 1895475 w 3943350"/>
                  <a:gd name="connsiteY38" fmla="*/ 523875 h 3048000"/>
                  <a:gd name="connsiteX39" fmla="*/ 1952625 w 3943350"/>
                  <a:gd name="connsiteY39" fmla="*/ 733425 h 3048000"/>
                  <a:gd name="connsiteX40" fmla="*/ 1952625 w 3943350"/>
                  <a:gd name="connsiteY40" fmla="*/ 733425 h 3048000"/>
                  <a:gd name="connsiteX41" fmla="*/ 1952625 w 3943350"/>
                  <a:gd name="connsiteY41" fmla="*/ 904875 h 3048000"/>
                  <a:gd name="connsiteX42" fmla="*/ 1819275 w 3943350"/>
                  <a:gd name="connsiteY42" fmla="*/ 904875 h 3048000"/>
                  <a:gd name="connsiteX43" fmla="*/ 1600200 w 3943350"/>
                  <a:gd name="connsiteY43" fmla="*/ 1038225 h 3048000"/>
                  <a:gd name="connsiteX44" fmla="*/ 1590675 w 3943350"/>
                  <a:gd name="connsiteY44" fmla="*/ 1209675 h 3048000"/>
                  <a:gd name="connsiteX45" fmla="*/ 1504950 w 3943350"/>
                  <a:gd name="connsiteY45" fmla="*/ 1276350 h 3048000"/>
                  <a:gd name="connsiteX46" fmla="*/ 1333500 w 3943350"/>
                  <a:gd name="connsiteY46" fmla="*/ 1209675 h 3048000"/>
                  <a:gd name="connsiteX47" fmla="*/ 1247775 w 3943350"/>
                  <a:gd name="connsiteY47" fmla="*/ 1209675 h 3048000"/>
                  <a:gd name="connsiteX48" fmla="*/ 1285875 w 3943350"/>
                  <a:gd name="connsiteY48" fmla="*/ 1409700 h 3048000"/>
                  <a:gd name="connsiteX49" fmla="*/ 1238250 w 3943350"/>
                  <a:gd name="connsiteY49" fmla="*/ 1495425 h 3048000"/>
                  <a:gd name="connsiteX50" fmla="*/ 1143000 w 3943350"/>
                  <a:gd name="connsiteY50" fmla="*/ 1524000 h 3048000"/>
                  <a:gd name="connsiteX51" fmla="*/ 1028700 w 3943350"/>
                  <a:gd name="connsiteY51" fmla="*/ 1771650 h 3048000"/>
                  <a:gd name="connsiteX52" fmla="*/ 828675 w 3943350"/>
                  <a:gd name="connsiteY52" fmla="*/ 1838325 h 3048000"/>
                  <a:gd name="connsiteX53" fmla="*/ 762000 w 3943350"/>
                  <a:gd name="connsiteY53" fmla="*/ 1990725 h 3048000"/>
                  <a:gd name="connsiteX54" fmla="*/ 676275 w 3943350"/>
                  <a:gd name="connsiteY54" fmla="*/ 2047875 h 3048000"/>
                  <a:gd name="connsiteX55" fmla="*/ 590550 w 3943350"/>
                  <a:gd name="connsiteY55" fmla="*/ 1962150 h 3048000"/>
                  <a:gd name="connsiteX56" fmla="*/ 447675 w 3943350"/>
                  <a:gd name="connsiteY56" fmla="*/ 1962150 h 3048000"/>
                  <a:gd name="connsiteX57" fmla="*/ 466725 w 3943350"/>
                  <a:gd name="connsiteY57" fmla="*/ 2114550 h 3048000"/>
                  <a:gd name="connsiteX58" fmla="*/ 581025 w 3943350"/>
                  <a:gd name="connsiteY58" fmla="*/ 2133600 h 3048000"/>
                  <a:gd name="connsiteX59" fmla="*/ 657225 w 3943350"/>
                  <a:gd name="connsiteY59" fmla="*/ 2133600 h 3048000"/>
                  <a:gd name="connsiteX60" fmla="*/ 647700 w 3943350"/>
                  <a:gd name="connsiteY60" fmla="*/ 2276475 h 3048000"/>
                  <a:gd name="connsiteX61" fmla="*/ 561975 w 3943350"/>
                  <a:gd name="connsiteY61" fmla="*/ 2409825 h 3048000"/>
                  <a:gd name="connsiteX62" fmla="*/ 428625 w 3943350"/>
                  <a:gd name="connsiteY62" fmla="*/ 2476500 h 3048000"/>
                  <a:gd name="connsiteX63" fmla="*/ 381000 w 3943350"/>
                  <a:gd name="connsiteY63" fmla="*/ 2419350 h 3048000"/>
                  <a:gd name="connsiteX64" fmla="*/ 285750 w 3943350"/>
                  <a:gd name="connsiteY64" fmla="*/ 2419350 h 3048000"/>
                  <a:gd name="connsiteX65" fmla="*/ 352425 w 3943350"/>
                  <a:gd name="connsiteY65" fmla="*/ 2514600 h 3048000"/>
                  <a:gd name="connsiteX66" fmla="*/ 295275 w 3943350"/>
                  <a:gd name="connsiteY66" fmla="*/ 2619375 h 3048000"/>
                  <a:gd name="connsiteX67" fmla="*/ 228600 w 3943350"/>
                  <a:gd name="connsiteY67" fmla="*/ 2609850 h 3048000"/>
                  <a:gd name="connsiteX68" fmla="*/ 171450 w 3943350"/>
                  <a:gd name="connsiteY68" fmla="*/ 2505075 h 3048000"/>
                  <a:gd name="connsiteX69" fmla="*/ 142875 w 3943350"/>
                  <a:gd name="connsiteY69" fmla="*/ 2628900 h 3048000"/>
                  <a:gd name="connsiteX70" fmla="*/ 161925 w 3943350"/>
                  <a:gd name="connsiteY70" fmla="*/ 2714625 h 3048000"/>
                  <a:gd name="connsiteX71" fmla="*/ 123825 w 3943350"/>
                  <a:gd name="connsiteY71" fmla="*/ 2781300 h 3048000"/>
                  <a:gd name="connsiteX72" fmla="*/ 66675 w 3943350"/>
                  <a:gd name="connsiteY72" fmla="*/ 2800350 h 3048000"/>
                  <a:gd name="connsiteX73" fmla="*/ 0 w 3943350"/>
                  <a:gd name="connsiteY73" fmla="*/ 2971800 h 3048000"/>
                  <a:gd name="connsiteX74" fmla="*/ 66675 w 3943350"/>
                  <a:gd name="connsiteY74" fmla="*/ 3048000 h 3048000"/>
                  <a:gd name="connsiteX75" fmla="*/ 180975 w 3943350"/>
                  <a:gd name="connsiteY75" fmla="*/ 3028950 h 304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3943350" h="3048000">
                    <a:moveTo>
                      <a:pt x="180975" y="3028950"/>
                    </a:moveTo>
                    <a:lnTo>
                      <a:pt x="314325" y="2809875"/>
                    </a:lnTo>
                    <a:lnTo>
                      <a:pt x="438150" y="2686050"/>
                    </a:lnTo>
                    <a:lnTo>
                      <a:pt x="590550" y="2686050"/>
                    </a:lnTo>
                    <a:lnTo>
                      <a:pt x="752475" y="2600325"/>
                    </a:lnTo>
                    <a:lnTo>
                      <a:pt x="923925" y="2257425"/>
                    </a:lnTo>
                    <a:lnTo>
                      <a:pt x="1085850" y="2133600"/>
                    </a:lnTo>
                    <a:lnTo>
                      <a:pt x="1314450" y="1990725"/>
                    </a:lnTo>
                    <a:lnTo>
                      <a:pt x="1514475" y="1724025"/>
                    </a:lnTo>
                    <a:lnTo>
                      <a:pt x="1466850" y="1657350"/>
                    </a:lnTo>
                    <a:lnTo>
                      <a:pt x="1495425" y="1514475"/>
                    </a:lnTo>
                    <a:lnTo>
                      <a:pt x="1657350" y="1447800"/>
                    </a:lnTo>
                    <a:lnTo>
                      <a:pt x="1704975" y="1590675"/>
                    </a:lnTo>
                    <a:lnTo>
                      <a:pt x="1828800" y="1638300"/>
                    </a:lnTo>
                    <a:lnTo>
                      <a:pt x="1876425" y="1590675"/>
                    </a:lnTo>
                    <a:lnTo>
                      <a:pt x="2047875" y="1581150"/>
                    </a:lnTo>
                    <a:lnTo>
                      <a:pt x="2238375" y="1343025"/>
                    </a:lnTo>
                    <a:lnTo>
                      <a:pt x="2552700" y="1047750"/>
                    </a:lnTo>
                    <a:lnTo>
                      <a:pt x="2857500" y="876300"/>
                    </a:lnTo>
                    <a:lnTo>
                      <a:pt x="3105150" y="781050"/>
                    </a:lnTo>
                    <a:lnTo>
                      <a:pt x="3286125" y="628650"/>
                    </a:lnTo>
                    <a:lnTo>
                      <a:pt x="3600450" y="561975"/>
                    </a:lnTo>
                    <a:lnTo>
                      <a:pt x="3857625" y="561975"/>
                    </a:lnTo>
                    <a:lnTo>
                      <a:pt x="3876675" y="400050"/>
                    </a:lnTo>
                    <a:lnTo>
                      <a:pt x="3810000" y="323850"/>
                    </a:lnTo>
                    <a:lnTo>
                      <a:pt x="3810000" y="238125"/>
                    </a:lnTo>
                    <a:lnTo>
                      <a:pt x="3943350" y="142875"/>
                    </a:lnTo>
                    <a:lnTo>
                      <a:pt x="3876675" y="28575"/>
                    </a:lnTo>
                    <a:lnTo>
                      <a:pt x="3667125" y="0"/>
                    </a:lnTo>
                    <a:lnTo>
                      <a:pt x="3448050" y="66675"/>
                    </a:lnTo>
                    <a:lnTo>
                      <a:pt x="3133725" y="333375"/>
                    </a:lnTo>
                    <a:lnTo>
                      <a:pt x="3086100" y="476250"/>
                    </a:lnTo>
                    <a:lnTo>
                      <a:pt x="2819400" y="714375"/>
                    </a:lnTo>
                    <a:lnTo>
                      <a:pt x="2438400" y="800100"/>
                    </a:lnTo>
                    <a:lnTo>
                      <a:pt x="2266950" y="762000"/>
                    </a:lnTo>
                    <a:lnTo>
                      <a:pt x="2152650" y="447675"/>
                    </a:lnTo>
                    <a:lnTo>
                      <a:pt x="2076450" y="314325"/>
                    </a:lnTo>
                    <a:lnTo>
                      <a:pt x="1933575" y="400050"/>
                    </a:lnTo>
                    <a:lnTo>
                      <a:pt x="1895475" y="523875"/>
                    </a:lnTo>
                    <a:lnTo>
                      <a:pt x="1952625" y="733425"/>
                    </a:lnTo>
                    <a:lnTo>
                      <a:pt x="1952625" y="733425"/>
                    </a:lnTo>
                    <a:lnTo>
                      <a:pt x="1952625" y="904875"/>
                    </a:lnTo>
                    <a:lnTo>
                      <a:pt x="1819275" y="904875"/>
                    </a:lnTo>
                    <a:lnTo>
                      <a:pt x="1600200" y="1038225"/>
                    </a:lnTo>
                    <a:lnTo>
                      <a:pt x="1590675" y="1209675"/>
                    </a:lnTo>
                    <a:lnTo>
                      <a:pt x="1504950" y="1276350"/>
                    </a:lnTo>
                    <a:lnTo>
                      <a:pt x="1333500" y="1209675"/>
                    </a:lnTo>
                    <a:lnTo>
                      <a:pt x="1247775" y="1209675"/>
                    </a:lnTo>
                    <a:lnTo>
                      <a:pt x="1285875" y="1409700"/>
                    </a:lnTo>
                    <a:lnTo>
                      <a:pt x="1238250" y="1495425"/>
                    </a:lnTo>
                    <a:lnTo>
                      <a:pt x="1143000" y="1524000"/>
                    </a:lnTo>
                    <a:lnTo>
                      <a:pt x="1028700" y="1771650"/>
                    </a:lnTo>
                    <a:lnTo>
                      <a:pt x="828675" y="1838325"/>
                    </a:lnTo>
                    <a:lnTo>
                      <a:pt x="762000" y="1990725"/>
                    </a:lnTo>
                    <a:lnTo>
                      <a:pt x="676275" y="2047875"/>
                    </a:lnTo>
                    <a:lnTo>
                      <a:pt x="590550" y="1962150"/>
                    </a:lnTo>
                    <a:lnTo>
                      <a:pt x="447675" y="1962150"/>
                    </a:lnTo>
                    <a:lnTo>
                      <a:pt x="466725" y="2114550"/>
                    </a:lnTo>
                    <a:lnTo>
                      <a:pt x="581025" y="2133600"/>
                    </a:lnTo>
                    <a:lnTo>
                      <a:pt x="657225" y="2133600"/>
                    </a:lnTo>
                    <a:lnTo>
                      <a:pt x="647700" y="2276475"/>
                    </a:lnTo>
                    <a:lnTo>
                      <a:pt x="561975" y="2409825"/>
                    </a:lnTo>
                    <a:lnTo>
                      <a:pt x="428625" y="2476500"/>
                    </a:lnTo>
                    <a:lnTo>
                      <a:pt x="381000" y="2419350"/>
                    </a:lnTo>
                    <a:lnTo>
                      <a:pt x="285750" y="2419350"/>
                    </a:lnTo>
                    <a:lnTo>
                      <a:pt x="352425" y="2514600"/>
                    </a:lnTo>
                    <a:lnTo>
                      <a:pt x="295275" y="2619375"/>
                    </a:lnTo>
                    <a:lnTo>
                      <a:pt x="228600" y="2609850"/>
                    </a:lnTo>
                    <a:lnTo>
                      <a:pt x="171450" y="2505075"/>
                    </a:lnTo>
                    <a:lnTo>
                      <a:pt x="142875" y="2628900"/>
                    </a:lnTo>
                    <a:lnTo>
                      <a:pt x="161925" y="2714625"/>
                    </a:lnTo>
                    <a:lnTo>
                      <a:pt x="123825" y="2781300"/>
                    </a:lnTo>
                    <a:lnTo>
                      <a:pt x="66675" y="2800350"/>
                    </a:lnTo>
                    <a:lnTo>
                      <a:pt x="0" y="2971800"/>
                    </a:lnTo>
                    <a:lnTo>
                      <a:pt x="66675" y="3048000"/>
                    </a:lnTo>
                    <a:lnTo>
                      <a:pt x="180975" y="302895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029" name="グループ化 1028">
              <a:extLst>
                <a:ext uri="{FF2B5EF4-FFF2-40B4-BE49-F238E27FC236}">
                  <a16:creationId xmlns:a16="http://schemas.microsoft.com/office/drawing/2014/main" id="{601C6BAB-0C9A-42F8-85AA-41FD65ABC862}"/>
                </a:ext>
              </a:extLst>
            </p:cNvPr>
            <p:cNvGrpSpPr/>
            <p:nvPr/>
          </p:nvGrpSpPr>
          <p:grpSpPr>
            <a:xfrm>
              <a:off x="11021693" y="1180581"/>
              <a:ext cx="3491099" cy="3875780"/>
              <a:chOff x="11021693" y="1180581"/>
              <a:chExt cx="3491099" cy="3875780"/>
            </a:xfrm>
          </p:grpSpPr>
          <p:sp>
            <p:nvSpPr>
              <p:cNvPr id="1030" name="正方形/長方形 1029">
                <a:extLst>
                  <a:ext uri="{FF2B5EF4-FFF2-40B4-BE49-F238E27FC236}">
                    <a16:creationId xmlns:a16="http://schemas.microsoft.com/office/drawing/2014/main" id="{62CE3099-EF80-415D-BAFD-B063F65D0BF6}"/>
                  </a:ext>
                </a:extLst>
              </p:cNvPr>
              <p:cNvSpPr/>
              <p:nvPr/>
            </p:nvSpPr>
            <p:spPr>
              <a:xfrm>
                <a:off x="11641816" y="4825529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solidFill>
                      <a:schemeClr val="accent6"/>
                    </a:soli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歯舞群島</a:t>
                </a:r>
              </a:p>
            </p:txBody>
          </p:sp>
          <p:sp>
            <p:nvSpPr>
              <p:cNvPr id="1031" name="正方形/長方形 1030">
                <a:extLst>
                  <a:ext uri="{FF2B5EF4-FFF2-40B4-BE49-F238E27FC236}">
                    <a16:creationId xmlns:a16="http://schemas.microsoft.com/office/drawing/2014/main" id="{5ABC2C0A-E9B5-4745-A7D3-C6B1236652CD}"/>
                  </a:ext>
                </a:extLst>
              </p:cNvPr>
              <p:cNvSpPr/>
              <p:nvPr/>
            </p:nvSpPr>
            <p:spPr>
              <a:xfrm>
                <a:off x="11021693" y="318246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solidFill>
                      <a:schemeClr val="accent6"/>
                    </a:soli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国後島</a:t>
                </a:r>
              </a:p>
            </p:txBody>
          </p:sp>
          <p:sp>
            <p:nvSpPr>
              <p:cNvPr id="1032" name="正方形/長方形 1031">
                <a:extLst>
                  <a:ext uri="{FF2B5EF4-FFF2-40B4-BE49-F238E27FC236}">
                    <a16:creationId xmlns:a16="http://schemas.microsoft.com/office/drawing/2014/main" id="{0A360B10-DDCD-4E22-9683-21E95D920288}"/>
                  </a:ext>
                </a:extLst>
              </p:cNvPr>
              <p:cNvSpPr/>
              <p:nvPr/>
            </p:nvSpPr>
            <p:spPr>
              <a:xfrm>
                <a:off x="13962641" y="118058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solidFill>
                      <a:schemeClr val="accent6"/>
                    </a:soli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択捉島</a:t>
                </a:r>
              </a:p>
            </p:txBody>
          </p:sp>
          <p:sp>
            <p:nvSpPr>
              <p:cNvPr id="1033" name="正方形/長方形 1032">
                <a:extLst>
                  <a:ext uri="{FF2B5EF4-FFF2-40B4-BE49-F238E27FC236}">
                    <a16:creationId xmlns:a16="http://schemas.microsoft.com/office/drawing/2014/main" id="{682AEF20-F678-4C22-A610-3B802D93ECEF}"/>
                  </a:ext>
                </a:extLst>
              </p:cNvPr>
              <p:cNvSpPr/>
              <p:nvPr/>
            </p:nvSpPr>
            <p:spPr>
              <a:xfrm>
                <a:off x="12468939" y="403804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solidFill>
                      <a:schemeClr val="accent6"/>
                    </a:soli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色丹島</a:t>
                </a:r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B3471603-79FF-4D88-A488-F7848A66132C}"/>
              </a:ext>
            </a:extLst>
          </p:cNvPr>
          <p:cNvGrpSpPr>
            <a:grpSpLocks noChangeAspect="1"/>
          </p:cNvGrpSpPr>
          <p:nvPr/>
        </p:nvGrpSpPr>
        <p:grpSpPr>
          <a:xfrm>
            <a:off x="280800" y="1147920"/>
            <a:ext cx="12240000" cy="7305360"/>
            <a:chOff x="621861" y="38173"/>
            <a:chExt cx="15595776" cy="9308233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621861" y="254793"/>
              <a:ext cx="10423964" cy="9091613"/>
              <a:chOff x="612336" y="254000"/>
              <a:chExt cx="10423964" cy="9091613"/>
            </a:xfrm>
          </p:grpSpPr>
          <p:grpSp>
            <p:nvGrpSpPr>
              <p:cNvPr id="600" name="グループ化 1"/>
              <p:cNvGrpSpPr>
                <a:grpSpLocks/>
              </p:cNvGrpSpPr>
              <p:nvPr/>
            </p:nvGrpSpPr>
            <p:grpSpPr bwMode="auto">
              <a:xfrm>
                <a:off x="3338513" y="5475288"/>
                <a:ext cx="812800" cy="858837"/>
                <a:chOff x="3338513" y="5475288"/>
                <a:chExt cx="812800" cy="858837"/>
              </a:xfrm>
            </p:grpSpPr>
            <p:sp>
              <p:nvSpPr>
                <p:cNvPr id="601" name="Freeform 188"/>
                <p:cNvSpPr>
                  <a:spLocks/>
                </p:cNvSpPr>
                <p:nvPr/>
              </p:nvSpPr>
              <p:spPr bwMode="auto">
                <a:xfrm>
                  <a:off x="3338513" y="5567363"/>
                  <a:ext cx="630237" cy="766762"/>
                </a:xfrm>
                <a:custGeom>
                  <a:avLst/>
                  <a:gdLst>
                    <a:gd name="T0" fmla="*/ 225425 w 397"/>
                    <a:gd name="T1" fmla="*/ 90675 h 482"/>
                    <a:gd name="T2" fmla="*/ 225425 w 397"/>
                    <a:gd name="T3" fmla="*/ 44542 h 482"/>
                    <a:gd name="T4" fmla="*/ 134937 w 397"/>
                    <a:gd name="T5" fmla="*/ 0 h 482"/>
                    <a:gd name="T6" fmla="*/ 90487 w 397"/>
                    <a:gd name="T7" fmla="*/ 44542 h 482"/>
                    <a:gd name="T8" fmla="*/ 46037 w 397"/>
                    <a:gd name="T9" fmla="*/ 135217 h 482"/>
                    <a:gd name="T10" fmla="*/ 0 w 397"/>
                    <a:gd name="T11" fmla="*/ 270435 h 482"/>
                    <a:gd name="T12" fmla="*/ 0 w 397"/>
                    <a:gd name="T13" fmla="*/ 361110 h 482"/>
                    <a:gd name="T14" fmla="*/ 90487 w 397"/>
                    <a:gd name="T15" fmla="*/ 405652 h 482"/>
                    <a:gd name="T16" fmla="*/ 46037 w 397"/>
                    <a:gd name="T17" fmla="*/ 450194 h 482"/>
                    <a:gd name="T18" fmla="*/ 90487 w 397"/>
                    <a:gd name="T19" fmla="*/ 540869 h 482"/>
                    <a:gd name="T20" fmla="*/ 180975 w 397"/>
                    <a:gd name="T21" fmla="*/ 540869 h 482"/>
                    <a:gd name="T22" fmla="*/ 134937 w 397"/>
                    <a:gd name="T23" fmla="*/ 676087 h 482"/>
                    <a:gd name="T24" fmla="*/ 225425 w 397"/>
                    <a:gd name="T25" fmla="*/ 766762 h 482"/>
                    <a:gd name="T26" fmla="*/ 360362 w 397"/>
                    <a:gd name="T27" fmla="*/ 766762 h 482"/>
                    <a:gd name="T28" fmla="*/ 360362 w 397"/>
                    <a:gd name="T29" fmla="*/ 676087 h 482"/>
                    <a:gd name="T30" fmla="*/ 404812 w 397"/>
                    <a:gd name="T31" fmla="*/ 631545 h 482"/>
                    <a:gd name="T32" fmla="*/ 404812 w 397"/>
                    <a:gd name="T33" fmla="*/ 585412 h 482"/>
                    <a:gd name="T34" fmla="*/ 450850 w 397"/>
                    <a:gd name="T35" fmla="*/ 540869 h 482"/>
                    <a:gd name="T36" fmla="*/ 495300 w 397"/>
                    <a:gd name="T37" fmla="*/ 585412 h 482"/>
                    <a:gd name="T38" fmla="*/ 585787 w 397"/>
                    <a:gd name="T39" fmla="*/ 540869 h 482"/>
                    <a:gd name="T40" fmla="*/ 630237 w 397"/>
                    <a:gd name="T41" fmla="*/ 540869 h 482"/>
                    <a:gd name="T42" fmla="*/ 630237 w 397"/>
                    <a:gd name="T43" fmla="*/ 450194 h 482"/>
                    <a:gd name="T44" fmla="*/ 585787 w 397"/>
                    <a:gd name="T45" fmla="*/ 405652 h 482"/>
                    <a:gd name="T46" fmla="*/ 585787 w 397"/>
                    <a:gd name="T47" fmla="*/ 270435 h 482"/>
                    <a:gd name="T48" fmla="*/ 539750 w 397"/>
                    <a:gd name="T49" fmla="*/ 225893 h 482"/>
                    <a:gd name="T50" fmla="*/ 495300 w 397"/>
                    <a:gd name="T51" fmla="*/ 225893 h 482"/>
                    <a:gd name="T52" fmla="*/ 404812 w 397"/>
                    <a:gd name="T53" fmla="*/ 270435 h 482"/>
                    <a:gd name="T54" fmla="*/ 360362 w 397"/>
                    <a:gd name="T55" fmla="*/ 270435 h 482"/>
                    <a:gd name="T56" fmla="*/ 315912 w 397"/>
                    <a:gd name="T57" fmla="*/ 225893 h 482"/>
                    <a:gd name="T58" fmla="*/ 269875 w 397"/>
                    <a:gd name="T59" fmla="*/ 135217 h 482"/>
                    <a:gd name="T60" fmla="*/ 269875 w 397"/>
                    <a:gd name="T61" fmla="*/ 90675 h 482"/>
                    <a:gd name="T62" fmla="*/ 225425 w 397"/>
                    <a:gd name="T63" fmla="*/ 90675 h 48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397" h="482">
                      <a:moveTo>
                        <a:pt x="142" y="57"/>
                      </a:moveTo>
                      <a:lnTo>
                        <a:pt x="142" y="28"/>
                      </a:lnTo>
                      <a:lnTo>
                        <a:pt x="85" y="0"/>
                      </a:lnTo>
                      <a:lnTo>
                        <a:pt x="57" y="28"/>
                      </a:lnTo>
                      <a:lnTo>
                        <a:pt x="29" y="85"/>
                      </a:lnTo>
                      <a:lnTo>
                        <a:pt x="0" y="170"/>
                      </a:lnTo>
                      <a:lnTo>
                        <a:pt x="0" y="227"/>
                      </a:lnTo>
                      <a:lnTo>
                        <a:pt x="57" y="255"/>
                      </a:lnTo>
                      <a:lnTo>
                        <a:pt x="29" y="283"/>
                      </a:lnTo>
                      <a:lnTo>
                        <a:pt x="57" y="340"/>
                      </a:lnTo>
                      <a:lnTo>
                        <a:pt x="114" y="340"/>
                      </a:lnTo>
                      <a:lnTo>
                        <a:pt x="85" y="425"/>
                      </a:lnTo>
                      <a:lnTo>
                        <a:pt x="142" y="482"/>
                      </a:lnTo>
                      <a:lnTo>
                        <a:pt x="227" y="482"/>
                      </a:lnTo>
                      <a:lnTo>
                        <a:pt x="227" y="425"/>
                      </a:lnTo>
                      <a:lnTo>
                        <a:pt x="255" y="397"/>
                      </a:lnTo>
                      <a:lnTo>
                        <a:pt x="255" y="368"/>
                      </a:lnTo>
                      <a:lnTo>
                        <a:pt x="284" y="340"/>
                      </a:lnTo>
                      <a:lnTo>
                        <a:pt x="312" y="368"/>
                      </a:lnTo>
                      <a:lnTo>
                        <a:pt x="369" y="340"/>
                      </a:lnTo>
                      <a:lnTo>
                        <a:pt x="397" y="340"/>
                      </a:lnTo>
                      <a:lnTo>
                        <a:pt x="397" y="283"/>
                      </a:lnTo>
                      <a:lnTo>
                        <a:pt x="369" y="255"/>
                      </a:lnTo>
                      <a:lnTo>
                        <a:pt x="369" y="170"/>
                      </a:lnTo>
                      <a:lnTo>
                        <a:pt x="340" y="142"/>
                      </a:lnTo>
                      <a:lnTo>
                        <a:pt x="312" y="142"/>
                      </a:lnTo>
                      <a:lnTo>
                        <a:pt x="255" y="170"/>
                      </a:lnTo>
                      <a:lnTo>
                        <a:pt x="227" y="170"/>
                      </a:lnTo>
                      <a:lnTo>
                        <a:pt x="199" y="142"/>
                      </a:lnTo>
                      <a:lnTo>
                        <a:pt x="170" y="85"/>
                      </a:lnTo>
                      <a:lnTo>
                        <a:pt x="170" y="57"/>
                      </a:lnTo>
                      <a:lnTo>
                        <a:pt x="142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02" name="Freeform 189"/>
                <p:cNvSpPr>
                  <a:spLocks/>
                </p:cNvSpPr>
                <p:nvPr/>
              </p:nvSpPr>
              <p:spPr bwMode="auto">
                <a:xfrm>
                  <a:off x="3609975" y="5475288"/>
                  <a:ext cx="180975" cy="225425"/>
                </a:xfrm>
                <a:custGeom>
                  <a:avLst/>
                  <a:gdLst>
                    <a:gd name="T0" fmla="*/ 46038 w 114"/>
                    <a:gd name="T1" fmla="*/ 90488 h 142"/>
                    <a:gd name="T2" fmla="*/ 134938 w 114"/>
                    <a:gd name="T3" fmla="*/ 0 h 142"/>
                    <a:gd name="T4" fmla="*/ 180975 w 114"/>
                    <a:gd name="T5" fmla="*/ 46038 h 142"/>
                    <a:gd name="T6" fmla="*/ 180975 w 114"/>
                    <a:gd name="T7" fmla="*/ 134938 h 142"/>
                    <a:gd name="T8" fmla="*/ 46038 w 114"/>
                    <a:gd name="T9" fmla="*/ 225425 h 142"/>
                    <a:gd name="T10" fmla="*/ 0 w 114"/>
                    <a:gd name="T11" fmla="*/ 180975 h 142"/>
                    <a:gd name="T12" fmla="*/ 46038 w 114"/>
                    <a:gd name="T13" fmla="*/ 90488 h 14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4" h="142">
                      <a:moveTo>
                        <a:pt x="29" y="57"/>
                      </a:moveTo>
                      <a:lnTo>
                        <a:pt x="85" y="0"/>
                      </a:lnTo>
                      <a:lnTo>
                        <a:pt x="114" y="29"/>
                      </a:lnTo>
                      <a:lnTo>
                        <a:pt x="114" y="85"/>
                      </a:lnTo>
                      <a:lnTo>
                        <a:pt x="29" y="142"/>
                      </a:lnTo>
                      <a:lnTo>
                        <a:pt x="0" y="114"/>
                      </a:lnTo>
                      <a:lnTo>
                        <a:pt x="29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03" name="Freeform 190"/>
                <p:cNvSpPr>
                  <a:spLocks/>
                </p:cNvSpPr>
                <p:nvPr/>
              </p:nvSpPr>
              <p:spPr bwMode="auto">
                <a:xfrm>
                  <a:off x="3609975" y="5610225"/>
                  <a:ext cx="269875" cy="225425"/>
                </a:xfrm>
                <a:custGeom>
                  <a:avLst/>
                  <a:gdLst>
                    <a:gd name="T0" fmla="*/ 180975 w 170"/>
                    <a:gd name="T1" fmla="*/ 0 h 142"/>
                    <a:gd name="T2" fmla="*/ 269875 w 170"/>
                    <a:gd name="T3" fmla="*/ 90488 h 142"/>
                    <a:gd name="T4" fmla="*/ 180975 w 170"/>
                    <a:gd name="T5" fmla="*/ 134938 h 142"/>
                    <a:gd name="T6" fmla="*/ 90488 w 170"/>
                    <a:gd name="T7" fmla="*/ 225425 h 142"/>
                    <a:gd name="T8" fmla="*/ 46038 w 170"/>
                    <a:gd name="T9" fmla="*/ 180975 h 142"/>
                    <a:gd name="T10" fmla="*/ 0 w 170"/>
                    <a:gd name="T11" fmla="*/ 90488 h 142"/>
                    <a:gd name="T12" fmla="*/ 0 w 170"/>
                    <a:gd name="T13" fmla="*/ 46038 h 142"/>
                    <a:gd name="T14" fmla="*/ 46038 w 170"/>
                    <a:gd name="T15" fmla="*/ 90488 h 142"/>
                    <a:gd name="T16" fmla="*/ 180975 w 170"/>
                    <a:gd name="T17" fmla="*/ 0 h 14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70" h="142">
                      <a:moveTo>
                        <a:pt x="114" y="0"/>
                      </a:moveTo>
                      <a:lnTo>
                        <a:pt x="170" y="57"/>
                      </a:lnTo>
                      <a:lnTo>
                        <a:pt x="114" y="85"/>
                      </a:lnTo>
                      <a:lnTo>
                        <a:pt x="57" y="142"/>
                      </a:lnTo>
                      <a:lnTo>
                        <a:pt x="29" y="114"/>
                      </a:lnTo>
                      <a:lnTo>
                        <a:pt x="0" y="57"/>
                      </a:lnTo>
                      <a:lnTo>
                        <a:pt x="0" y="29"/>
                      </a:lnTo>
                      <a:lnTo>
                        <a:pt x="29" y="57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04" name="Freeform 191"/>
                <p:cNvSpPr>
                  <a:spLocks/>
                </p:cNvSpPr>
                <p:nvPr/>
              </p:nvSpPr>
              <p:spPr bwMode="auto">
                <a:xfrm>
                  <a:off x="3700463" y="5700713"/>
                  <a:ext cx="269875" cy="134937"/>
                </a:xfrm>
                <a:custGeom>
                  <a:avLst/>
                  <a:gdLst>
                    <a:gd name="T0" fmla="*/ 179388 w 170"/>
                    <a:gd name="T1" fmla="*/ 0 h 85"/>
                    <a:gd name="T2" fmla="*/ 225425 w 170"/>
                    <a:gd name="T3" fmla="*/ 0 h 85"/>
                    <a:gd name="T4" fmla="*/ 269875 w 170"/>
                    <a:gd name="T5" fmla="*/ 44450 h 85"/>
                    <a:gd name="T6" fmla="*/ 179388 w 170"/>
                    <a:gd name="T7" fmla="*/ 90487 h 85"/>
                    <a:gd name="T8" fmla="*/ 134938 w 170"/>
                    <a:gd name="T9" fmla="*/ 90487 h 85"/>
                    <a:gd name="T10" fmla="*/ 44450 w 170"/>
                    <a:gd name="T11" fmla="*/ 134937 h 85"/>
                    <a:gd name="T12" fmla="*/ 0 w 170"/>
                    <a:gd name="T13" fmla="*/ 134937 h 85"/>
                    <a:gd name="T14" fmla="*/ 90488 w 170"/>
                    <a:gd name="T15" fmla="*/ 44450 h 85"/>
                    <a:gd name="T16" fmla="*/ 179388 w 170"/>
                    <a:gd name="T17" fmla="*/ 0 h 8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70" h="85">
                      <a:moveTo>
                        <a:pt x="113" y="0"/>
                      </a:moveTo>
                      <a:lnTo>
                        <a:pt x="142" y="0"/>
                      </a:lnTo>
                      <a:lnTo>
                        <a:pt x="170" y="28"/>
                      </a:lnTo>
                      <a:lnTo>
                        <a:pt x="113" y="57"/>
                      </a:lnTo>
                      <a:lnTo>
                        <a:pt x="85" y="57"/>
                      </a:lnTo>
                      <a:lnTo>
                        <a:pt x="28" y="85"/>
                      </a:lnTo>
                      <a:lnTo>
                        <a:pt x="0" y="85"/>
                      </a:lnTo>
                      <a:lnTo>
                        <a:pt x="57" y="28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05" name="Freeform 192"/>
                <p:cNvSpPr>
                  <a:spLocks/>
                </p:cNvSpPr>
                <p:nvPr/>
              </p:nvSpPr>
              <p:spPr bwMode="auto">
                <a:xfrm>
                  <a:off x="3790950" y="5475288"/>
                  <a:ext cx="269875" cy="225425"/>
                </a:xfrm>
                <a:custGeom>
                  <a:avLst/>
                  <a:gdLst>
                    <a:gd name="T0" fmla="*/ 269875 w 170"/>
                    <a:gd name="T1" fmla="*/ 46038 h 142"/>
                    <a:gd name="T2" fmla="*/ 134938 w 170"/>
                    <a:gd name="T3" fmla="*/ 90488 h 142"/>
                    <a:gd name="T4" fmla="*/ 134938 w 170"/>
                    <a:gd name="T5" fmla="*/ 225425 h 142"/>
                    <a:gd name="T6" fmla="*/ 88900 w 170"/>
                    <a:gd name="T7" fmla="*/ 225425 h 142"/>
                    <a:gd name="T8" fmla="*/ 0 w 170"/>
                    <a:gd name="T9" fmla="*/ 134938 h 142"/>
                    <a:gd name="T10" fmla="*/ 0 w 170"/>
                    <a:gd name="T11" fmla="*/ 46038 h 142"/>
                    <a:gd name="T12" fmla="*/ 223838 w 170"/>
                    <a:gd name="T13" fmla="*/ 0 h 142"/>
                    <a:gd name="T14" fmla="*/ 269875 w 170"/>
                    <a:gd name="T15" fmla="*/ 46038 h 14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70" h="142">
                      <a:moveTo>
                        <a:pt x="170" y="29"/>
                      </a:moveTo>
                      <a:lnTo>
                        <a:pt x="85" y="57"/>
                      </a:lnTo>
                      <a:lnTo>
                        <a:pt x="85" y="142"/>
                      </a:lnTo>
                      <a:lnTo>
                        <a:pt x="56" y="142"/>
                      </a:lnTo>
                      <a:lnTo>
                        <a:pt x="0" y="85"/>
                      </a:lnTo>
                      <a:lnTo>
                        <a:pt x="0" y="29"/>
                      </a:lnTo>
                      <a:lnTo>
                        <a:pt x="141" y="0"/>
                      </a:lnTo>
                      <a:lnTo>
                        <a:pt x="170" y="2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06" name="Freeform 193"/>
                <p:cNvSpPr>
                  <a:spLocks/>
                </p:cNvSpPr>
                <p:nvPr/>
              </p:nvSpPr>
              <p:spPr bwMode="auto">
                <a:xfrm>
                  <a:off x="3925888" y="5521325"/>
                  <a:ext cx="179387" cy="223838"/>
                </a:xfrm>
                <a:custGeom>
                  <a:avLst/>
                  <a:gdLst>
                    <a:gd name="T0" fmla="*/ 44450 w 113"/>
                    <a:gd name="T1" fmla="*/ 223838 h 141"/>
                    <a:gd name="T2" fmla="*/ 88900 w 113"/>
                    <a:gd name="T3" fmla="*/ 134938 h 141"/>
                    <a:gd name="T4" fmla="*/ 179387 w 113"/>
                    <a:gd name="T5" fmla="*/ 134938 h 141"/>
                    <a:gd name="T6" fmla="*/ 134937 w 113"/>
                    <a:gd name="T7" fmla="*/ 0 h 141"/>
                    <a:gd name="T8" fmla="*/ 0 w 113"/>
                    <a:gd name="T9" fmla="*/ 44450 h 141"/>
                    <a:gd name="T10" fmla="*/ 0 w 113"/>
                    <a:gd name="T11" fmla="*/ 179388 h 141"/>
                    <a:gd name="T12" fmla="*/ 44450 w 113"/>
                    <a:gd name="T13" fmla="*/ 223838 h 14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3" h="141">
                      <a:moveTo>
                        <a:pt x="28" y="141"/>
                      </a:moveTo>
                      <a:lnTo>
                        <a:pt x="56" y="85"/>
                      </a:lnTo>
                      <a:lnTo>
                        <a:pt x="113" y="85"/>
                      </a:lnTo>
                      <a:lnTo>
                        <a:pt x="85" y="0"/>
                      </a:lnTo>
                      <a:lnTo>
                        <a:pt x="0" y="28"/>
                      </a:lnTo>
                      <a:lnTo>
                        <a:pt x="0" y="113"/>
                      </a:lnTo>
                      <a:lnTo>
                        <a:pt x="28" y="141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07" name="Freeform 194"/>
                <p:cNvSpPr>
                  <a:spLocks/>
                </p:cNvSpPr>
                <p:nvPr/>
              </p:nvSpPr>
              <p:spPr bwMode="auto">
                <a:xfrm>
                  <a:off x="3970338" y="5656263"/>
                  <a:ext cx="134937" cy="134937"/>
                </a:xfrm>
                <a:custGeom>
                  <a:avLst/>
                  <a:gdLst>
                    <a:gd name="T0" fmla="*/ 134937 w 85"/>
                    <a:gd name="T1" fmla="*/ 44450 h 85"/>
                    <a:gd name="T2" fmla="*/ 134937 w 85"/>
                    <a:gd name="T3" fmla="*/ 0 h 85"/>
                    <a:gd name="T4" fmla="*/ 44450 w 85"/>
                    <a:gd name="T5" fmla="*/ 0 h 85"/>
                    <a:gd name="T6" fmla="*/ 0 w 85"/>
                    <a:gd name="T7" fmla="*/ 88900 h 85"/>
                    <a:gd name="T8" fmla="*/ 90487 w 85"/>
                    <a:gd name="T9" fmla="*/ 134937 h 85"/>
                    <a:gd name="T10" fmla="*/ 90487 w 85"/>
                    <a:gd name="T11" fmla="*/ 44450 h 85"/>
                    <a:gd name="T12" fmla="*/ 134937 w 85"/>
                    <a:gd name="T13" fmla="*/ 44450 h 85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85" h="85">
                      <a:moveTo>
                        <a:pt x="85" y="28"/>
                      </a:moveTo>
                      <a:lnTo>
                        <a:pt x="85" y="0"/>
                      </a:lnTo>
                      <a:lnTo>
                        <a:pt x="28" y="0"/>
                      </a:lnTo>
                      <a:lnTo>
                        <a:pt x="0" y="56"/>
                      </a:lnTo>
                      <a:lnTo>
                        <a:pt x="57" y="85"/>
                      </a:lnTo>
                      <a:lnTo>
                        <a:pt x="57" y="28"/>
                      </a:lnTo>
                      <a:lnTo>
                        <a:pt x="85" y="2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08" name="Freeform 195"/>
                <p:cNvSpPr>
                  <a:spLocks/>
                </p:cNvSpPr>
                <p:nvPr/>
              </p:nvSpPr>
              <p:spPr bwMode="auto">
                <a:xfrm>
                  <a:off x="4060825" y="5700713"/>
                  <a:ext cx="90488" cy="134937"/>
                </a:xfrm>
                <a:custGeom>
                  <a:avLst/>
                  <a:gdLst>
                    <a:gd name="T0" fmla="*/ 0 w 57"/>
                    <a:gd name="T1" fmla="*/ 90487 h 85"/>
                    <a:gd name="T2" fmla="*/ 90488 w 57"/>
                    <a:gd name="T3" fmla="*/ 134937 h 85"/>
                    <a:gd name="T4" fmla="*/ 90488 w 57"/>
                    <a:gd name="T5" fmla="*/ 44450 h 85"/>
                    <a:gd name="T6" fmla="*/ 44450 w 57"/>
                    <a:gd name="T7" fmla="*/ 0 h 85"/>
                    <a:gd name="T8" fmla="*/ 0 w 57"/>
                    <a:gd name="T9" fmla="*/ 0 h 85"/>
                    <a:gd name="T10" fmla="*/ 0 w 57"/>
                    <a:gd name="T11" fmla="*/ 90487 h 85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57" h="85">
                      <a:moveTo>
                        <a:pt x="0" y="57"/>
                      </a:moveTo>
                      <a:lnTo>
                        <a:pt x="57" y="85"/>
                      </a:lnTo>
                      <a:lnTo>
                        <a:pt x="57" y="28"/>
                      </a:lnTo>
                      <a:lnTo>
                        <a:pt x="28" y="0"/>
                      </a:lnTo>
                      <a:lnTo>
                        <a:pt x="0" y="0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09" name="Freeform 196"/>
                <p:cNvSpPr>
                  <a:spLocks/>
                </p:cNvSpPr>
                <p:nvPr/>
              </p:nvSpPr>
              <p:spPr bwMode="auto">
                <a:xfrm>
                  <a:off x="3879850" y="5745163"/>
                  <a:ext cx="180975" cy="269875"/>
                </a:xfrm>
                <a:custGeom>
                  <a:avLst/>
                  <a:gdLst>
                    <a:gd name="T0" fmla="*/ 180975 w 114"/>
                    <a:gd name="T1" fmla="*/ 46038 h 170"/>
                    <a:gd name="T2" fmla="*/ 90488 w 114"/>
                    <a:gd name="T3" fmla="*/ 269875 h 170"/>
                    <a:gd name="T4" fmla="*/ 46038 w 114"/>
                    <a:gd name="T5" fmla="*/ 225425 h 170"/>
                    <a:gd name="T6" fmla="*/ 46038 w 114"/>
                    <a:gd name="T7" fmla="*/ 90488 h 170"/>
                    <a:gd name="T8" fmla="*/ 0 w 114"/>
                    <a:gd name="T9" fmla="*/ 46038 h 170"/>
                    <a:gd name="T10" fmla="*/ 90488 w 114"/>
                    <a:gd name="T11" fmla="*/ 0 h 170"/>
                    <a:gd name="T12" fmla="*/ 180975 w 114"/>
                    <a:gd name="T13" fmla="*/ 46038 h 17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4" h="170">
                      <a:moveTo>
                        <a:pt x="114" y="29"/>
                      </a:moveTo>
                      <a:lnTo>
                        <a:pt x="57" y="170"/>
                      </a:lnTo>
                      <a:lnTo>
                        <a:pt x="29" y="142"/>
                      </a:lnTo>
                      <a:lnTo>
                        <a:pt x="29" y="57"/>
                      </a:lnTo>
                      <a:lnTo>
                        <a:pt x="0" y="29"/>
                      </a:lnTo>
                      <a:lnTo>
                        <a:pt x="57" y="0"/>
                      </a:lnTo>
                      <a:lnTo>
                        <a:pt x="114" y="2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10" name="Freeform 197"/>
                <p:cNvSpPr>
                  <a:spLocks/>
                </p:cNvSpPr>
                <p:nvPr/>
              </p:nvSpPr>
              <p:spPr bwMode="auto">
                <a:xfrm>
                  <a:off x="3970338" y="5791200"/>
                  <a:ext cx="180975" cy="314325"/>
                </a:xfrm>
                <a:custGeom>
                  <a:avLst/>
                  <a:gdLst>
                    <a:gd name="T0" fmla="*/ 90488 w 114"/>
                    <a:gd name="T1" fmla="*/ 0 h 198"/>
                    <a:gd name="T2" fmla="*/ 0 w 114"/>
                    <a:gd name="T3" fmla="*/ 223838 h 198"/>
                    <a:gd name="T4" fmla="*/ 0 w 114"/>
                    <a:gd name="T5" fmla="*/ 314325 h 198"/>
                    <a:gd name="T6" fmla="*/ 44450 w 114"/>
                    <a:gd name="T7" fmla="*/ 314325 h 198"/>
                    <a:gd name="T8" fmla="*/ 44450 w 114"/>
                    <a:gd name="T9" fmla="*/ 269875 h 198"/>
                    <a:gd name="T10" fmla="*/ 90488 w 114"/>
                    <a:gd name="T11" fmla="*/ 223838 h 198"/>
                    <a:gd name="T12" fmla="*/ 180975 w 114"/>
                    <a:gd name="T13" fmla="*/ 44450 h 198"/>
                    <a:gd name="T14" fmla="*/ 90488 w 114"/>
                    <a:gd name="T15" fmla="*/ 0 h 19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14" h="198">
                      <a:moveTo>
                        <a:pt x="57" y="0"/>
                      </a:moveTo>
                      <a:lnTo>
                        <a:pt x="0" y="141"/>
                      </a:lnTo>
                      <a:lnTo>
                        <a:pt x="0" y="198"/>
                      </a:lnTo>
                      <a:lnTo>
                        <a:pt x="28" y="198"/>
                      </a:lnTo>
                      <a:lnTo>
                        <a:pt x="28" y="170"/>
                      </a:lnTo>
                      <a:lnTo>
                        <a:pt x="57" y="141"/>
                      </a:lnTo>
                      <a:lnTo>
                        <a:pt x="114" y="28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3081" name="グループ化 2"/>
              <p:cNvGrpSpPr>
                <a:grpSpLocks/>
              </p:cNvGrpSpPr>
              <p:nvPr/>
            </p:nvGrpSpPr>
            <p:grpSpPr bwMode="auto">
              <a:xfrm>
                <a:off x="730250" y="254000"/>
                <a:ext cx="10306050" cy="9091613"/>
                <a:chOff x="730250" y="254000"/>
                <a:chExt cx="10306050" cy="9091613"/>
              </a:xfrm>
            </p:grpSpPr>
            <p:sp>
              <p:nvSpPr>
                <p:cNvPr id="3275" name="Freeform 8"/>
                <p:cNvSpPr>
                  <a:spLocks/>
                </p:cNvSpPr>
                <p:nvPr/>
              </p:nvSpPr>
              <p:spPr bwMode="auto">
                <a:xfrm>
                  <a:off x="1720850" y="8850313"/>
                  <a:ext cx="269875" cy="495300"/>
                </a:xfrm>
                <a:custGeom>
                  <a:avLst/>
                  <a:gdLst>
                    <a:gd name="T0" fmla="*/ 269875 w 170"/>
                    <a:gd name="T1" fmla="*/ 495300 h 312"/>
                    <a:gd name="T2" fmla="*/ 0 w 170"/>
                    <a:gd name="T3" fmla="*/ 315913 h 312"/>
                    <a:gd name="T4" fmla="*/ 0 w 170"/>
                    <a:gd name="T5" fmla="*/ 0 h 312"/>
                    <a:gd name="T6" fmla="*/ 88900 w 170"/>
                    <a:gd name="T7" fmla="*/ 90488 h 312"/>
                    <a:gd name="T8" fmla="*/ 223838 w 170"/>
                    <a:gd name="T9" fmla="*/ 90488 h 312"/>
                    <a:gd name="T10" fmla="*/ 223838 w 170"/>
                    <a:gd name="T11" fmla="*/ 315913 h 312"/>
                    <a:gd name="T12" fmla="*/ 269875 w 170"/>
                    <a:gd name="T13" fmla="*/ 495300 h 31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70" h="312">
                      <a:moveTo>
                        <a:pt x="170" y="312"/>
                      </a:moveTo>
                      <a:lnTo>
                        <a:pt x="0" y="199"/>
                      </a:lnTo>
                      <a:lnTo>
                        <a:pt x="0" y="0"/>
                      </a:lnTo>
                      <a:lnTo>
                        <a:pt x="56" y="57"/>
                      </a:lnTo>
                      <a:lnTo>
                        <a:pt x="141" y="57"/>
                      </a:lnTo>
                      <a:lnTo>
                        <a:pt x="141" y="199"/>
                      </a:lnTo>
                      <a:lnTo>
                        <a:pt x="170" y="31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76" name="Freeform 9"/>
                <p:cNvSpPr>
                  <a:spLocks/>
                </p:cNvSpPr>
                <p:nvPr/>
              </p:nvSpPr>
              <p:spPr bwMode="auto">
                <a:xfrm>
                  <a:off x="1944688" y="8850313"/>
                  <a:ext cx="269875" cy="495300"/>
                </a:xfrm>
                <a:custGeom>
                  <a:avLst/>
                  <a:gdLst>
                    <a:gd name="T0" fmla="*/ 46038 w 170"/>
                    <a:gd name="T1" fmla="*/ 495300 h 312"/>
                    <a:gd name="T2" fmla="*/ 0 w 170"/>
                    <a:gd name="T3" fmla="*/ 315913 h 312"/>
                    <a:gd name="T4" fmla="*/ 0 w 170"/>
                    <a:gd name="T5" fmla="*/ 90488 h 312"/>
                    <a:gd name="T6" fmla="*/ 46038 w 170"/>
                    <a:gd name="T7" fmla="*/ 0 h 312"/>
                    <a:gd name="T8" fmla="*/ 90488 w 170"/>
                    <a:gd name="T9" fmla="*/ 136525 h 312"/>
                    <a:gd name="T10" fmla="*/ 180975 w 170"/>
                    <a:gd name="T11" fmla="*/ 180975 h 312"/>
                    <a:gd name="T12" fmla="*/ 225425 w 170"/>
                    <a:gd name="T13" fmla="*/ 90488 h 312"/>
                    <a:gd name="T14" fmla="*/ 269875 w 170"/>
                    <a:gd name="T15" fmla="*/ 315913 h 312"/>
                    <a:gd name="T16" fmla="*/ 134938 w 170"/>
                    <a:gd name="T17" fmla="*/ 315913 h 312"/>
                    <a:gd name="T18" fmla="*/ 46038 w 170"/>
                    <a:gd name="T19" fmla="*/ 495300 h 31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70" h="312">
                      <a:moveTo>
                        <a:pt x="29" y="312"/>
                      </a:moveTo>
                      <a:lnTo>
                        <a:pt x="0" y="199"/>
                      </a:lnTo>
                      <a:lnTo>
                        <a:pt x="0" y="57"/>
                      </a:lnTo>
                      <a:lnTo>
                        <a:pt x="29" y="0"/>
                      </a:lnTo>
                      <a:lnTo>
                        <a:pt x="57" y="86"/>
                      </a:lnTo>
                      <a:lnTo>
                        <a:pt x="114" y="114"/>
                      </a:lnTo>
                      <a:lnTo>
                        <a:pt x="142" y="57"/>
                      </a:lnTo>
                      <a:lnTo>
                        <a:pt x="170" y="199"/>
                      </a:lnTo>
                      <a:lnTo>
                        <a:pt x="85" y="199"/>
                      </a:lnTo>
                      <a:lnTo>
                        <a:pt x="29" y="31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77" name="Freeform 10"/>
                <p:cNvSpPr>
                  <a:spLocks/>
                </p:cNvSpPr>
                <p:nvPr/>
              </p:nvSpPr>
              <p:spPr bwMode="auto">
                <a:xfrm>
                  <a:off x="5995988" y="7050088"/>
                  <a:ext cx="765175" cy="676275"/>
                </a:xfrm>
                <a:custGeom>
                  <a:avLst/>
                  <a:gdLst>
                    <a:gd name="T0" fmla="*/ 404813 w 482"/>
                    <a:gd name="T1" fmla="*/ 0 h 426"/>
                    <a:gd name="T2" fmla="*/ 179388 w 482"/>
                    <a:gd name="T3" fmla="*/ 90488 h 426"/>
                    <a:gd name="T4" fmla="*/ 225425 w 482"/>
                    <a:gd name="T5" fmla="*/ 225425 h 426"/>
                    <a:gd name="T6" fmla="*/ 90488 w 482"/>
                    <a:gd name="T7" fmla="*/ 495300 h 426"/>
                    <a:gd name="T8" fmla="*/ 0 w 482"/>
                    <a:gd name="T9" fmla="*/ 541338 h 426"/>
                    <a:gd name="T10" fmla="*/ 314325 w 482"/>
                    <a:gd name="T11" fmla="*/ 676275 h 426"/>
                    <a:gd name="T12" fmla="*/ 539750 w 482"/>
                    <a:gd name="T13" fmla="*/ 541338 h 426"/>
                    <a:gd name="T14" fmla="*/ 630238 w 482"/>
                    <a:gd name="T15" fmla="*/ 541338 h 426"/>
                    <a:gd name="T16" fmla="*/ 765175 w 482"/>
                    <a:gd name="T17" fmla="*/ 450850 h 426"/>
                    <a:gd name="T18" fmla="*/ 539750 w 482"/>
                    <a:gd name="T19" fmla="*/ 180975 h 426"/>
                    <a:gd name="T20" fmla="*/ 404813 w 482"/>
                    <a:gd name="T21" fmla="*/ 46038 h 426"/>
                    <a:gd name="T22" fmla="*/ 404813 w 482"/>
                    <a:gd name="T23" fmla="*/ 0 h 42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482" h="426">
                      <a:moveTo>
                        <a:pt x="255" y="0"/>
                      </a:moveTo>
                      <a:lnTo>
                        <a:pt x="113" y="57"/>
                      </a:lnTo>
                      <a:lnTo>
                        <a:pt x="142" y="142"/>
                      </a:lnTo>
                      <a:lnTo>
                        <a:pt x="57" y="312"/>
                      </a:lnTo>
                      <a:lnTo>
                        <a:pt x="0" y="341"/>
                      </a:lnTo>
                      <a:lnTo>
                        <a:pt x="198" y="426"/>
                      </a:lnTo>
                      <a:lnTo>
                        <a:pt x="340" y="341"/>
                      </a:lnTo>
                      <a:lnTo>
                        <a:pt x="397" y="341"/>
                      </a:lnTo>
                      <a:lnTo>
                        <a:pt x="482" y="284"/>
                      </a:lnTo>
                      <a:lnTo>
                        <a:pt x="340" y="114"/>
                      </a:lnTo>
                      <a:lnTo>
                        <a:pt x="255" y="29"/>
                      </a:lnTo>
                      <a:lnTo>
                        <a:pt x="255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78" name="Freeform 11"/>
                <p:cNvSpPr>
                  <a:spLocks/>
                </p:cNvSpPr>
                <p:nvPr/>
              </p:nvSpPr>
              <p:spPr bwMode="auto">
                <a:xfrm>
                  <a:off x="6310313" y="7500938"/>
                  <a:ext cx="585787" cy="449262"/>
                </a:xfrm>
                <a:custGeom>
                  <a:avLst/>
                  <a:gdLst>
                    <a:gd name="T0" fmla="*/ 450850 w 369"/>
                    <a:gd name="T1" fmla="*/ 0 h 283"/>
                    <a:gd name="T2" fmla="*/ 315912 w 369"/>
                    <a:gd name="T3" fmla="*/ 90487 h 283"/>
                    <a:gd name="T4" fmla="*/ 225425 w 369"/>
                    <a:gd name="T5" fmla="*/ 90487 h 283"/>
                    <a:gd name="T6" fmla="*/ 0 w 369"/>
                    <a:gd name="T7" fmla="*/ 225425 h 283"/>
                    <a:gd name="T8" fmla="*/ 180975 w 369"/>
                    <a:gd name="T9" fmla="*/ 269875 h 283"/>
                    <a:gd name="T10" fmla="*/ 315912 w 369"/>
                    <a:gd name="T11" fmla="*/ 449262 h 283"/>
                    <a:gd name="T12" fmla="*/ 360362 w 369"/>
                    <a:gd name="T13" fmla="*/ 404812 h 283"/>
                    <a:gd name="T14" fmla="*/ 450850 w 369"/>
                    <a:gd name="T15" fmla="*/ 404812 h 283"/>
                    <a:gd name="T16" fmla="*/ 539750 w 369"/>
                    <a:gd name="T17" fmla="*/ 360362 h 283"/>
                    <a:gd name="T18" fmla="*/ 495300 w 369"/>
                    <a:gd name="T19" fmla="*/ 314325 h 283"/>
                    <a:gd name="T20" fmla="*/ 539750 w 369"/>
                    <a:gd name="T21" fmla="*/ 269875 h 283"/>
                    <a:gd name="T22" fmla="*/ 539750 w 369"/>
                    <a:gd name="T23" fmla="*/ 179387 h 283"/>
                    <a:gd name="T24" fmla="*/ 585787 w 369"/>
                    <a:gd name="T25" fmla="*/ 134937 h 283"/>
                    <a:gd name="T26" fmla="*/ 450850 w 369"/>
                    <a:gd name="T27" fmla="*/ 0 h 283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369" h="283">
                      <a:moveTo>
                        <a:pt x="284" y="0"/>
                      </a:moveTo>
                      <a:lnTo>
                        <a:pt x="199" y="57"/>
                      </a:lnTo>
                      <a:lnTo>
                        <a:pt x="142" y="57"/>
                      </a:lnTo>
                      <a:lnTo>
                        <a:pt x="0" y="142"/>
                      </a:lnTo>
                      <a:lnTo>
                        <a:pt x="114" y="170"/>
                      </a:lnTo>
                      <a:lnTo>
                        <a:pt x="199" y="283"/>
                      </a:lnTo>
                      <a:lnTo>
                        <a:pt x="227" y="255"/>
                      </a:lnTo>
                      <a:lnTo>
                        <a:pt x="284" y="255"/>
                      </a:lnTo>
                      <a:lnTo>
                        <a:pt x="340" y="227"/>
                      </a:lnTo>
                      <a:lnTo>
                        <a:pt x="312" y="198"/>
                      </a:lnTo>
                      <a:lnTo>
                        <a:pt x="340" y="170"/>
                      </a:lnTo>
                      <a:lnTo>
                        <a:pt x="340" y="113"/>
                      </a:lnTo>
                      <a:lnTo>
                        <a:pt x="369" y="85"/>
                      </a:lnTo>
                      <a:lnTo>
                        <a:pt x="28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79" name="Freeform 12"/>
                <p:cNvSpPr>
                  <a:spLocks/>
                </p:cNvSpPr>
                <p:nvPr/>
              </p:nvSpPr>
              <p:spPr bwMode="auto">
                <a:xfrm>
                  <a:off x="730250" y="7545388"/>
                  <a:ext cx="314325" cy="360362"/>
                </a:xfrm>
                <a:custGeom>
                  <a:avLst/>
                  <a:gdLst>
                    <a:gd name="T0" fmla="*/ 314325 w 198"/>
                    <a:gd name="T1" fmla="*/ 46037 h 227"/>
                    <a:gd name="T2" fmla="*/ 134938 w 198"/>
                    <a:gd name="T3" fmla="*/ 360362 h 227"/>
                    <a:gd name="T4" fmla="*/ 44450 w 198"/>
                    <a:gd name="T5" fmla="*/ 360362 h 227"/>
                    <a:gd name="T6" fmla="*/ 0 w 198"/>
                    <a:gd name="T7" fmla="*/ 46037 h 227"/>
                    <a:gd name="T8" fmla="*/ 269875 w 198"/>
                    <a:gd name="T9" fmla="*/ 0 h 227"/>
                    <a:gd name="T10" fmla="*/ 314325 w 198"/>
                    <a:gd name="T11" fmla="*/ 46037 h 22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98" h="227">
                      <a:moveTo>
                        <a:pt x="198" y="29"/>
                      </a:moveTo>
                      <a:lnTo>
                        <a:pt x="85" y="227"/>
                      </a:lnTo>
                      <a:lnTo>
                        <a:pt x="28" y="227"/>
                      </a:lnTo>
                      <a:lnTo>
                        <a:pt x="0" y="29"/>
                      </a:lnTo>
                      <a:lnTo>
                        <a:pt x="170" y="0"/>
                      </a:lnTo>
                      <a:lnTo>
                        <a:pt x="198" y="2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80" name="Freeform 13"/>
                <p:cNvSpPr>
                  <a:spLocks/>
                </p:cNvSpPr>
                <p:nvPr/>
              </p:nvSpPr>
              <p:spPr bwMode="auto">
                <a:xfrm>
                  <a:off x="2755900" y="7996238"/>
                  <a:ext cx="854075" cy="719137"/>
                </a:xfrm>
                <a:custGeom>
                  <a:avLst/>
                  <a:gdLst>
                    <a:gd name="T0" fmla="*/ 88900 w 538"/>
                    <a:gd name="T1" fmla="*/ 449262 h 453"/>
                    <a:gd name="T2" fmla="*/ 88900 w 538"/>
                    <a:gd name="T3" fmla="*/ 360362 h 453"/>
                    <a:gd name="T4" fmla="*/ 179388 w 538"/>
                    <a:gd name="T5" fmla="*/ 314325 h 453"/>
                    <a:gd name="T6" fmla="*/ 223838 w 538"/>
                    <a:gd name="T7" fmla="*/ 179387 h 453"/>
                    <a:gd name="T8" fmla="*/ 314325 w 538"/>
                    <a:gd name="T9" fmla="*/ 134937 h 453"/>
                    <a:gd name="T10" fmla="*/ 358775 w 538"/>
                    <a:gd name="T11" fmla="*/ 0 h 453"/>
                    <a:gd name="T12" fmla="*/ 539750 w 538"/>
                    <a:gd name="T13" fmla="*/ 269875 h 453"/>
                    <a:gd name="T14" fmla="*/ 809625 w 538"/>
                    <a:gd name="T15" fmla="*/ 360362 h 453"/>
                    <a:gd name="T16" fmla="*/ 854075 w 538"/>
                    <a:gd name="T17" fmla="*/ 539750 h 453"/>
                    <a:gd name="T18" fmla="*/ 719138 w 538"/>
                    <a:gd name="T19" fmla="*/ 539750 h 453"/>
                    <a:gd name="T20" fmla="*/ 674688 w 538"/>
                    <a:gd name="T21" fmla="*/ 674687 h 453"/>
                    <a:gd name="T22" fmla="*/ 449263 w 538"/>
                    <a:gd name="T23" fmla="*/ 719137 h 453"/>
                    <a:gd name="T24" fmla="*/ 449263 w 538"/>
                    <a:gd name="T25" fmla="*/ 674687 h 453"/>
                    <a:gd name="T26" fmla="*/ 223838 w 538"/>
                    <a:gd name="T27" fmla="*/ 584200 h 453"/>
                    <a:gd name="T28" fmla="*/ 223838 w 538"/>
                    <a:gd name="T29" fmla="*/ 674687 h 453"/>
                    <a:gd name="T30" fmla="*/ 88900 w 538"/>
                    <a:gd name="T31" fmla="*/ 674687 h 453"/>
                    <a:gd name="T32" fmla="*/ 0 w 538"/>
                    <a:gd name="T33" fmla="*/ 630237 h 453"/>
                    <a:gd name="T34" fmla="*/ 88900 w 538"/>
                    <a:gd name="T35" fmla="*/ 495300 h 453"/>
                    <a:gd name="T36" fmla="*/ 88900 w 538"/>
                    <a:gd name="T37" fmla="*/ 449262 h 453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538" h="453">
                      <a:moveTo>
                        <a:pt x="56" y="283"/>
                      </a:moveTo>
                      <a:lnTo>
                        <a:pt x="56" y="227"/>
                      </a:lnTo>
                      <a:lnTo>
                        <a:pt x="113" y="198"/>
                      </a:lnTo>
                      <a:lnTo>
                        <a:pt x="141" y="113"/>
                      </a:lnTo>
                      <a:lnTo>
                        <a:pt x="198" y="85"/>
                      </a:lnTo>
                      <a:lnTo>
                        <a:pt x="226" y="0"/>
                      </a:lnTo>
                      <a:lnTo>
                        <a:pt x="340" y="170"/>
                      </a:lnTo>
                      <a:lnTo>
                        <a:pt x="510" y="227"/>
                      </a:lnTo>
                      <a:lnTo>
                        <a:pt x="538" y="340"/>
                      </a:lnTo>
                      <a:lnTo>
                        <a:pt x="453" y="340"/>
                      </a:lnTo>
                      <a:lnTo>
                        <a:pt x="425" y="425"/>
                      </a:lnTo>
                      <a:lnTo>
                        <a:pt x="283" y="453"/>
                      </a:lnTo>
                      <a:lnTo>
                        <a:pt x="283" y="425"/>
                      </a:lnTo>
                      <a:lnTo>
                        <a:pt x="141" y="368"/>
                      </a:lnTo>
                      <a:lnTo>
                        <a:pt x="141" y="425"/>
                      </a:lnTo>
                      <a:lnTo>
                        <a:pt x="56" y="425"/>
                      </a:lnTo>
                      <a:lnTo>
                        <a:pt x="0" y="397"/>
                      </a:lnTo>
                      <a:lnTo>
                        <a:pt x="56" y="312"/>
                      </a:lnTo>
                      <a:lnTo>
                        <a:pt x="56" y="28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81" name="Freeform 14"/>
                <p:cNvSpPr>
                  <a:spLocks/>
                </p:cNvSpPr>
                <p:nvPr/>
              </p:nvSpPr>
              <p:spPr bwMode="auto">
                <a:xfrm>
                  <a:off x="2351088" y="8040688"/>
                  <a:ext cx="493712" cy="585787"/>
                </a:xfrm>
                <a:custGeom>
                  <a:avLst/>
                  <a:gdLst>
                    <a:gd name="T0" fmla="*/ 493712 w 311"/>
                    <a:gd name="T1" fmla="*/ 315912 h 369"/>
                    <a:gd name="T2" fmla="*/ 493712 w 311"/>
                    <a:gd name="T3" fmla="*/ 450850 h 369"/>
                    <a:gd name="T4" fmla="*/ 404812 w 311"/>
                    <a:gd name="T5" fmla="*/ 404812 h 369"/>
                    <a:gd name="T6" fmla="*/ 269875 w 311"/>
                    <a:gd name="T7" fmla="*/ 585787 h 369"/>
                    <a:gd name="T8" fmla="*/ 88900 w 311"/>
                    <a:gd name="T9" fmla="*/ 539750 h 369"/>
                    <a:gd name="T10" fmla="*/ 0 w 311"/>
                    <a:gd name="T11" fmla="*/ 404812 h 369"/>
                    <a:gd name="T12" fmla="*/ 88900 w 311"/>
                    <a:gd name="T13" fmla="*/ 315912 h 369"/>
                    <a:gd name="T14" fmla="*/ 88900 w 311"/>
                    <a:gd name="T15" fmla="*/ 134937 h 369"/>
                    <a:gd name="T16" fmla="*/ 134937 w 311"/>
                    <a:gd name="T17" fmla="*/ 0 h 369"/>
                    <a:gd name="T18" fmla="*/ 223837 w 311"/>
                    <a:gd name="T19" fmla="*/ 0 h 369"/>
                    <a:gd name="T20" fmla="*/ 269875 w 311"/>
                    <a:gd name="T21" fmla="*/ 90487 h 369"/>
                    <a:gd name="T22" fmla="*/ 358775 w 311"/>
                    <a:gd name="T23" fmla="*/ 90487 h 369"/>
                    <a:gd name="T24" fmla="*/ 404812 w 311"/>
                    <a:gd name="T25" fmla="*/ 225425 h 369"/>
                    <a:gd name="T26" fmla="*/ 449262 w 311"/>
                    <a:gd name="T27" fmla="*/ 225425 h 369"/>
                    <a:gd name="T28" fmla="*/ 493712 w 311"/>
                    <a:gd name="T29" fmla="*/ 315912 h 369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311" h="369">
                      <a:moveTo>
                        <a:pt x="311" y="199"/>
                      </a:moveTo>
                      <a:lnTo>
                        <a:pt x="311" y="284"/>
                      </a:lnTo>
                      <a:lnTo>
                        <a:pt x="255" y="255"/>
                      </a:lnTo>
                      <a:lnTo>
                        <a:pt x="170" y="369"/>
                      </a:lnTo>
                      <a:lnTo>
                        <a:pt x="56" y="340"/>
                      </a:lnTo>
                      <a:lnTo>
                        <a:pt x="0" y="255"/>
                      </a:lnTo>
                      <a:lnTo>
                        <a:pt x="56" y="199"/>
                      </a:lnTo>
                      <a:lnTo>
                        <a:pt x="56" y="85"/>
                      </a:lnTo>
                      <a:lnTo>
                        <a:pt x="85" y="0"/>
                      </a:lnTo>
                      <a:lnTo>
                        <a:pt x="141" y="0"/>
                      </a:lnTo>
                      <a:lnTo>
                        <a:pt x="170" y="57"/>
                      </a:lnTo>
                      <a:lnTo>
                        <a:pt x="226" y="57"/>
                      </a:lnTo>
                      <a:lnTo>
                        <a:pt x="255" y="142"/>
                      </a:lnTo>
                      <a:lnTo>
                        <a:pt x="283" y="142"/>
                      </a:lnTo>
                      <a:lnTo>
                        <a:pt x="311" y="19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82" name="Freeform 15"/>
                <p:cNvSpPr>
                  <a:spLocks/>
                </p:cNvSpPr>
                <p:nvPr/>
              </p:nvSpPr>
              <p:spPr bwMode="auto">
                <a:xfrm>
                  <a:off x="2620963" y="7950200"/>
                  <a:ext cx="358775" cy="406400"/>
                </a:xfrm>
                <a:custGeom>
                  <a:avLst/>
                  <a:gdLst>
                    <a:gd name="T0" fmla="*/ 358775 w 226"/>
                    <a:gd name="T1" fmla="*/ 225425 h 256"/>
                    <a:gd name="T2" fmla="*/ 314325 w 226"/>
                    <a:gd name="T3" fmla="*/ 360363 h 256"/>
                    <a:gd name="T4" fmla="*/ 223838 w 226"/>
                    <a:gd name="T5" fmla="*/ 406400 h 256"/>
                    <a:gd name="T6" fmla="*/ 179388 w 226"/>
                    <a:gd name="T7" fmla="*/ 315913 h 256"/>
                    <a:gd name="T8" fmla="*/ 134938 w 226"/>
                    <a:gd name="T9" fmla="*/ 315913 h 256"/>
                    <a:gd name="T10" fmla="*/ 88900 w 226"/>
                    <a:gd name="T11" fmla="*/ 180975 h 256"/>
                    <a:gd name="T12" fmla="*/ 0 w 226"/>
                    <a:gd name="T13" fmla="*/ 180975 h 256"/>
                    <a:gd name="T14" fmla="*/ 88900 w 226"/>
                    <a:gd name="T15" fmla="*/ 90488 h 256"/>
                    <a:gd name="T16" fmla="*/ 179388 w 226"/>
                    <a:gd name="T17" fmla="*/ 90488 h 256"/>
                    <a:gd name="T18" fmla="*/ 179388 w 226"/>
                    <a:gd name="T19" fmla="*/ 0 h 256"/>
                    <a:gd name="T20" fmla="*/ 314325 w 226"/>
                    <a:gd name="T21" fmla="*/ 136525 h 256"/>
                    <a:gd name="T22" fmla="*/ 358775 w 226"/>
                    <a:gd name="T23" fmla="*/ 225425 h 2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26" h="256">
                      <a:moveTo>
                        <a:pt x="226" y="142"/>
                      </a:moveTo>
                      <a:lnTo>
                        <a:pt x="198" y="227"/>
                      </a:lnTo>
                      <a:lnTo>
                        <a:pt x="141" y="256"/>
                      </a:lnTo>
                      <a:lnTo>
                        <a:pt x="113" y="199"/>
                      </a:lnTo>
                      <a:lnTo>
                        <a:pt x="85" y="199"/>
                      </a:lnTo>
                      <a:lnTo>
                        <a:pt x="56" y="114"/>
                      </a:lnTo>
                      <a:lnTo>
                        <a:pt x="0" y="114"/>
                      </a:lnTo>
                      <a:lnTo>
                        <a:pt x="56" y="57"/>
                      </a:lnTo>
                      <a:lnTo>
                        <a:pt x="113" y="57"/>
                      </a:lnTo>
                      <a:lnTo>
                        <a:pt x="113" y="0"/>
                      </a:lnTo>
                      <a:lnTo>
                        <a:pt x="198" y="86"/>
                      </a:lnTo>
                      <a:lnTo>
                        <a:pt x="226" y="14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83" name="Freeform 16"/>
                <p:cNvSpPr>
                  <a:spLocks/>
                </p:cNvSpPr>
                <p:nvPr/>
              </p:nvSpPr>
              <p:spPr bwMode="auto">
                <a:xfrm>
                  <a:off x="2800350" y="7815263"/>
                  <a:ext cx="314325" cy="360362"/>
                </a:xfrm>
                <a:custGeom>
                  <a:avLst/>
                  <a:gdLst>
                    <a:gd name="T0" fmla="*/ 0 w 198"/>
                    <a:gd name="T1" fmla="*/ 134937 h 227"/>
                    <a:gd name="T2" fmla="*/ 134938 w 198"/>
                    <a:gd name="T3" fmla="*/ 271462 h 227"/>
                    <a:gd name="T4" fmla="*/ 179388 w 198"/>
                    <a:gd name="T5" fmla="*/ 360362 h 227"/>
                    <a:gd name="T6" fmla="*/ 269875 w 198"/>
                    <a:gd name="T7" fmla="*/ 315912 h 227"/>
                    <a:gd name="T8" fmla="*/ 314325 w 198"/>
                    <a:gd name="T9" fmla="*/ 180975 h 227"/>
                    <a:gd name="T10" fmla="*/ 134938 w 198"/>
                    <a:gd name="T11" fmla="*/ 0 h 227"/>
                    <a:gd name="T12" fmla="*/ 134938 w 198"/>
                    <a:gd name="T13" fmla="*/ 46037 h 227"/>
                    <a:gd name="T14" fmla="*/ 0 w 198"/>
                    <a:gd name="T15" fmla="*/ 90487 h 227"/>
                    <a:gd name="T16" fmla="*/ 0 w 198"/>
                    <a:gd name="T17" fmla="*/ 134937 h 22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98" h="227">
                      <a:moveTo>
                        <a:pt x="0" y="85"/>
                      </a:moveTo>
                      <a:lnTo>
                        <a:pt x="85" y="171"/>
                      </a:lnTo>
                      <a:lnTo>
                        <a:pt x="113" y="227"/>
                      </a:lnTo>
                      <a:lnTo>
                        <a:pt x="170" y="199"/>
                      </a:lnTo>
                      <a:lnTo>
                        <a:pt x="198" y="114"/>
                      </a:lnTo>
                      <a:lnTo>
                        <a:pt x="85" y="0"/>
                      </a:lnTo>
                      <a:lnTo>
                        <a:pt x="85" y="29"/>
                      </a:lnTo>
                      <a:lnTo>
                        <a:pt x="0" y="57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84" name="Freeform 17"/>
                <p:cNvSpPr>
                  <a:spLocks/>
                </p:cNvSpPr>
                <p:nvPr/>
              </p:nvSpPr>
              <p:spPr bwMode="auto">
                <a:xfrm>
                  <a:off x="2351088" y="7680325"/>
                  <a:ext cx="584200" cy="450850"/>
                </a:xfrm>
                <a:custGeom>
                  <a:avLst/>
                  <a:gdLst>
                    <a:gd name="T0" fmla="*/ 584200 w 368"/>
                    <a:gd name="T1" fmla="*/ 134938 h 284"/>
                    <a:gd name="T2" fmla="*/ 584200 w 368"/>
                    <a:gd name="T3" fmla="*/ 180975 h 284"/>
                    <a:gd name="T4" fmla="*/ 449263 w 368"/>
                    <a:gd name="T5" fmla="*/ 225425 h 284"/>
                    <a:gd name="T6" fmla="*/ 449263 w 368"/>
                    <a:gd name="T7" fmla="*/ 360363 h 284"/>
                    <a:gd name="T8" fmla="*/ 358775 w 368"/>
                    <a:gd name="T9" fmla="*/ 360363 h 284"/>
                    <a:gd name="T10" fmla="*/ 269875 w 368"/>
                    <a:gd name="T11" fmla="*/ 450850 h 284"/>
                    <a:gd name="T12" fmla="*/ 223838 w 368"/>
                    <a:gd name="T13" fmla="*/ 360363 h 284"/>
                    <a:gd name="T14" fmla="*/ 134938 w 368"/>
                    <a:gd name="T15" fmla="*/ 360363 h 284"/>
                    <a:gd name="T16" fmla="*/ 44450 w 368"/>
                    <a:gd name="T17" fmla="*/ 269875 h 284"/>
                    <a:gd name="T18" fmla="*/ 0 w 368"/>
                    <a:gd name="T19" fmla="*/ 46038 h 284"/>
                    <a:gd name="T20" fmla="*/ 134938 w 368"/>
                    <a:gd name="T21" fmla="*/ 0 h 284"/>
                    <a:gd name="T22" fmla="*/ 269875 w 368"/>
                    <a:gd name="T23" fmla="*/ 134938 h 284"/>
                    <a:gd name="T24" fmla="*/ 584200 w 368"/>
                    <a:gd name="T25" fmla="*/ 134938 h 284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68" h="284">
                      <a:moveTo>
                        <a:pt x="368" y="85"/>
                      </a:moveTo>
                      <a:lnTo>
                        <a:pt x="368" y="114"/>
                      </a:lnTo>
                      <a:lnTo>
                        <a:pt x="283" y="142"/>
                      </a:lnTo>
                      <a:lnTo>
                        <a:pt x="283" y="227"/>
                      </a:lnTo>
                      <a:lnTo>
                        <a:pt x="226" y="227"/>
                      </a:lnTo>
                      <a:lnTo>
                        <a:pt x="170" y="284"/>
                      </a:lnTo>
                      <a:lnTo>
                        <a:pt x="141" y="227"/>
                      </a:lnTo>
                      <a:lnTo>
                        <a:pt x="85" y="227"/>
                      </a:lnTo>
                      <a:lnTo>
                        <a:pt x="28" y="170"/>
                      </a:lnTo>
                      <a:lnTo>
                        <a:pt x="0" y="29"/>
                      </a:lnTo>
                      <a:lnTo>
                        <a:pt x="85" y="0"/>
                      </a:lnTo>
                      <a:lnTo>
                        <a:pt x="170" y="85"/>
                      </a:lnTo>
                      <a:lnTo>
                        <a:pt x="368" y="8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85" name="Freeform 18"/>
                <p:cNvSpPr>
                  <a:spLocks/>
                </p:cNvSpPr>
                <p:nvPr/>
              </p:nvSpPr>
              <p:spPr bwMode="auto">
                <a:xfrm>
                  <a:off x="1990725" y="8761413"/>
                  <a:ext cx="449263" cy="404812"/>
                </a:xfrm>
                <a:custGeom>
                  <a:avLst/>
                  <a:gdLst>
                    <a:gd name="T0" fmla="*/ 223838 w 283"/>
                    <a:gd name="T1" fmla="*/ 404812 h 255"/>
                    <a:gd name="T2" fmla="*/ 449263 w 283"/>
                    <a:gd name="T3" fmla="*/ 314325 h 255"/>
                    <a:gd name="T4" fmla="*/ 449263 w 283"/>
                    <a:gd name="T5" fmla="*/ 88900 h 255"/>
                    <a:gd name="T6" fmla="*/ 314325 w 283"/>
                    <a:gd name="T7" fmla="*/ 0 h 255"/>
                    <a:gd name="T8" fmla="*/ 134938 w 283"/>
                    <a:gd name="T9" fmla="*/ 0 h 255"/>
                    <a:gd name="T10" fmla="*/ 134938 w 283"/>
                    <a:gd name="T11" fmla="*/ 44450 h 255"/>
                    <a:gd name="T12" fmla="*/ 0 w 283"/>
                    <a:gd name="T13" fmla="*/ 88900 h 255"/>
                    <a:gd name="T14" fmla="*/ 44450 w 283"/>
                    <a:gd name="T15" fmla="*/ 225425 h 255"/>
                    <a:gd name="T16" fmla="*/ 134938 w 283"/>
                    <a:gd name="T17" fmla="*/ 269875 h 255"/>
                    <a:gd name="T18" fmla="*/ 179388 w 283"/>
                    <a:gd name="T19" fmla="*/ 179387 h 255"/>
                    <a:gd name="T20" fmla="*/ 223838 w 283"/>
                    <a:gd name="T21" fmla="*/ 404812 h 25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283" h="255">
                      <a:moveTo>
                        <a:pt x="141" y="255"/>
                      </a:moveTo>
                      <a:lnTo>
                        <a:pt x="283" y="198"/>
                      </a:lnTo>
                      <a:lnTo>
                        <a:pt x="283" y="56"/>
                      </a:lnTo>
                      <a:lnTo>
                        <a:pt x="198" y="0"/>
                      </a:lnTo>
                      <a:lnTo>
                        <a:pt x="85" y="0"/>
                      </a:lnTo>
                      <a:lnTo>
                        <a:pt x="85" y="28"/>
                      </a:lnTo>
                      <a:lnTo>
                        <a:pt x="0" y="56"/>
                      </a:lnTo>
                      <a:lnTo>
                        <a:pt x="28" y="142"/>
                      </a:lnTo>
                      <a:lnTo>
                        <a:pt x="85" y="170"/>
                      </a:lnTo>
                      <a:lnTo>
                        <a:pt x="113" y="113"/>
                      </a:lnTo>
                      <a:lnTo>
                        <a:pt x="141" y="25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86" name="Freeform 19"/>
                <p:cNvSpPr>
                  <a:spLocks/>
                </p:cNvSpPr>
                <p:nvPr/>
              </p:nvSpPr>
              <p:spPr bwMode="auto">
                <a:xfrm>
                  <a:off x="2125663" y="8445500"/>
                  <a:ext cx="495300" cy="404813"/>
                </a:xfrm>
                <a:custGeom>
                  <a:avLst/>
                  <a:gdLst>
                    <a:gd name="T0" fmla="*/ 495300 w 312"/>
                    <a:gd name="T1" fmla="*/ 180975 h 255"/>
                    <a:gd name="T2" fmla="*/ 314325 w 312"/>
                    <a:gd name="T3" fmla="*/ 269875 h 255"/>
                    <a:gd name="T4" fmla="*/ 314325 w 312"/>
                    <a:gd name="T5" fmla="*/ 404813 h 255"/>
                    <a:gd name="T6" fmla="*/ 179388 w 312"/>
                    <a:gd name="T7" fmla="*/ 315913 h 255"/>
                    <a:gd name="T8" fmla="*/ 0 w 312"/>
                    <a:gd name="T9" fmla="*/ 315913 h 255"/>
                    <a:gd name="T10" fmla="*/ 134938 w 312"/>
                    <a:gd name="T11" fmla="*/ 180975 h 255"/>
                    <a:gd name="T12" fmla="*/ 134938 w 312"/>
                    <a:gd name="T13" fmla="*/ 46038 h 255"/>
                    <a:gd name="T14" fmla="*/ 225425 w 312"/>
                    <a:gd name="T15" fmla="*/ 0 h 255"/>
                    <a:gd name="T16" fmla="*/ 314325 w 312"/>
                    <a:gd name="T17" fmla="*/ 134938 h 255"/>
                    <a:gd name="T18" fmla="*/ 495300 w 312"/>
                    <a:gd name="T19" fmla="*/ 180975 h 25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12" h="255">
                      <a:moveTo>
                        <a:pt x="312" y="114"/>
                      </a:moveTo>
                      <a:lnTo>
                        <a:pt x="198" y="170"/>
                      </a:lnTo>
                      <a:lnTo>
                        <a:pt x="198" y="255"/>
                      </a:lnTo>
                      <a:lnTo>
                        <a:pt x="113" y="199"/>
                      </a:lnTo>
                      <a:lnTo>
                        <a:pt x="0" y="199"/>
                      </a:lnTo>
                      <a:lnTo>
                        <a:pt x="85" y="114"/>
                      </a:lnTo>
                      <a:lnTo>
                        <a:pt x="85" y="29"/>
                      </a:lnTo>
                      <a:lnTo>
                        <a:pt x="142" y="0"/>
                      </a:lnTo>
                      <a:lnTo>
                        <a:pt x="198" y="85"/>
                      </a:lnTo>
                      <a:lnTo>
                        <a:pt x="312" y="11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87" name="Freeform 20"/>
                <p:cNvSpPr>
                  <a:spLocks/>
                </p:cNvSpPr>
                <p:nvPr/>
              </p:nvSpPr>
              <p:spPr bwMode="auto">
                <a:xfrm>
                  <a:off x="1720850" y="8356600"/>
                  <a:ext cx="539750" cy="584200"/>
                </a:xfrm>
                <a:custGeom>
                  <a:avLst/>
                  <a:gdLst>
                    <a:gd name="T0" fmla="*/ 539750 w 340"/>
                    <a:gd name="T1" fmla="*/ 134938 h 368"/>
                    <a:gd name="T2" fmla="*/ 314325 w 340"/>
                    <a:gd name="T3" fmla="*/ 0 h 368"/>
                    <a:gd name="T4" fmla="*/ 358775 w 340"/>
                    <a:gd name="T5" fmla="*/ 88900 h 368"/>
                    <a:gd name="T6" fmla="*/ 223838 w 340"/>
                    <a:gd name="T7" fmla="*/ 88900 h 368"/>
                    <a:gd name="T8" fmla="*/ 179388 w 340"/>
                    <a:gd name="T9" fmla="*/ 44450 h 368"/>
                    <a:gd name="T10" fmla="*/ 134938 w 340"/>
                    <a:gd name="T11" fmla="*/ 223838 h 368"/>
                    <a:gd name="T12" fmla="*/ 0 w 340"/>
                    <a:gd name="T13" fmla="*/ 493713 h 368"/>
                    <a:gd name="T14" fmla="*/ 88900 w 340"/>
                    <a:gd name="T15" fmla="*/ 584200 h 368"/>
                    <a:gd name="T16" fmla="*/ 223838 w 340"/>
                    <a:gd name="T17" fmla="*/ 584200 h 368"/>
                    <a:gd name="T18" fmla="*/ 269875 w 340"/>
                    <a:gd name="T19" fmla="*/ 493713 h 368"/>
                    <a:gd name="T20" fmla="*/ 404813 w 340"/>
                    <a:gd name="T21" fmla="*/ 449263 h 368"/>
                    <a:gd name="T22" fmla="*/ 404813 w 340"/>
                    <a:gd name="T23" fmla="*/ 404813 h 368"/>
                    <a:gd name="T24" fmla="*/ 539750 w 340"/>
                    <a:gd name="T25" fmla="*/ 269875 h 368"/>
                    <a:gd name="T26" fmla="*/ 539750 w 340"/>
                    <a:gd name="T27" fmla="*/ 134938 h 36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340" h="368">
                      <a:moveTo>
                        <a:pt x="340" y="85"/>
                      </a:moveTo>
                      <a:lnTo>
                        <a:pt x="198" y="0"/>
                      </a:lnTo>
                      <a:lnTo>
                        <a:pt x="226" y="56"/>
                      </a:lnTo>
                      <a:lnTo>
                        <a:pt x="141" y="56"/>
                      </a:lnTo>
                      <a:lnTo>
                        <a:pt x="113" y="28"/>
                      </a:lnTo>
                      <a:lnTo>
                        <a:pt x="85" y="141"/>
                      </a:lnTo>
                      <a:lnTo>
                        <a:pt x="0" y="311"/>
                      </a:lnTo>
                      <a:lnTo>
                        <a:pt x="56" y="368"/>
                      </a:lnTo>
                      <a:lnTo>
                        <a:pt x="141" y="368"/>
                      </a:lnTo>
                      <a:lnTo>
                        <a:pt x="170" y="311"/>
                      </a:lnTo>
                      <a:lnTo>
                        <a:pt x="255" y="283"/>
                      </a:lnTo>
                      <a:lnTo>
                        <a:pt x="255" y="255"/>
                      </a:lnTo>
                      <a:lnTo>
                        <a:pt x="340" y="170"/>
                      </a:lnTo>
                      <a:lnTo>
                        <a:pt x="340" y="8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88" name="Freeform 21"/>
                <p:cNvSpPr>
                  <a:spLocks/>
                </p:cNvSpPr>
                <p:nvPr/>
              </p:nvSpPr>
              <p:spPr bwMode="auto">
                <a:xfrm>
                  <a:off x="1855788" y="8086725"/>
                  <a:ext cx="269875" cy="358775"/>
                </a:xfrm>
                <a:custGeom>
                  <a:avLst/>
                  <a:gdLst>
                    <a:gd name="T0" fmla="*/ 44450 w 170"/>
                    <a:gd name="T1" fmla="*/ 314325 h 226"/>
                    <a:gd name="T2" fmla="*/ 88900 w 170"/>
                    <a:gd name="T3" fmla="*/ 358775 h 226"/>
                    <a:gd name="T4" fmla="*/ 223838 w 170"/>
                    <a:gd name="T5" fmla="*/ 358775 h 226"/>
                    <a:gd name="T6" fmla="*/ 179388 w 170"/>
                    <a:gd name="T7" fmla="*/ 269875 h 226"/>
                    <a:gd name="T8" fmla="*/ 223838 w 170"/>
                    <a:gd name="T9" fmla="*/ 179388 h 226"/>
                    <a:gd name="T10" fmla="*/ 179388 w 170"/>
                    <a:gd name="T11" fmla="*/ 134938 h 226"/>
                    <a:gd name="T12" fmla="*/ 269875 w 170"/>
                    <a:gd name="T13" fmla="*/ 0 h 226"/>
                    <a:gd name="T14" fmla="*/ 134938 w 170"/>
                    <a:gd name="T15" fmla="*/ 44450 h 226"/>
                    <a:gd name="T16" fmla="*/ 0 w 170"/>
                    <a:gd name="T17" fmla="*/ 0 h 226"/>
                    <a:gd name="T18" fmla="*/ 88900 w 170"/>
                    <a:gd name="T19" fmla="*/ 179388 h 226"/>
                    <a:gd name="T20" fmla="*/ 44450 w 170"/>
                    <a:gd name="T21" fmla="*/ 314325 h 22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70" h="226">
                      <a:moveTo>
                        <a:pt x="28" y="198"/>
                      </a:moveTo>
                      <a:lnTo>
                        <a:pt x="56" y="226"/>
                      </a:lnTo>
                      <a:lnTo>
                        <a:pt x="141" y="226"/>
                      </a:lnTo>
                      <a:lnTo>
                        <a:pt x="113" y="170"/>
                      </a:lnTo>
                      <a:lnTo>
                        <a:pt x="141" y="113"/>
                      </a:lnTo>
                      <a:lnTo>
                        <a:pt x="113" y="85"/>
                      </a:lnTo>
                      <a:lnTo>
                        <a:pt x="170" y="0"/>
                      </a:lnTo>
                      <a:lnTo>
                        <a:pt x="85" y="28"/>
                      </a:lnTo>
                      <a:lnTo>
                        <a:pt x="0" y="0"/>
                      </a:lnTo>
                      <a:lnTo>
                        <a:pt x="56" y="113"/>
                      </a:lnTo>
                      <a:lnTo>
                        <a:pt x="28" y="19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89" name="Freeform 22"/>
                <p:cNvSpPr>
                  <a:spLocks/>
                </p:cNvSpPr>
                <p:nvPr/>
              </p:nvSpPr>
              <p:spPr bwMode="auto">
                <a:xfrm>
                  <a:off x="2035175" y="7905750"/>
                  <a:ext cx="450850" cy="585788"/>
                </a:xfrm>
                <a:custGeom>
                  <a:avLst/>
                  <a:gdLst>
                    <a:gd name="T0" fmla="*/ 90488 w 284"/>
                    <a:gd name="T1" fmla="*/ 44450 h 369"/>
                    <a:gd name="T2" fmla="*/ 134938 w 284"/>
                    <a:gd name="T3" fmla="*/ 90488 h 369"/>
                    <a:gd name="T4" fmla="*/ 90488 w 284"/>
                    <a:gd name="T5" fmla="*/ 180975 h 369"/>
                    <a:gd name="T6" fmla="*/ 0 w 284"/>
                    <a:gd name="T7" fmla="*/ 315913 h 369"/>
                    <a:gd name="T8" fmla="*/ 44450 w 284"/>
                    <a:gd name="T9" fmla="*/ 360363 h 369"/>
                    <a:gd name="T10" fmla="*/ 0 w 284"/>
                    <a:gd name="T11" fmla="*/ 450850 h 369"/>
                    <a:gd name="T12" fmla="*/ 225425 w 284"/>
                    <a:gd name="T13" fmla="*/ 585788 h 369"/>
                    <a:gd name="T14" fmla="*/ 315913 w 284"/>
                    <a:gd name="T15" fmla="*/ 539750 h 369"/>
                    <a:gd name="T16" fmla="*/ 404813 w 284"/>
                    <a:gd name="T17" fmla="*/ 450850 h 369"/>
                    <a:gd name="T18" fmla="*/ 404813 w 284"/>
                    <a:gd name="T19" fmla="*/ 269875 h 369"/>
                    <a:gd name="T20" fmla="*/ 450850 w 284"/>
                    <a:gd name="T21" fmla="*/ 134938 h 369"/>
                    <a:gd name="T22" fmla="*/ 360363 w 284"/>
                    <a:gd name="T23" fmla="*/ 44450 h 369"/>
                    <a:gd name="T24" fmla="*/ 225425 w 284"/>
                    <a:gd name="T25" fmla="*/ 44450 h 369"/>
                    <a:gd name="T26" fmla="*/ 179388 w 284"/>
                    <a:gd name="T27" fmla="*/ 0 h 369"/>
                    <a:gd name="T28" fmla="*/ 90488 w 284"/>
                    <a:gd name="T29" fmla="*/ 44450 h 369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284" h="369">
                      <a:moveTo>
                        <a:pt x="57" y="28"/>
                      </a:moveTo>
                      <a:lnTo>
                        <a:pt x="85" y="57"/>
                      </a:lnTo>
                      <a:lnTo>
                        <a:pt x="57" y="114"/>
                      </a:lnTo>
                      <a:lnTo>
                        <a:pt x="0" y="199"/>
                      </a:lnTo>
                      <a:lnTo>
                        <a:pt x="28" y="227"/>
                      </a:lnTo>
                      <a:lnTo>
                        <a:pt x="0" y="284"/>
                      </a:lnTo>
                      <a:lnTo>
                        <a:pt x="142" y="369"/>
                      </a:lnTo>
                      <a:lnTo>
                        <a:pt x="199" y="340"/>
                      </a:lnTo>
                      <a:lnTo>
                        <a:pt x="255" y="284"/>
                      </a:lnTo>
                      <a:lnTo>
                        <a:pt x="255" y="170"/>
                      </a:lnTo>
                      <a:lnTo>
                        <a:pt x="284" y="85"/>
                      </a:lnTo>
                      <a:lnTo>
                        <a:pt x="227" y="28"/>
                      </a:lnTo>
                      <a:lnTo>
                        <a:pt x="142" y="28"/>
                      </a:lnTo>
                      <a:lnTo>
                        <a:pt x="113" y="0"/>
                      </a:lnTo>
                      <a:lnTo>
                        <a:pt x="57" y="2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90" name="Freeform 23"/>
                <p:cNvSpPr>
                  <a:spLocks/>
                </p:cNvSpPr>
                <p:nvPr/>
              </p:nvSpPr>
              <p:spPr bwMode="auto">
                <a:xfrm>
                  <a:off x="1809750" y="7815263"/>
                  <a:ext cx="360363" cy="315912"/>
                </a:xfrm>
                <a:custGeom>
                  <a:avLst/>
                  <a:gdLst>
                    <a:gd name="T0" fmla="*/ 46038 w 227"/>
                    <a:gd name="T1" fmla="*/ 271462 h 199"/>
                    <a:gd name="T2" fmla="*/ 46038 w 227"/>
                    <a:gd name="T3" fmla="*/ 134937 h 199"/>
                    <a:gd name="T4" fmla="*/ 0 w 227"/>
                    <a:gd name="T5" fmla="*/ 90487 h 199"/>
                    <a:gd name="T6" fmla="*/ 180975 w 227"/>
                    <a:gd name="T7" fmla="*/ 90487 h 199"/>
                    <a:gd name="T8" fmla="*/ 225425 w 227"/>
                    <a:gd name="T9" fmla="*/ 0 h 199"/>
                    <a:gd name="T10" fmla="*/ 269875 w 227"/>
                    <a:gd name="T11" fmla="*/ 0 h 199"/>
                    <a:gd name="T12" fmla="*/ 315913 w 227"/>
                    <a:gd name="T13" fmla="*/ 134937 h 199"/>
                    <a:gd name="T14" fmla="*/ 360363 w 227"/>
                    <a:gd name="T15" fmla="*/ 180975 h 199"/>
                    <a:gd name="T16" fmla="*/ 315913 w 227"/>
                    <a:gd name="T17" fmla="*/ 271462 h 199"/>
                    <a:gd name="T18" fmla="*/ 180975 w 227"/>
                    <a:gd name="T19" fmla="*/ 315912 h 199"/>
                    <a:gd name="T20" fmla="*/ 46038 w 227"/>
                    <a:gd name="T21" fmla="*/ 271462 h 19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227" h="199">
                      <a:moveTo>
                        <a:pt x="29" y="171"/>
                      </a:moveTo>
                      <a:lnTo>
                        <a:pt x="29" y="85"/>
                      </a:lnTo>
                      <a:lnTo>
                        <a:pt x="0" y="57"/>
                      </a:lnTo>
                      <a:lnTo>
                        <a:pt x="114" y="57"/>
                      </a:lnTo>
                      <a:lnTo>
                        <a:pt x="142" y="0"/>
                      </a:lnTo>
                      <a:lnTo>
                        <a:pt x="170" y="0"/>
                      </a:lnTo>
                      <a:lnTo>
                        <a:pt x="199" y="85"/>
                      </a:lnTo>
                      <a:lnTo>
                        <a:pt x="227" y="114"/>
                      </a:lnTo>
                      <a:lnTo>
                        <a:pt x="199" y="171"/>
                      </a:lnTo>
                      <a:lnTo>
                        <a:pt x="114" y="199"/>
                      </a:lnTo>
                      <a:lnTo>
                        <a:pt x="29" y="171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91" name="Freeform 24"/>
                <p:cNvSpPr>
                  <a:spLocks/>
                </p:cNvSpPr>
                <p:nvPr/>
              </p:nvSpPr>
              <p:spPr bwMode="auto">
                <a:xfrm>
                  <a:off x="1585913" y="7186613"/>
                  <a:ext cx="900112" cy="763587"/>
                </a:xfrm>
                <a:custGeom>
                  <a:avLst/>
                  <a:gdLst>
                    <a:gd name="T0" fmla="*/ 223837 w 567"/>
                    <a:gd name="T1" fmla="*/ 719137 h 481"/>
                    <a:gd name="T2" fmla="*/ 0 w 567"/>
                    <a:gd name="T3" fmla="*/ 493712 h 481"/>
                    <a:gd name="T4" fmla="*/ 44450 w 567"/>
                    <a:gd name="T5" fmla="*/ 404812 h 481"/>
                    <a:gd name="T6" fmla="*/ 134937 w 567"/>
                    <a:gd name="T7" fmla="*/ 404812 h 481"/>
                    <a:gd name="T8" fmla="*/ 223837 w 567"/>
                    <a:gd name="T9" fmla="*/ 314325 h 481"/>
                    <a:gd name="T10" fmla="*/ 134937 w 567"/>
                    <a:gd name="T11" fmla="*/ 223837 h 481"/>
                    <a:gd name="T12" fmla="*/ 179387 w 567"/>
                    <a:gd name="T13" fmla="*/ 179387 h 481"/>
                    <a:gd name="T14" fmla="*/ 223837 w 567"/>
                    <a:gd name="T15" fmla="*/ 223837 h 481"/>
                    <a:gd name="T16" fmla="*/ 269875 w 567"/>
                    <a:gd name="T17" fmla="*/ 179387 h 481"/>
                    <a:gd name="T18" fmla="*/ 269875 w 567"/>
                    <a:gd name="T19" fmla="*/ 88900 h 481"/>
                    <a:gd name="T20" fmla="*/ 493712 w 567"/>
                    <a:gd name="T21" fmla="*/ 0 h 481"/>
                    <a:gd name="T22" fmla="*/ 628650 w 567"/>
                    <a:gd name="T23" fmla="*/ 44450 h 481"/>
                    <a:gd name="T24" fmla="*/ 584200 w 567"/>
                    <a:gd name="T25" fmla="*/ 314325 h 481"/>
                    <a:gd name="T26" fmla="*/ 854075 w 567"/>
                    <a:gd name="T27" fmla="*/ 404812 h 481"/>
                    <a:gd name="T28" fmla="*/ 900112 w 567"/>
                    <a:gd name="T29" fmla="*/ 493712 h 481"/>
                    <a:gd name="T30" fmla="*/ 765175 w 567"/>
                    <a:gd name="T31" fmla="*/ 539750 h 481"/>
                    <a:gd name="T32" fmla="*/ 809625 w 567"/>
                    <a:gd name="T33" fmla="*/ 763587 h 481"/>
                    <a:gd name="T34" fmla="*/ 674687 w 567"/>
                    <a:gd name="T35" fmla="*/ 763587 h 481"/>
                    <a:gd name="T36" fmla="*/ 628650 w 567"/>
                    <a:gd name="T37" fmla="*/ 719137 h 481"/>
                    <a:gd name="T38" fmla="*/ 539750 w 567"/>
                    <a:gd name="T39" fmla="*/ 763587 h 481"/>
                    <a:gd name="T40" fmla="*/ 493712 w 567"/>
                    <a:gd name="T41" fmla="*/ 628650 h 481"/>
                    <a:gd name="T42" fmla="*/ 449262 w 567"/>
                    <a:gd name="T43" fmla="*/ 628650 h 481"/>
                    <a:gd name="T44" fmla="*/ 404812 w 567"/>
                    <a:gd name="T45" fmla="*/ 719137 h 481"/>
                    <a:gd name="T46" fmla="*/ 223837 w 567"/>
                    <a:gd name="T47" fmla="*/ 719137 h 481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567" h="481">
                      <a:moveTo>
                        <a:pt x="141" y="453"/>
                      </a:moveTo>
                      <a:lnTo>
                        <a:pt x="0" y="311"/>
                      </a:lnTo>
                      <a:lnTo>
                        <a:pt x="28" y="255"/>
                      </a:lnTo>
                      <a:lnTo>
                        <a:pt x="85" y="255"/>
                      </a:lnTo>
                      <a:lnTo>
                        <a:pt x="141" y="198"/>
                      </a:lnTo>
                      <a:lnTo>
                        <a:pt x="85" y="141"/>
                      </a:lnTo>
                      <a:lnTo>
                        <a:pt x="113" y="113"/>
                      </a:lnTo>
                      <a:lnTo>
                        <a:pt x="141" y="141"/>
                      </a:lnTo>
                      <a:lnTo>
                        <a:pt x="170" y="113"/>
                      </a:lnTo>
                      <a:lnTo>
                        <a:pt x="170" y="56"/>
                      </a:lnTo>
                      <a:lnTo>
                        <a:pt x="311" y="0"/>
                      </a:lnTo>
                      <a:lnTo>
                        <a:pt x="396" y="28"/>
                      </a:lnTo>
                      <a:lnTo>
                        <a:pt x="368" y="198"/>
                      </a:lnTo>
                      <a:lnTo>
                        <a:pt x="538" y="255"/>
                      </a:lnTo>
                      <a:lnTo>
                        <a:pt x="567" y="311"/>
                      </a:lnTo>
                      <a:lnTo>
                        <a:pt x="482" y="340"/>
                      </a:lnTo>
                      <a:lnTo>
                        <a:pt x="510" y="481"/>
                      </a:lnTo>
                      <a:lnTo>
                        <a:pt x="425" y="481"/>
                      </a:lnTo>
                      <a:lnTo>
                        <a:pt x="396" y="453"/>
                      </a:lnTo>
                      <a:lnTo>
                        <a:pt x="340" y="481"/>
                      </a:lnTo>
                      <a:lnTo>
                        <a:pt x="311" y="396"/>
                      </a:lnTo>
                      <a:lnTo>
                        <a:pt x="283" y="396"/>
                      </a:lnTo>
                      <a:lnTo>
                        <a:pt x="255" y="453"/>
                      </a:lnTo>
                      <a:lnTo>
                        <a:pt x="141" y="45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92" name="Freeform 25"/>
                <p:cNvSpPr>
                  <a:spLocks/>
                </p:cNvSpPr>
                <p:nvPr/>
              </p:nvSpPr>
              <p:spPr bwMode="auto">
                <a:xfrm>
                  <a:off x="2979738" y="6826250"/>
                  <a:ext cx="360362" cy="404813"/>
                </a:xfrm>
                <a:custGeom>
                  <a:avLst/>
                  <a:gdLst>
                    <a:gd name="T0" fmla="*/ 360362 w 227"/>
                    <a:gd name="T1" fmla="*/ 269875 h 255"/>
                    <a:gd name="T2" fmla="*/ 315912 w 227"/>
                    <a:gd name="T3" fmla="*/ 134938 h 255"/>
                    <a:gd name="T4" fmla="*/ 315912 w 227"/>
                    <a:gd name="T5" fmla="*/ 44450 h 255"/>
                    <a:gd name="T6" fmla="*/ 134937 w 227"/>
                    <a:gd name="T7" fmla="*/ 0 h 255"/>
                    <a:gd name="T8" fmla="*/ 0 w 227"/>
                    <a:gd name="T9" fmla="*/ 88900 h 255"/>
                    <a:gd name="T10" fmla="*/ 90487 w 227"/>
                    <a:gd name="T11" fmla="*/ 179388 h 255"/>
                    <a:gd name="T12" fmla="*/ 180975 w 227"/>
                    <a:gd name="T13" fmla="*/ 404813 h 255"/>
                    <a:gd name="T14" fmla="*/ 360362 w 227"/>
                    <a:gd name="T15" fmla="*/ 269875 h 255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27" h="255">
                      <a:moveTo>
                        <a:pt x="227" y="170"/>
                      </a:moveTo>
                      <a:lnTo>
                        <a:pt x="199" y="85"/>
                      </a:lnTo>
                      <a:lnTo>
                        <a:pt x="199" y="28"/>
                      </a:lnTo>
                      <a:lnTo>
                        <a:pt x="85" y="0"/>
                      </a:lnTo>
                      <a:lnTo>
                        <a:pt x="0" y="56"/>
                      </a:lnTo>
                      <a:lnTo>
                        <a:pt x="57" y="113"/>
                      </a:lnTo>
                      <a:lnTo>
                        <a:pt x="114" y="255"/>
                      </a:lnTo>
                      <a:lnTo>
                        <a:pt x="227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93" name="Freeform 26"/>
                <p:cNvSpPr>
                  <a:spLocks/>
                </p:cNvSpPr>
                <p:nvPr/>
              </p:nvSpPr>
              <p:spPr bwMode="auto">
                <a:xfrm>
                  <a:off x="3160713" y="7096125"/>
                  <a:ext cx="269875" cy="360363"/>
                </a:xfrm>
                <a:custGeom>
                  <a:avLst/>
                  <a:gdLst>
                    <a:gd name="T0" fmla="*/ 179388 w 170"/>
                    <a:gd name="T1" fmla="*/ 0 h 227"/>
                    <a:gd name="T2" fmla="*/ 0 w 170"/>
                    <a:gd name="T3" fmla="*/ 134938 h 227"/>
                    <a:gd name="T4" fmla="*/ 90488 w 170"/>
                    <a:gd name="T5" fmla="*/ 360363 h 227"/>
                    <a:gd name="T6" fmla="*/ 269875 w 170"/>
                    <a:gd name="T7" fmla="*/ 179388 h 227"/>
                    <a:gd name="T8" fmla="*/ 179388 w 170"/>
                    <a:gd name="T9" fmla="*/ 0 h 2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70" h="227">
                      <a:moveTo>
                        <a:pt x="113" y="0"/>
                      </a:moveTo>
                      <a:lnTo>
                        <a:pt x="0" y="85"/>
                      </a:lnTo>
                      <a:lnTo>
                        <a:pt x="57" y="227"/>
                      </a:lnTo>
                      <a:lnTo>
                        <a:pt x="170" y="113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94" name="Freeform 27"/>
                <p:cNvSpPr>
                  <a:spLocks/>
                </p:cNvSpPr>
                <p:nvPr/>
              </p:nvSpPr>
              <p:spPr bwMode="auto">
                <a:xfrm>
                  <a:off x="2890838" y="6510338"/>
                  <a:ext cx="449262" cy="404812"/>
                </a:xfrm>
                <a:custGeom>
                  <a:avLst/>
                  <a:gdLst>
                    <a:gd name="T0" fmla="*/ 88900 w 283"/>
                    <a:gd name="T1" fmla="*/ 404812 h 255"/>
                    <a:gd name="T2" fmla="*/ 0 w 283"/>
                    <a:gd name="T3" fmla="*/ 315912 h 255"/>
                    <a:gd name="T4" fmla="*/ 88900 w 283"/>
                    <a:gd name="T5" fmla="*/ 180975 h 255"/>
                    <a:gd name="T6" fmla="*/ 88900 w 283"/>
                    <a:gd name="T7" fmla="*/ 90487 h 255"/>
                    <a:gd name="T8" fmla="*/ 179387 w 283"/>
                    <a:gd name="T9" fmla="*/ 46037 h 255"/>
                    <a:gd name="T10" fmla="*/ 223837 w 283"/>
                    <a:gd name="T11" fmla="*/ 0 h 255"/>
                    <a:gd name="T12" fmla="*/ 314325 w 283"/>
                    <a:gd name="T13" fmla="*/ 46037 h 255"/>
                    <a:gd name="T14" fmla="*/ 360362 w 283"/>
                    <a:gd name="T15" fmla="*/ 0 h 255"/>
                    <a:gd name="T16" fmla="*/ 404812 w 283"/>
                    <a:gd name="T17" fmla="*/ 46037 h 255"/>
                    <a:gd name="T18" fmla="*/ 449262 w 283"/>
                    <a:gd name="T19" fmla="*/ 134937 h 255"/>
                    <a:gd name="T20" fmla="*/ 269875 w 283"/>
                    <a:gd name="T21" fmla="*/ 134937 h 255"/>
                    <a:gd name="T22" fmla="*/ 179387 w 283"/>
                    <a:gd name="T23" fmla="*/ 225425 h 255"/>
                    <a:gd name="T24" fmla="*/ 223837 w 283"/>
                    <a:gd name="T25" fmla="*/ 315912 h 255"/>
                    <a:gd name="T26" fmla="*/ 88900 w 283"/>
                    <a:gd name="T27" fmla="*/ 404812 h 25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283" h="255">
                      <a:moveTo>
                        <a:pt x="56" y="255"/>
                      </a:moveTo>
                      <a:lnTo>
                        <a:pt x="0" y="199"/>
                      </a:lnTo>
                      <a:lnTo>
                        <a:pt x="56" y="114"/>
                      </a:lnTo>
                      <a:lnTo>
                        <a:pt x="56" y="57"/>
                      </a:lnTo>
                      <a:lnTo>
                        <a:pt x="113" y="29"/>
                      </a:lnTo>
                      <a:lnTo>
                        <a:pt x="141" y="0"/>
                      </a:lnTo>
                      <a:lnTo>
                        <a:pt x="198" y="29"/>
                      </a:lnTo>
                      <a:lnTo>
                        <a:pt x="227" y="0"/>
                      </a:lnTo>
                      <a:lnTo>
                        <a:pt x="255" y="29"/>
                      </a:lnTo>
                      <a:lnTo>
                        <a:pt x="283" y="85"/>
                      </a:lnTo>
                      <a:lnTo>
                        <a:pt x="170" y="85"/>
                      </a:lnTo>
                      <a:lnTo>
                        <a:pt x="113" y="142"/>
                      </a:lnTo>
                      <a:lnTo>
                        <a:pt x="141" y="199"/>
                      </a:lnTo>
                      <a:lnTo>
                        <a:pt x="56" y="25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95" name="Freeform 28"/>
                <p:cNvSpPr>
                  <a:spLocks/>
                </p:cNvSpPr>
                <p:nvPr/>
              </p:nvSpPr>
              <p:spPr bwMode="auto">
                <a:xfrm>
                  <a:off x="3070225" y="6645275"/>
                  <a:ext cx="404813" cy="315913"/>
                </a:xfrm>
                <a:custGeom>
                  <a:avLst/>
                  <a:gdLst>
                    <a:gd name="T0" fmla="*/ 269875 w 255"/>
                    <a:gd name="T1" fmla="*/ 0 h 199"/>
                    <a:gd name="T2" fmla="*/ 90488 w 255"/>
                    <a:gd name="T3" fmla="*/ 0 h 199"/>
                    <a:gd name="T4" fmla="*/ 0 w 255"/>
                    <a:gd name="T5" fmla="*/ 90488 h 199"/>
                    <a:gd name="T6" fmla="*/ 44450 w 255"/>
                    <a:gd name="T7" fmla="*/ 180975 h 199"/>
                    <a:gd name="T8" fmla="*/ 225425 w 255"/>
                    <a:gd name="T9" fmla="*/ 225425 h 199"/>
                    <a:gd name="T10" fmla="*/ 225425 w 255"/>
                    <a:gd name="T11" fmla="*/ 315913 h 199"/>
                    <a:gd name="T12" fmla="*/ 315913 w 255"/>
                    <a:gd name="T13" fmla="*/ 269875 h 199"/>
                    <a:gd name="T14" fmla="*/ 404813 w 255"/>
                    <a:gd name="T15" fmla="*/ 180975 h 199"/>
                    <a:gd name="T16" fmla="*/ 404813 w 255"/>
                    <a:gd name="T17" fmla="*/ 90488 h 199"/>
                    <a:gd name="T18" fmla="*/ 315913 w 255"/>
                    <a:gd name="T19" fmla="*/ 90488 h 199"/>
                    <a:gd name="T20" fmla="*/ 269875 w 255"/>
                    <a:gd name="T21" fmla="*/ 0 h 19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255" h="199">
                      <a:moveTo>
                        <a:pt x="170" y="0"/>
                      </a:moveTo>
                      <a:lnTo>
                        <a:pt x="57" y="0"/>
                      </a:lnTo>
                      <a:lnTo>
                        <a:pt x="0" y="57"/>
                      </a:lnTo>
                      <a:lnTo>
                        <a:pt x="28" y="114"/>
                      </a:lnTo>
                      <a:lnTo>
                        <a:pt x="142" y="142"/>
                      </a:lnTo>
                      <a:lnTo>
                        <a:pt x="142" y="199"/>
                      </a:lnTo>
                      <a:lnTo>
                        <a:pt x="199" y="170"/>
                      </a:lnTo>
                      <a:lnTo>
                        <a:pt x="255" y="114"/>
                      </a:lnTo>
                      <a:lnTo>
                        <a:pt x="255" y="57"/>
                      </a:lnTo>
                      <a:lnTo>
                        <a:pt x="199" y="57"/>
                      </a:lnTo>
                      <a:lnTo>
                        <a:pt x="17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96" name="Freeform 29"/>
                <p:cNvSpPr>
                  <a:spLocks/>
                </p:cNvSpPr>
                <p:nvPr/>
              </p:nvSpPr>
              <p:spPr bwMode="auto">
                <a:xfrm>
                  <a:off x="2574925" y="6465888"/>
                  <a:ext cx="404813" cy="360362"/>
                </a:xfrm>
                <a:custGeom>
                  <a:avLst/>
                  <a:gdLst>
                    <a:gd name="T0" fmla="*/ 315913 w 255"/>
                    <a:gd name="T1" fmla="*/ 360362 h 227"/>
                    <a:gd name="T2" fmla="*/ 404813 w 255"/>
                    <a:gd name="T3" fmla="*/ 225425 h 227"/>
                    <a:gd name="T4" fmla="*/ 404813 w 255"/>
                    <a:gd name="T5" fmla="*/ 134937 h 227"/>
                    <a:gd name="T6" fmla="*/ 360363 w 255"/>
                    <a:gd name="T7" fmla="*/ 0 h 227"/>
                    <a:gd name="T8" fmla="*/ 269875 w 255"/>
                    <a:gd name="T9" fmla="*/ 0 h 227"/>
                    <a:gd name="T10" fmla="*/ 225425 w 255"/>
                    <a:gd name="T11" fmla="*/ 44450 h 227"/>
                    <a:gd name="T12" fmla="*/ 90488 w 255"/>
                    <a:gd name="T13" fmla="*/ 0 h 227"/>
                    <a:gd name="T14" fmla="*/ 90488 w 255"/>
                    <a:gd name="T15" fmla="*/ 90487 h 227"/>
                    <a:gd name="T16" fmla="*/ 46038 w 255"/>
                    <a:gd name="T17" fmla="*/ 179387 h 227"/>
                    <a:gd name="T18" fmla="*/ 0 w 255"/>
                    <a:gd name="T19" fmla="*/ 360362 h 227"/>
                    <a:gd name="T20" fmla="*/ 180975 w 255"/>
                    <a:gd name="T21" fmla="*/ 314325 h 227"/>
                    <a:gd name="T22" fmla="*/ 315913 w 255"/>
                    <a:gd name="T23" fmla="*/ 360362 h 22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55" h="227">
                      <a:moveTo>
                        <a:pt x="199" y="227"/>
                      </a:moveTo>
                      <a:lnTo>
                        <a:pt x="255" y="142"/>
                      </a:lnTo>
                      <a:lnTo>
                        <a:pt x="255" y="85"/>
                      </a:lnTo>
                      <a:lnTo>
                        <a:pt x="227" y="0"/>
                      </a:lnTo>
                      <a:lnTo>
                        <a:pt x="170" y="0"/>
                      </a:lnTo>
                      <a:lnTo>
                        <a:pt x="142" y="28"/>
                      </a:lnTo>
                      <a:lnTo>
                        <a:pt x="57" y="0"/>
                      </a:lnTo>
                      <a:lnTo>
                        <a:pt x="57" y="57"/>
                      </a:lnTo>
                      <a:lnTo>
                        <a:pt x="29" y="113"/>
                      </a:lnTo>
                      <a:lnTo>
                        <a:pt x="0" y="227"/>
                      </a:lnTo>
                      <a:lnTo>
                        <a:pt x="114" y="198"/>
                      </a:lnTo>
                      <a:lnTo>
                        <a:pt x="199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97" name="Freeform 30"/>
                <p:cNvSpPr>
                  <a:spLocks/>
                </p:cNvSpPr>
                <p:nvPr/>
              </p:nvSpPr>
              <p:spPr bwMode="auto">
                <a:xfrm>
                  <a:off x="2079625" y="6330950"/>
                  <a:ext cx="541338" cy="495300"/>
                </a:xfrm>
                <a:custGeom>
                  <a:avLst/>
                  <a:gdLst>
                    <a:gd name="T0" fmla="*/ 495300 w 341"/>
                    <a:gd name="T1" fmla="*/ 495300 h 312"/>
                    <a:gd name="T2" fmla="*/ 406400 w 341"/>
                    <a:gd name="T3" fmla="*/ 449263 h 312"/>
                    <a:gd name="T4" fmla="*/ 406400 w 341"/>
                    <a:gd name="T5" fmla="*/ 360363 h 312"/>
                    <a:gd name="T6" fmla="*/ 360363 w 341"/>
                    <a:gd name="T7" fmla="*/ 314325 h 312"/>
                    <a:gd name="T8" fmla="*/ 315913 w 341"/>
                    <a:gd name="T9" fmla="*/ 404813 h 312"/>
                    <a:gd name="T10" fmla="*/ 271463 w 341"/>
                    <a:gd name="T11" fmla="*/ 404813 h 312"/>
                    <a:gd name="T12" fmla="*/ 225425 w 341"/>
                    <a:gd name="T13" fmla="*/ 314325 h 312"/>
                    <a:gd name="T14" fmla="*/ 134938 w 341"/>
                    <a:gd name="T15" fmla="*/ 314325 h 312"/>
                    <a:gd name="T16" fmla="*/ 90488 w 341"/>
                    <a:gd name="T17" fmla="*/ 404813 h 312"/>
                    <a:gd name="T18" fmla="*/ 46038 w 341"/>
                    <a:gd name="T19" fmla="*/ 360363 h 312"/>
                    <a:gd name="T20" fmla="*/ 0 w 341"/>
                    <a:gd name="T21" fmla="*/ 134938 h 312"/>
                    <a:gd name="T22" fmla="*/ 46038 w 341"/>
                    <a:gd name="T23" fmla="*/ 44450 h 312"/>
                    <a:gd name="T24" fmla="*/ 90488 w 341"/>
                    <a:gd name="T25" fmla="*/ 90488 h 312"/>
                    <a:gd name="T26" fmla="*/ 134938 w 341"/>
                    <a:gd name="T27" fmla="*/ 0 h 312"/>
                    <a:gd name="T28" fmla="*/ 271463 w 341"/>
                    <a:gd name="T29" fmla="*/ 44450 h 312"/>
                    <a:gd name="T30" fmla="*/ 271463 w 341"/>
                    <a:gd name="T31" fmla="*/ 134938 h 312"/>
                    <a:gd name="T32" fmla="*/ 406400 w 341"/>
                    <a:gd name="T33" fmla="*/ 179388 h 312"/>
                    <a:gd name="T34" fmla="*/ 495300 w 341"/>
                    <a:gd name="T35" fmla="*/ 134938 h 312"/>
                    <a:gd name="T36" fmla="*/ 541338 w 341"/>
                    <a:gd name="T37" fmla="*/ 314325 h 312"/>
                    <a:gd name="T38" fmla="*/ 495300 w 341"/>
                    <a:gd name="T39" fmla="*/ 495300 h 312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341" h="312">
                      <a:moveTo>
                        <a:pt x="312" y="312"/>
                      </a:moveTo>
                      <a:lnTo>
                        <a:pt x="256" y="283"/>
                      </a:lnTo>
                      <a:lnTo>
                        <a:pt x="256" y="227"/>
                      </a:lnTo>
                      <a:lnTo>
                        <a:pt x="227" y="198"/>
                      </a:lnTo>
                      <a:lnTo>
                        <a:pt x="199" y="255"/>
                      </a:lnTo>
                      <a:lnTo>
                        <a:pt x="171" y="255"/>
                      </a:lnTo>
                      <a:lnTo>
                        <a:pt x="142" y="198"/>
                      </a:lnTo>
                      <a:lnTo>
                        <a:pt x="85" y="198"/>
                      </a:lnTo>
                      <a:lnTo>
                        <a:pt x="57" y="255"/>
                      </a:lnTo>
                      <a:lnTo>
                        <a:pt x="29" y="227"/>
                      </a:lnTo>
                      <a:lnTo>
                        <a:pt x="0" y="85"/>
                      </a:lnTo>
                      <a:lnTo>
                        <a:pt x="29" y="28"/>
                      </a:lnTo>
                      <a:lnTo>
                        <a:pt x="57" y="57"/>
                      </a:lnTo>
                      <a:lnTo>
                        <a:pt x="85" y="0"/>
                      </a:lnTo>
                      <a:lnTo>
                        <a:pt x="171" y="28"/>
                      </a:lnTo>
                      <a:lnTo>
                        <a:pt x="171" y="85"/>
                      </a:lnTo>
                      <a:lnTo>
                        <a:pt x="256" y="113"/>
                      </a:lnTo>
                      <a:lnTo>
                        <a:pt x="312" y="85"/>
                      </a:lnTo>
                      <a:lnTo>
                        <a:pt x="341" y="198"/>
                      </a:lnTo>
                      <a:lnTo>
                        <a:pt x="312" y="31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98" name="Freeform 31"/>
                <p:cNvSpPr>
                  <a:spLocks/>
                </p:cNvSpPr>
                <p:nvPr/>
              </p:nvSpPr>
              <p:spPr bwMode="auto">
                <a:xfrm>
                  <a:off x="2035175" y="6645275"/>
                  <a:ext cx="450850" cy="585788"/>
                </a:xfrm>
                <a:custGeom>
                  <a:avLst/>
                  <a:gdLst>
                    <a:gd name="T0" fmla="*/ 450850 w 284"/>
                    <a:gd name="T1" fmla="*/ 134938 h 369"/>
                    <a:gd name="T2" fmla="*/ 450850 w 284"/>
                    <a:gd name="T3" fmla="*/ 46038 h 369"/>
                    <a:gd name="T4" fmla="*/ 404813 w 284"/>
                    <a:gd name="T5" fmla="*/ 0 h 369"/>
                    <a:gd name="T6" fmla="*/ 360363 w 284"/>
                    <a:gd name="T7" fmla="*/ 90488 h 369"/>
                    <a:gd name="T8" fmla="*/ 315913 w 284"/>
                    <a:gd name="T9" fmla="*/ 90488 h 369"/>
                    <a:gd name="T10" fmla="*/ 269875 w 284"/>
                    <a:gd name="T11" fmla="*/ 0 h 369"/>
                    <a:gd name="T12" fmla="*/ 179388 w 284"/>
                    <a:gd name="T13" fmla="*/ 0 h 369"/>
                    <a:gd name="T14" fmla="*/ 134938 w 284"/>
                    <a:gd name="T15" fmla="*/ 90488 h 369"/>
                    <a:gd name="T16" fmla="*/ 90488 w 284"/>
                    <a:gd name="T17" fmla="*/ 46038 h 369"/>
                    <a:gd name="T18" fmla="*/ 0 w 284"/>
                    <a:gd name="T19" fmla="*/ 0 h 369"/>
                    <a:gd name="T20" fmla="*/ 0 w 284"/>
                    <a:gd name="T21" fmla="*/ 90488 h 369"/>
                    <a:gd name="T22" fmla="*/ 90488 w 284"/>
                    <a:gd name="T23" fmla="*/ 134938 h 369"/>
                    <a:gd name="T24" fmla="*/ 134938 w 284"/>
                    <a:gd name="T25" fmla="*/ 180975 h 369"/>
                    <a:gd name="T26" fmla="*/ 44450 w 284"/>
                    <a:gd name="T27" fmla="*/ 360363 h 369"/>
                    <a:gd name="T28" fmla="*/ 44450 w 284"/>
                    <a:gd name="T29" fmla="*/ 541338 h 369"/>
                    <a:gd name="T30" fmla="*/ 179388 w 284"/>
                    <a:gd name="T31" fmla="*/ 585788 h 369"/>
                    <a:gd name="T32" fmla="*/ 179388 w 284"/>
                    <a:gd name="T33" fmla="*/ 450850 h 369"/>
                    <a:gd name="T34" fmla="*/ 450850 w 284"/>
                    <a:gd name="T35" fmla="*/ 134938 h 369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284" h="369">
                      <a:moveTo>
                        <a:pt x="284" y="85"/>
                      </a:moveTo>
                      <a:lnTo>
                        <a:pt x="284" y="29"/>
                      </a:lnTo>
                      <a:lnTo>
                        <a:pt x="255" y="0"/>
                      </a:lnTo>
                      <a:lnTo>
                        <a:pt x="227" y="57"/>
                      </a:lnTo>
                      <a:lnTo>
                        <a:pt x="199" y="57"/>
                      </a:lnTo>
                      <a:lnTo>
                        <a:pt x="170" y="0"/>
                      </a:lnTo>
                      <a:lnTo>
                        <a:pt x="113" y="0"/>
                      </a:lnTo>
                      <a:lnTo>
                        <a:pt x="85" y="57"/>
                      </a:lnTo>
                      <a:lnTo>
                        <a:pt x="57" y="29"/>
                      </a:lnTo>
                      <a:lnTo>
                        <a:pt x="0" y="0"/>
                      </a:lnTo>
                      <a:lnTo>
                        <a:pt x="0" y="57"/>
                      </a:lnTo>
                      <a:lnTo>
                        <a:pt x="57" y="85"/>
                      </a:lnTo>
                      <a:lnTo>
                        <a:pt x="85" y="114"/>
                      </a:lnTo>
                      <a:lnTo>
                        <a:pt x="28" y="227"/>
                      </a:lnTo>
                      <a:lnTo>
                        <a:pt x="28" y="341"/>
                      </a:lnTo>
                      <a:lnTo>
                        <a:pt x="113" y="369"/>
                      </a:lnTo>
                      <a:lnTo>
                        <a:pt x="113" y="284"/>
                      </a:lnTo>
                      <a:lnTo>
                        <a:pt x="284" y="8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99" name="Freeform 32"/>
                <p:cNvSpPr>
                  <a:spLocks/>
                </p:cNvSpPr>
                <p:nvPr/>
              </p:nvSpPr>
              <p:spPr bwMode="auto">
                <a:xfrm>
                  <a:off x="1360488" y="6645275"/>
                  <a:ext cx="449262" cy="1035050"/>
                </a:xfrm>
                <a:custGeom>
                  <a:avLst/>
                  <a:gdLst>
                    <a:gd name="T0" fmla="*/ 225425 w 283"/>
                    <a:gd name="T1" fmla="*/ 1035050 h 652"/>
                    <a:gd name="T2" fmla="*/ 269875 w 283"/>
                    <a:gd name="T3" fmla="*/ 946150 h 652"/>
                    <a:gd name="T4" fmla="*/ 360362 w 283"/>
                    <a:gd name="T5" fmla="*/ 946150 h 652"/>
                    <a:gd name="T6" fmla="*/ 449262 w 283"/>
                    <a:gd name="T7" fmla="*/ 855663 h 652"/>
                    <a:gd name="T8" fmla="*/ 360362 w 283"/>
                    <a:gd name="T9" fmla="*/ 765175 h 652"/>
                    <a:gd name="T10" fmla="*/ 314325 w 283"/>
                    <a:gd name="T11" fmla="*/ 541338 h 652"/>
                    <a:gd name="T12" fmla="*/ 225425 w 283"/>
                    <a:gd name="T13" fmla="*/ 450850 h 652"/>
                    <a:gd name="T14" fmla="*/ 314325 w 283"/>
                    <a:gd name="T15" fmla="*/ 450850 h 652"/>
                    <a:gd name="T16" fmla="*/ 360362 w 283"/>
                    <a:gd name="T17" fmla="*/ 315913 h 652"/>
                    <a:gd name="T18" fmla="*/ 314325 w 283"/>
                    <a:gd name="T19" fmla="*/ 225425 h 652"/>
                    <a:gd name="T20" fmla="*/ 449262 w 283"/>
                    <a:gd name="T21" fmla="*/ 134938 h 652"/>
                    <a:gd name="T22" fmla="*/ 404812 w 283"/>
                    <a:gd name="T23" fmla="*/ 90488 h 652"/>
                    <a:gd name="T24" fmla="*/ 269875 w 283"/>
                    <a:gd name="T25" fmla="*/ 90488 h 652"/>
                    <a:gd name="T26" fmla="*/ 314325 w 283"/>
                    <a:gd name="T27" fmla="*/ 46038 h 652"/>
                    <a:gd name="T28" fmla="*/ 134937 w 283"/>
                    <a:gd name="T29" fmla="*/ 0 h 652"/>
                    <a:gd name="T30" fmla="*/ 90487 w 283"/>
                    <a:gd name="T31" fmla="*/ 360363 h 652"/>
                    <a:gd name="T32" fmla="*/ 90487 w 283"/>
                    <a:gd name="T33" fmla="*/ 541338 h 652"/>
                    <a:gd name="T34" fmla="*/ 0 w 283"/>
                    <a:gd name="T35" fmla="*/ 720725 h 652"/>
                    <a:gd name="T36" fmla="*/ 90487 w 283"/>
                    <a:gd name="T37" fmla="*/ 946150 h 652"/>
                    <a:gd name="T38" fmla="*/ 134937 w 283"/>
                    <a:gd name="T39" fmla="*/ 946150 h 652"/>
                    <a:gd name="T40" fmla="*/ 225425 w 283"/>
                    <a:gd name="T41" fmla="*/ 1035050 h 652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283" h="652">
                      <a:moveTo>
                        <a:pt x="142" y="652"/>
                      </a:moveTo>
                      <a:lnTo>
                        <a:pt x="170" y="596"/>
                      </a:lnTo>
                      <a:lnTo>
                        <a:pt x="227" y="596"/>
                      </a:lnTo>
                      <a:lnTo>
                        <a:pt x="283" y="539"/>
                      </a:lnTo>
                      <a:lnTo>
                        <a:pt x="227" y="482"/>
                      </a:lnTo>
                      <a:lnTo>
                        <a:pt x="198" y="341"/>
                      </a:lnTo>
                      <a:lnTo>
                        <a:pt x="142" y="284"/>
                      </a:lnTo>
                      <a:lnTo>
                        <a:pt x="198" y="284"/>
                      </a:lnTo>
                      <a:lnTo>
                        <a:pt x="227" y="199"/>
                      </a:lnTo>
                      <a:lnTo>
                        <a:pt x="198" y="142"/>
                      </a:lnTo>
                      <a:lnTo>
                        <a:pt x="283" y="85"/>
                      </a:lnTo>
                      <a:lnTo>
                        <a:pt x="255" y="57"/>
                      </a:lnTo>
                      <a:lnTo>
                        <a:pt x="170" y="57"/>
                      </a:lnTo>
                      <a:lnTo>
                        <a:pt x="198" y="29"/>
                      </a:lnTo>
                      <a:lnTo>
                        <a:pt x="85" y="0"/>
                      </a:lnTo>
                      <a:lnTo>
                        <a:pt x="57" y="227"/>
                      </a:lnTo>
                      <a:lnTo>
                        <a:pt x="57" y="341"/>
                      </a:lnTo>
                      <a:lnTo>
                        <a:pt x="0" y="454"/>
                      </a:lnTo>
                      <a:lnTo>
                        <a:pt x="57" y="596"/>
                      </a:lnTo>
                      <a:lnTo>
                        <a:pt x="85" y="596"/>
                      </a:lnTo>
                      <a:lnTo>
                        <a:pt x="142" y="65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00" name="Freeform 33"/>
                <p:cNvSpPr>
                  <a:spLocks/>
                </p:cNvSpPr>
                <p:nvPr/>
              </p:nvSpPr>
              <p:spPr bwMode="auto">
                <a:xfrm>
                  <a:off x="1585913" y="6645275"/>
                  <a:ext cx="584200" cy="765175"/>
                </a:xfrm>
                <a:custGeom>
                  <a:avLst/>
                  <a:gdLst>
                    <a:gd name="T0" fmla="*/ 449263 w 368"/>
                    <a:gd name="T1" fmla="*/ 0 h 482"/>
                    <a:gd name="T2" fmla="*/ 358775 w 368"/>
                    <a:gd name="T3" fmla="*/ 46038 h 482"/>
                    <a:gd name="T4" fmla="*/ 404813 w 368"/>
                    <a:gd name="T5" fmla="*/ 134938 h 482"/>
                    <a:gd name="T6" fmla="*/ 314325 w 368"/>
                    <a:gd name="T7" fmla="*/ 180975 h 482"/>
                    <a:gd name="T8" fmla="*/ 223838 w 368"/>
                    <a:gd name="T9" fmla="*/ 134938 h 482"/>
                    <a:gd name="T10" fmla="*/ 88900 w 368"/>
                    <a:gd name="T11" fmla="*/ 225425 h 482"/>
                    <a:gd name="T12" fmla="*/ 134938 w 368"/>
                    <a:gd name="T13" fmla="*/ 315913 h 482"/>
                    <a:gd name="T14" fmla="*/ 88900 w 368"/>
                    <a:gd name="T15" fmla="*/ 450850 h 482"/>
                    <a:gd name="T16" fmla="*/ 0 w 368"/>
                    <a:gd name="T17" fmla="*/ 450850 h 482"/>
                    <a:gd name="T18" fmla="*/ 88900 w 368"/>
                    <a:gd name="T19" fmla="*/ 541338 h 482"/>
                    <a:gd name="T20" fmla="*/ 134938 w 368"/>
                    <a:gd name="T21" fmla="*/ 765175 h 482"/>
                    <a:gd name="T22" fmla="*/ 179388 w 368"/>
                    <a:gd name="T23" fmla="*/ 720725 h 482"/>
                    <a:gd name="T24" fmla="*/ 223838 w 368"/>
                    <a:gd name="T25" fmla="*/ 765175 h 482"/>
                    <a:gd name="T26" fmla="*/ 269875 w 368"/>
                    <a:gd name="T27" fmla="*/ 720725 h 482"/>
                    <a:gd name="T28" fmla="*/ 269875 w 368"/>
                    <a:gd name="T29" fmla="*/ 630238 h 482"/>
                    <a:gd name="T30" fmla="*/ 493713 w 368"/>
                    <a:gd name="T31" fmla="*/ 541338 h 482"/>
                    <a:gd name="T32" fmla="*/ 493713 w 368"/>
                    <a:gd name="T33" fmla="*/ 360363 h 482"/>
                    <a:gd name="T34" fmla="*/ 584200 w 368"/>
                    <a:gd name="T35" fmla="*/ 180975 h 482"/>
                    <a:gd name="T36" fmla="*/ 539750 w 368"/>
                    <a:gd name="T37" fmla="*/ 134938 h 482"/>
                    <a:gd name="T38" fmla="*/ 449263 w 368"/>
                    <a:gd name="T39" fmla="*/ 90488 h 482"/>
                    <a:gd name="T40" fmla="*/ 449263 w 368"/>
                    <a:gd name="T41" fmla="*/ 0 h 482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368" h="482">
                      <a:moveTo>
                        <a:pt x="283" y="0"/>
                      </a:moveTo>
                      <a:lnTo>
                        <a:pt x="226" y="29"/>
                      </a:lnTo>
                      <a:lnTo>
                        <a:pt x="255" y="85"/>
                      </a:lnTo>
                      <a:lnTo>
                        <a:pt x="198" y="114"/>
                      </a:lnTo>
                      <a:lnTo>
                        <a:pt x="141" y="85"/>
                      </a:lnTo>
                      <a:lnTo>
                        <a:pt x="56" y="142"/>
                      </a:lnTo>
                      <a:lnTo>
                        <a:pt x="85" y="199"/>
                      </a:lnTo>
                      <a:lnTo>
                        <a:pt x="56" y="284"/>
                      </a:lnTo>
                      <a:lnTo>
                        <a:pt x="0" y="284"/>
                      </a:lnTo>
                      <a:lnTo>
                        <a:pt x="56" y="341"/>
                      </a:lnTo>
                      <a:lnTo>
                        <a:pt x="85" y="482"/>
                      </a:lnTo>
                      <a:lnTo>
                        <a:pt x="113" y="454"/>
                      </a:lnTo>
                      <a:lnTo>
                        <a:pt x="141" y="482"/>
                      </a:lnTo>
                      <a:lnTo>
                        <a:pt x="170" y="454"/>
                      </a:lnTo>
                      <a:lnTo>
                        <a:pt x="170" y="397"/>
                      </a:lnTo>
                      <a:lnTo>
                        <a:pt x="311" y="341"/>
                      </a:lnTo>
                      <a:lnTo>
                        <a:pt x="311" y="227"/>
                      </a:lnTo>
                      <a:lnTo>
                        <a:pt x="368" y="114"/>
                      </a:lnTo>
                      <a:lnTo>
                        <a:pt x="340" y="85"/>
                      </a:lnTo>
                      <a:lnTo>
                        <a:pt x="283" y="57"/>
                      </a:lnTo>
                      <a:lnTo>
                        <a:pt x="28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01" name="Freeform 34"/>
                <p:cNvSpPr>
                  <a:spLocks/>
                </p:cNvSpPr>
                <p:nvPr/>
              </p:nvSpPr>
              <p:spPr bwMode="auto">
                <a:xfrm>
                  <a:off x="1495425" y="6286500"/>
                  <a:ext cx="630238" cy="539750"/>
                </a:xfrm>
                <a:custGeom>
                  <a:avLst/>
                  <a:gdLst>
                    <a:gd name="T0" fmla="*/ 630238 w 397"/>
                    <a:gd name="T1" fmla="*/ 88900 h 340"/>
                    <a:gd name="T2" fmla="*/ 539750 w 397"/>
                    <a:gd name="T3" fmla="*/ 0 h 340"/>
                    <a:gd name="T4" fmla="*/ 314325 w 397"/>
                    <a:gd name="T5" fmla="*/ 223838 h 340"/>
                    <a:gd name="T6" fmla="*/ 0 w 397"/>
                    <a:gd name="T7" fmla="*/ 314325 h 340"/>
                    <a:gd name="T8" fmla="*/ 0 w 397"/>
                    <a:gd name="T9" fmla="*/ 358775 h 340"/>
                    <a:gd name="T10" fmla="*/ 179388 w 397"/>
                    <a:gd name="T11" fmla="*/ 404813 h 340"/>
                    <a:gd name="T12" fmla="*/ 134938 w 397"/>
                    <a:gd name="T13" fmla="*/ 449263 h 340"/>
                    <a:gd name="T14" fmla="*/ 269875 w 397"/>
                    <a:gd name="T15" fmla="*/ 449263 h 340"/>
                    <a:gd name="T16" fmla="*/ 314325 w 397"/>
                    <a:gd name="T17" fmla="*/ 493713 h 340"/>
                    <a:gd name="T18" fmla="*/ 404813 w 397"/>
                    <a:gd name="T19" fmla="*/ 539750 h 340"/>
                    <a:gd name="T20" fmla="*/ 495300 w 397"/>
                    <a:gd name="T21" fmla="*/ 493713 h 340"/>
                    <a:gd name="T22" fmla="*/ 449263 w 397"/>
                    <a:gd name="T23" fmla="*/ 404813 h 340"/>
                    <a:gd name="T24" fmla="*/ 539750 w 397"/>
                    <a:gd name="T25" fmla="*/ 358775 h 340"/>
                    <a:gd name="T26" fmla="*/ 630238 w 397"/>
                    <a:gd name="T27" fmla="*/ 404813 h 340"/>
                    <a:gd name="T28" fmla="*/ 584200 w 397"/>
                    <a:gd name="T29" fmla="*/ 179388 h 340"/>
                    <a:gd name="T30" fmla="*/ 630238 w 397"/>
                    <a:gd name="T31" fmla="*/ 88900 h 34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397" h="340">
                      <a:moveTo>
                        <a:pt x="397" y="56"/>
                      </a:moveTo>
                      <a:lnTo>
                        <a:pt x="340" y="0"/>
                      </a:lnTo>
                      <a:lnTo>
                        <a:pt x="198" y="141"/>
                      </a:lnTo>
                      <a:lnTo>
                        <a:pt x="0" y="198"/>
                      </a:lnTo>
                      <a:lnTo>
                        <a:pt x="0" y="226"/>
                      </a:lnTo>
                      <a:lnTo>
                        <a:pt x="113" y="255"/>
                      </a:lnTo>
                      <a:lnTo>
                        <a:pt x="85" y="283"/>
                      </a:lnTo>
                      <a:lnTo>
                        <a:pt x="170" y="283"/>
                      </a:lnTo>
                      <a:lnTo>
                        <a:pt x="198" y="311"/>
                      </a:lnTo>
                      <a:lnTo>
                        <a:pt x="255" y="340"/>
                      </a:lnTo>
                      <a:lnTo>
                        <a:pt x="312" y="311"/>
                      </a:lnTo>
                      <a:lnTo>
                        <a:pt x="283" y="255"/>
                      </a:lnTo>
                      <a:lnTo>
                        <a:pt x="340" y="226"/>
                      </a:lnTo>
                      <a:lnTo>
                        <a:pt x="397" y="255"/>
                      </a:lnTo>
                      <a:lnTo>
                        <a:pt x="368" y="113"/>
                      </a:lnTo>
                      <a:lnTo>
                        <a:pt x="397" y="5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02" name="Freeform 35"/>
                <p:cNvSpPr>
                  <a:spLocks/>
                </p:cNvSpPr>
                <p:nvPr/>
              </p:nvSpPr>
              <p:spPr bwMode="auto">
                <a:xfrm>
                  <a:off x="2214563" y="6061075"/>
                  <a:ext cx="180975" cy="314325"/>
                </a:xfrm>
                <a:custGeom>
                  <a:avLst/>
                  <a:gdLst>
                    <a:gd name="T0" fmla="*/ 0 w 114"/>
                    <a:gd name="T1" fmla="*/ 269875 h 198"/>
                    <a:gd name="T2" fmla="*/ 136525 w 114"/>
                    <a:gd name="T3" fmla="*/ 314325 h 198"/>
                    <a:gd name="T4" fmla="*/ 180975 w 114"/>
                    <a:gd name="T5" fmla="*/ 269875 h 198"/>
                    <a:gd name="T6" fmla="*/ 90488 w 114"/>
                    <a:gd name="T7" fmla="*/ 0 h 198"/>
                    <a:gd name="T8" fmla="*/ 46038 w 114"/>
                    <a:gd name="T9" fmla="*/ 44450 h 198"/>
                    <a:gd name="T10" fmla="*/ 0 w 114"/>
                    <a:gd name="T11" fmla="*/ 269875 h 19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14" h="198">
                      <a:moveTo>
                        <a:pt x="0" y="170"/>
                      </a:moveTo>
                      <a:lnTo>
                        <a:pt x="86" y="198"/>
                      </a:lnTo>
                      <a:lnTo>
                        <a:pt x="114" y="170"/>
                      </a:lnTo>
                      <a:lnTo>
                        <a:pt x="57" y="0"/>
                      </a:lnTo>
                      <a:lnTo>
                        <a:pt x="29" y="28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03" name="Freeform 36"/>
                <p:cNvSpPr>
                  <a:spLocks/>
                </p:cNvSpPr>
                <p:nvPr/>
              </p:nvSpPr>
              <p:spPr bwMode="auto">
                <a:xfrm>
                  <a:off x="4330700" y="5700713"/>
                  <a:ext cx="225425" cy="404812"/>
                </a:xfrm>
                <a:custGeom>
                  <a:avLst/>
                  <a:gdLst>
                    <a:gd name="T0" fmla="*/ 134938 w 142"/>
                    <a:gd name="T1" fmla="*/ 0 h 255"/>
                    <a:gd name="T2" fmla="*/ 90488 w 142"/>
                    <a:gd name="T3" fmla="*/ 134937 h 255"/>
                    <a:gd name="T4" fmla="*/ 0 w 142"/>
                    <a:gd name="T5" fmla="*/ 179387 h 255"/>
                    <a:gd name="T6" fmla="*/ 90488 w 142"/>
                    <a:gd name="T7" fmla="*/ 269875 h 255"/>
                    <a:gd name="T8" fmla="*/ 44450 w 142"/>
                    <a:gd name="T9" fmla="*/ 360362 h 255"/>
                    <a:gd name="T10" fmla="*/ 44450 w 142"/>
                    <a:gd name="T11" fmla="*/ 404812 h 255"/>
                    <a:gd name="T12" fmla="*/ 134938 w 142"/>
                    <a:gd name="T13" fmla="*/ 360362 h 255"/>
                    <a:gd name="T14" fmla="*/ 225425 w 142"/>
                    <a:gd name="T15" fmla="*/ 314325 h 255"/>
                    <a:gd name="T16" fmla="*/ 179388 w 142"/>
                    <a:gd name="T17" fmla="*/ 179387 h 255"/>
                    <a:gd name="T18" fmla="*/ 225425 w 142"/>
                    <a:gd name="T19" fmla="*/ 90487 h 255"/>
                    <a:gd name="T20" fmla="*/ 225425 w 142"/>
                    <a:gd name="T21" fmla="*/ 0 h 255"/>
                    <a:gd name="T22" fmla="*/ 134938 w 142"/>
                    <a:gd name="T23" fmla="*/ 0 h 25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142" h="255">
                      <a:moveTo>
                        <a:pt x="85" y="0"/>
                      </a:moveTo>
                      <a:lnTo>
                        <a:pt x="57" y="85"/>
                      </a:lnTo>
                      <a:lnTo>
                        <a:pt x="0" y="113"/>
                      </a:lnTo>
                      <a:lnTo>
                        <a:pt x="57" y="170"/>
                      </a:lnTo>
                      <a:lnTo>
                        <a:pt x="28" y="227"/>
                      </a:lnTo>
                      <a:lnTo>
                        <a:pt x="28" y="255"/>
                      </a:lnTo>
                      <a:lnTo>
                        <a:pt x="85" y="227"/>
                      </a:lnTo>
                      <a:lnTo>
                        <a:pt x="142" y="198"/>
                      </a:lnTo>
                      <a:lnTo>
                        <a:pt x="113" y="113"/>
                      </a:lnTo>
                      <a:lnTo>
                        <a:pt x="142" y="57"/>
                      </a:lnTo>
                      <a:lnTo>
                        <a:pt x="142" y="0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04" name="Freeform 37"/>
                <p:cNvSpPr>
                  <a:spLocks/>
                </p:cNvSpPr>
                <p:nvPr/>
              </p:nvSpPr>
              <p:spPr bwMode="auto">
                <a:xfrm>
                  <a:off x="4240213" y="5610225"/>
                  <a:ext cx="225425" cy="269875"/>
                </a:xfrm>
                <a:custGeom>
                  <a:avLst/>
                  <a:gdLst>
                    <a:gd name="T0" fmla="*/ 225425 w 142"/>
                    <a:gd name="T1" fmla="*/ 90488 h 170"/>
                    <a:gd name="T2" fmla="*/ 180975 w 142"/>
                    <a:gd name="T3" fmla="*/ 0 h 170"/>
                    <a:gd name="T4" fmla="*/ 0 w 142"/>
                    <a:gd name="T5" fmla="*/ 134938 h 170"/>
                    <a:gd name="T6" fmla="*/ 46038 w 142"/>
                    <a:gd name="T7" fmla="*/ 269875 h 170"/>
                    <a:gd name="T8" fmla="*/ 90488 w 142"/>
                    <a:gd name="T9" fmla="*/ 269875 h 170"/>
                    <a:gd name="T10" fmla="*/ 180975 w 142"/>
                    <a:gd name="T11" fmla="*/ 225425 h 170"/>
                    <a:gd name="T12" fmla="*/ 225425 w 142"/>
                    <a:gd name="T13" fmla="*/ 90488 h 17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42" h="170">
                      <a:moveTo>
                        <a:pt x="142" y="57"/>
                      </a:moveTo>
                      <a:lnTo>
                        <a:pt x="114" y="0"/>
                      </a:lnTo>
                      <a:lnTo>
                        <a:pt x="0" y="85"/>
                      </a:lnTo>
                      <a:lnTo>
                        <a:pt x="29" y="170"/>
                      </a:lnTo>
                      <a:lnTo>
                        <a:pt x="57" y="170"/>
                      </a:lnTo>
                      <a:lnTo>
                        <a:pt x="114" y="142"/>
                      </a:lnTo>
                      <a:lnTo>
                        <a:pt x="142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05" name="Freeform 38"/>
                <p:cNvSpPr>
                  <a:spLocks/>
                </p:cNvSpPr>
                <p:nvPr/>
              </p:nvSpPr>
              <p:spPr bwMode="auto">
                <a:xfrm>
                  <a:off x="4556125" y="6061075"/>
                  <a:ext cx="358775" cy="495300"/>
                </a:xfrm>
                <a:custGeom>
                  <a:avLst/>
                  <a:gdLst>
                    <a:gd name="T0" fmla="*/ 179388 w 226"/>
                    <a:gd name="T1" fmla="*/ 0 h 312"/>
                    <a:gd name="T2" fmla="*/ 44450 w 226"/>
                    <a:gd name="T3" fmla="*/ 88900 h 312"/>
                    <a:gd name="T4" fmla="*/ 0 w 226"/>
                    <a:gd name="T5" fmla="*/ 314325 h 312"/>
                    <a:gd name="T6" fmla="*/ 0 w 226"/>
                    <a:gd name="T7" fmla="*/ 404813 h 312"/>
                    <a:gd name="T8" fmla="*/ 88900 w 226"/>
                    <a:gd name="T9" fmla="*/ 495300 h 312"/>
                    <a:gd name="T10" fmla="*/ 358775 w 226"/>
                    <a:gd name="T11" fmla="*/ 134938 h 312"/>
                    <a:gd name="T12" fmla="*/ 269875 w 226"/>
                    <a:gd name="T13" fmla="*/ 44450 h 312"/>
                    <a:gd name="T14" fmla="*/ 179388 w 226"/>
                    <a:gd name="T15" fmla="*/ 0 h 31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26" h="312">
                      <a:moveTo>
                        <a:pt x="113" y="0"/>
                      </a:moveTo>
                      <a:lnTo>
                        <a:pt x="28" y="56"/>
                      </a:lnTo>
                      <a:lnTo>
                        <a:pt x="0" y="198"/>
                      </a:lnTo>
                      <a:lnTo>
                        <a:pt x="0" y="255"/>
                      </a:lnTo>
                      <a:lnTo>
                        <a:pt x="56" y="312"/>
                      </a:lnTo>
                      <a:lnTo>
                        <a:pt x="226" y="85"/>
                      </a:lnTo>
                      <a:lnTo>
                        <a:pt x="170" y="28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06" name="Freeform 39"/>
                <p:cNvSpPr>
                  <a:spLocks/>
                </p:cNvSpPr>
                <p:nvPr/>
              </p:nvSpPr>
              <p:spPr bwMode="auto">
                <a:xfrm>
                  <a:off x="4600575" y="6149975"/>
                  <a:ext cx="539750" cy="676275"/>
                </a:xfrm>
                <a:custGeom>
                  <a:avLst/>
                  <a:gdLst>
                    <a:gd name="T0" fmla="*/ 314325 w 340"/>
                    <a:gd name="T1" fmla="*/ 46038 h 426"/>
                    <a:gd name="T2" fmla="*/ 44450 w 340"/>
                    <a:gd name="T3" fmla="*/ 406400 h 426"/>
                    <a:gd name="T4" fmla="*/ 90488 w 340"/>
                    <a:gd name="T5" fmla="*/ 450850 h 426"/>
                    <a:gd name="T6" fmla="*/ 0 w 340"/>
                    <a:gd name="T7" fmla="*/ 630238 h 426"/>
                    <a:gd name="T8" fmla="*/ 134938 w 340"/>
                    <a:gd name="T9" fmla="*/ 676275 h 426"/>
                    <a:gd name="T10" fmla="*/ 179388 w 340"/>
                    <a:gd name="T11" fmla="*/ 585788 h 426"/>
                    <a:gd name="T12" fmla="*/ 314325 w 340"/>
                    <a:gd name="T13" fmla="*/ 495300 h 426"/>
                    <a:gd name="T14" fmla="*/ 360363 w 340"/>
                    <a:gd name="T15" fmla="*/ 541338 h 426"/>
                    <a:gd name="T16" fmla="*/ 360363 w 340"/>
                    <a:gd name="T17" fmla="*/ 360363 h 426"/>
                    <a:gd name="T18" fmla="*/ 450850 w 340"/>
                    <a:gd name="T19" fmla="*/ 315913 h 426"/>
                    <a:gd name="T20" fmla="*/ 539750 w 340"/>
                    <a:gd name="T21" fmla="*/ 136525 h 426"/>
                    <a:gd name="T22" fmla="*/ 495300 w 340"/>
                    <a:gd name="T23" fmla="*/ 0 h 426"/>
                    <a:gd name="T24" fmla="*/ 404813 w 340"/>
                    <a:gd name="T25" fmla="*/ 46038 h 426"/>
                    <a:gd name="T26" fmla="*/ 314325 w 340"/>
                    <a:gd name="T27" fmla="*/ 46038 h 42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340" h="426">
                      <a:moveTo>
                        <a:pt x="198" y="29"/>
                      </a:moveTo>
                      <a:lnTo>
                        <a:pt x="28" y="256"/>
                      </a:lnTo>
                      <a:lnTo>
                        <a:pt x="57" y="284"/>
                      </a:lnTo>
                      <a:lnTo>
                        <a:pt x="0" y="397"/>
                      </a:lnTo>
                      <a:lnTo>
                        <a:pt x="85" y="426"/>
                      </a:lnTo>
                      <a:lnTo>
                        <a:pt x="113" y="369"/>
                      </a:lnTo>
                      <a:lnTo>
                        <a:pt x="198" y="312"/>
                      </a:lnTo>
                      <a:lnTo>
                        <a:pt x="227" y="341"/>
                      </a:lnTo>
                      <a:lnTo>
                        <a:pt x="227" y="227"/>
                      </a:lnTo>
                      <a:lnTo>
                        <a:pt x="284" y="199"/>
                      </a:lnTo>
                      <a:lnTo>
                        <a:pt x="340" y="86"/>
                      </a:lnTo>
                      <a:lnTo>
                        <a:pt x="312" y="0"/>
                      </a:lnTo>
                      <a:lnTo>
                        <a:pt x="255" y="29"/>
                      </a:lnTo>
                      <a:lnTo>
                        <a:pt x="198" y="2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07" name="Freeform 40"/>
                <p:cNvSpPr>
                  <a:spLocks/>
                </p:cNvSpPr>
                <p:nvPr/>
              </p:nvSpPr>
              <p:spPr bwMode="auto">
                <a:xfrm>
                  <a:off x="3879850" y="6330950"/>
                  <a:ext cx="811213" cy="449263"/>
                </a:xfrm>
                <a:custGeom>
                  <a:avLst/>
                  <a:gdLst>
                    <a:gd name="T0" fmla="*/ 720725 w 511"/>
                    <a:gd name="T1" fmla="*/ 449263 h 283"/>
                    <a:gd name="T2" fmla="*/ 495300 w 511"/>
                    <a:gd name="T3" fmla="*/ 314325 h 283"/>
                    <a:gd name="T4" fmla="*/ 134938 w 511"/>
                    <a:gd name="T5" fmla="*/ 449263 h 283"/>
                    <a:gd name="T6" fmla="*/ 46038 w 511"/>
                    <a:gd name="T7" fmla="*/ 404813 h 283"/>
                    <a:gd name="T8" fmla="*/ 0 w 511"/>
                    <a:gd name="T9" fmla="*/ 225425 h 283"/>
                    <a:gd name="T10" fmla="*/ 134938 w 511"/>
                    <a:gd name="T11" fmla="*/ 179388 h 283"/>
                    <a:gd name="T12" fmla="*/ 134938 w 511"/>
                    <a:gd name="T13" fmla="*/ 44450 h 283"/>
                    <a:gd name="T14" fmla="*/ 360363 w 511"/>
                    <a:gd name="T15" fmla="*/ 90488 h 283"/>
                    <a:gd name="T16" fmla="*/ 450850 w 511"/>
                    <a:gd name="T17" fmla="*/ 0 h 283"/>
                    <a:gd name="T18" fmla="*/ 585788 w 511"/>
                    <a:gd name="T19" fmla="*/ 44450 h 283"/>
                    <a:gd name="T20" fmla="*/ 676275 w 511"/>
                    <a:gd name="T21" fmla="*/ 44450 h 283"/>
                    <a:gd name="T22" fmla="*/ 676275 w 511"/>
                    <a:gd name="T23" fmla="*/ 134938 h 283"/>
                    <a:gd name="T24" fmla="*/ 811213 w 511"/>
                    <a:gd name="T25" fmla="*/ 269875 h 283"/>
                    <a:gd name="T26" fmla="*/ 720725 w 511"/>
                    <a:gd name="T27" fmla="*/ 449263 h 283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511" h="283">
                      <a:moveTo>
                        <a:pt x="454" y="283"/>
                      </a:moveTo>
                      <a:lnTo>
                        <a:pt x="312" y="198"/>
                      </a:lnTo>
                      <a:lnTo>
                        <a:pt x="85" y="283"/>
                      </a:lnTo>
                      <a:lnTo>
                        <a:pt x="29" y="255"/>
                      </a:lnTo>
                      <a:lnTo>
                        <a:pt x="0" y="142"/>
                      </a:lnTo>
                      <a:lnTo>
                        <a:pt x="85" y="113"/>
                      </a:lnTo>
                      <a:lnTo>
                        <a:pt x="85" y="28"/>
                      </a:lnTo>
                      <a:lnTo>
                        <a:pt x="227" y="57"/>
                      </a:lnTo>
                      <a:lnTo>
                        <a:pt x="284" y="0"/>
                      </a:lnTo>
                      <a:lnTo>
                        <a:pt x="369" y="28"/>
                      </a:lnTo>
                      <a:lnTo>
                        <a:pt x="426" y="28"/>
                      </a:lnTo>
                      <a:lnTo>
                        <a:pt x="426" y="85"/>
                      </a:lnTo>
                      <a:lnTo>
                        <a:pt x="511" y="170"/>
                      </a:lnTo>
                      <a:lnTo>
                        <a:pt x="454" y="28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08" name="Freeform 41"/>
                <p:cNvSpPr>
                  <a:spLocks/>
                </p:cNvSpPr>
                <p:nvPr/>
              </p:nvSpPr>
              <p:spPr bwMode="auto">
                <a:xfrm>
                  <a:off x="3609975" y="6015038"/>
                  <a:ext cx="1125538" cy="541337"/>
                </a:xfrm>
                <a:custGeom>
                  <a:avLst/>
                  <a:gdLst>
                    <a:gd name="T0" fmla="*/ 269875 w 709"/>
                    <a:gd name="T1" fmla="*/ 541337 h 341"/>
                    <a:gd name="T2" fmla="*/ 404813 w 709"/>
                    <a:gd name="T3" fmla="*/ 495300 h 341"/>
                    <a:gd name="T4" fmla="*/ 404813 w 709"/>
                    <a:gd name="T5" fmla="*/ 360362 h 341"/>
                    <a:gd name="T6" fmla="*/ 630238 w 709"/>
                    <a:gd name="T7" fmla="*/ 406400 h 341"/>
                    <a:gd name="T8" fmla="*/ 720725 w 709"/>
                    <a:gd name="T9" fmla="*/ 315912 h 341"/>
                    <a:gd name="T10" fmla="*/ 855663 w 709"/>
                    <a:gd name="T11" fmla="*/ 360362 h 341"/>
                    <a:gd name="T12" fmla="*/ 946150 w 709"/>
                    <a:gd name="T13" fmla="*/ 360362 h 341"/>
                    <a:gd name="T14" fmla="*/ 990600 w 709"/>
                    <a:gd name="T15" fmla="*/ 134937 h 341"/>
                    <a:gd name="T16" fmla="*/ 1125538 w 709"/>
                    <a:gd name="T17" fmla="*/ 46037 h 341"/>
                    <a:gd name="T18" fmla="*/ 946150 w 709"/>
                    <a:gd name="T19" fmla="*/ 0 h 341"/>
                    <a:gd name="T20" fmla="*/ 765175 w 709"/>
                    <a:gd name="T21" fmla="*/ 90487 h 341"/>
                    <a:gd name="T22" fmla="*/ 765175 w 709"/>
                    <a:gd name="T23" fmla="*/ 46037 h 341"/>
                    <a:gd name="T24" fmla="*/ 630238 w 709"/>
                    <a:gd name="T25" fmla="*/ 225425 h 341"/>
                    <a:gd name="T26" fmla="*/ 315913 w 709"/>
                    <a:gd name="T27" fmla="*/ 271462 h 341"/>
                    <a:gd name="T28" fmla="*/ 225425 w 709"/>
                    <a:gd name="T29" fmla="*/ 225425 h 341"/>
                    <a:gd name="T30" fmla="*/ 90488 w 709"/>
                    <a:gd name="T31" fmla="*/ 225425 h 341"/>
                    <a:gd name="T32" fmla="*/ 90488 w 709"/>
                    <a:gd name="T33" fmla="*/ 315912 h 341"/>
                    <a:gd name="T34" fmla="*/ 46038 w 709"/>
                    <a:gd name="T35" fmla="*/ 315912 h 341"/>
                    <a:gd name="T36" fmla="*/ 0 w 709"/>
                    <a:gd name="T37" fmla="*/ 406400 h 341"/>
                    <a:gd name="T38" fmla="*/ 46038 w 709"/>
                    <a:gd name="T39" fmla="*/ 541337 h 341"/>
                    <a:gd name="T40" fmla="*/ 134938 w 709"/>
                    <a:gd name="T41" fmla="*/ 495300 h 341"/>
                    <a:gd name="T42" fmla="*/ 269875 w 709"/>
                    <a:gd name="T43" fmla="*/ 541337 h 341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709" h="341">
                      <a:moveTo>
                        <a:pt x="170" y="341"/>
                      </a:moveTo>
                      <a:lnTo>
                        <a:pt x="255" y="312"/>
                      </a:lnTo>
                      <a:lnTo>
                        <a:pt x="255" y="227"/>
                      </a:lnTo>
                      <a:lnTo>
                        <a:pt x="397" y="256"/>
                      </a:lnTo>
                      <a:lnTo>
                        <a:pt x="454" y="199"/>
                      </a:lnTo>
                      <a:lnTo>
                        <a:pt x="539" y="227"/>
                      </a:lnTo>
                      <a:lnTo>
                        <a:pt x="596" y="227"/>
                      </a:lnTo>
                      <a:lnTo>
                        <a:pt x="624" y="85"/>
                      </a:lnTo>
                      <a:lnTo>
                        <a:pt x="709" y="29"/>
                      </a:lnTo>
                      <a:lnTo>
                        <a:pt x="596" y="0"/>
                      </a:lnTo>
                      <a:lnTo>
                        <a:pt x="482" y="57"/>
                      </a:lnTo>
                      <a:lnTo>
                        <a:pt x="482" y="29"/>
                      </a:lnTo>
                      <a:lnTo>
                        <a:pt x="397" y="142"/>
                      </a:lnTo>
                      <a:lnTo>
                        <a:pt x="199" y="171"/>
                      </a:lnTo>
                      <a:lnTo>
                        <a:pt x="142" y="142"/>
                      </a:lnTo>
                      <a:lnTo>
                        <a:pt x="57" y="142"/>
                      </a:lnTo>
                      <a:lnTo>
                        <a:pt x="57" y="199"/>
                      </a:lnTo>
                      <a:lnTo>
                        <a:pt x="29" y="199"/>
                      </a:lnTo>
                      <a:lnTo>
                        <a:pt x="0" y="256"/>
                      </a:lnTo>
                      <a:lnTo>
                        <a:pt x="29" y="341"/>
                      </a:lnTo>
                      <a:lnTo>
                        <a:pt x="85" y="312"/>
                      </a:lnTo>
                      <a:lnTo>
                        <a:pt x="170" y="341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09" name="Freeform 42"/>
                <p:cNvSpPr>
                  <a:spLocks/>
                </p:cNvSpPr>
                <p:nvPr/>
              </p:nvSpPr>
              <p:spPr bwMode="auto">
                <a:xfrm>
                  <a:off x="3475038" y="6510338"/>
                  <a:ext cx="539750" cy="585787"/>
                </a:xfrm>
                <a:custGeom>
                  <a:avLst/>
                  <a:gdLst>
                    <a:gd name="T0" fmla="*/ 180975 w 340"/>
                    <a:gd name="T1" fmla="*/ 46037 h 369"/>
                    <a:gd name="T2" fmla="*/ 90488 w 340"/>
                    <a:gd name="T3" fmla="*/ 180975 h 369"/>
                    <a:gd name="T4" fmla="*/ 0 w 340"/>
                    <a:gd name="T5" fmla="*/ 225425 h 369"/>
                    <a:gd name="T6" fmla="*/ 0 w 340"/>
                    <a:gd name="T7" fmla="*/ 315912 h 369"/>
                    <a:gd name="T8" fmla="*/ 134938 w 340"/>
                    <a:gd name="T9" fmla="*/ 404812 h 369"/>
                    <a:gd name="T10" fmla="*/ 134938 w 340"/>
                    <a:gd name="T11" fmla="*/ 495300 h 369"/>
                    <a:gd name="T12" fmla="*/ 225425 w 340"/>
                    <a:gd name="T13" fmla="*/ 585787 h 369"/>
                    <a:gd name="T14" fmla="*/ 539750 w 340"/>
                    <a:gd name="T15" fmla="*/ 269875 h 369"/>
                    <a:gd name="T16" fmla="*/ 450850 w 340"/>
                    <a:gd name="T17" fmla="*/ 225425 h 369"/>
                    <a:gd name="T18" fmla="*/ 404813 w 340"/>
                    <a:gd name="T19" fmla="*/ 46037 h 369"/>
                    <a:gd name="T20" fmla="*/ 269875 w 340"/>
                    <a:gd name="T21" fmla="*/ 0 h 369"/>
                    <a:gd name="T22" fmla="*/ 180975 w 340"/>
                    <a:gd name="T23" fmla="*/ 46037 h 369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340" h="369">
                      <a:moveTo>
                        <a:pt x="114" y="29"/>
                      </a:moveTo>
                      <a:lnTo>
                        <a:pt x="57" y="114"/>
                      </a:lnTo>
                      <a:lnTo>
                        <a:pt x="0" y="142"/>
                      </a:lnTo>
                      <a:lnTo>
                        <a:pt x="0" y="199"/>
                      </a:lnTo>
                      <a:lnTo>
                        <a:pt x="85" y="255"/>
                      </a:lnTo>
                      <a:lnTo>
                        <a:pt x="85" y="312"/>
                      </a:lnTo>
                      <a:lnTo>
                        <a:pt x="142" y="369"/>
                      </a:lnTo>
                      <a:lnTo>
                        <a:pt x="340" y="170"/>
                      </a:lnTo>
                      <a:lnTo>
                        <a:pt x="284" y="142"/>
                      </a:lnTo>
                      <a:lnTo>
                        <a:pt x="255" y="29"/>
                      </a:lnTo>
                      <a:lnTo>
                        <a:pt x="170" y="0"/>
                      </a:lnTo>
                      <a:lnTo>
                        <a:pt x="114" y="2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10" name="Freeform 43"/>
                <p:cNvSpPr>
                  <a:spLocks/>
                </p:cNvSpPr>
                <p:nvPr/>
              </p:nvSpPr>
              <p:spPr bwMode="auto">
                <a:xfrm>
                  <a:off x="3295650" y="6240463"/>
                  <a:ext cx="360363" cy="495300"/>
                </a:xfrm>
                <a:custGeom>
                  <a:avLst/>
                  <a:gdLst>
                    <a:gd name="T0" fmla="*/ 0 w 227"/>
                    <a:gd name="T1" fmla="*/ 315913 h 312"/>
                    <a:gd name="T2" fmla="*/ 90488 w 227"/>
                    <a:gd name="T3" fmla="*/ 495300 h 312"/>
                    <a:gd name="T4" fmla="*/ 179388 w 227"/>
                    <a:gd name="T5" fmla="*/ 495300 h 312"/>
                    <a:gd name="T6" fmla="*/ 269875 w 227"/>
                    <a:gd name="T7" fmla="*/ 450850 h 312"/>
                    <a:gd name="T8" fmla="*/ 360363 w 227"/>
                    <a:gd name="T9" fmla="*/ 315913 h 312"/>
                    <a:gd name="T10" fmla="*/ 314325 w 227"/>
                    <a:gd name="T11" fmla="*/ 180975 h 312"/>
                    <a:gd name="T12" fmla="*/ 360363 w 227"/>
                    <a:gd name="T13" fmla="*/ 90488 h 312"/>
                    <a:gd name="T14" fmla="*/ 269875 w 227"/>
                    <a:gd name="T15" fmla="*/ 90488 h 312"/>
                    <a:gd name="T16" fmla="*/ 179388 w 227"/>
                    <a:gd name="T17" fmla="*/ 0 h 312"/>
                    <a:gd name="T18" fmla="*/ 179388 w 227"/>
                    <a:gd name="T19" fmla="*/ 180975 h 312"/>
                    <a:gd name="T20" fmla="*/ 134938 w 227"/>
                    <a:gd name="T21" fmla="*/ 225425 h 312"/>
                    <a:gd name="T22" fmla="*/ 44450 w 227"/>
                    <a:gd name="T23" fmla="*/ 225425 h 312"/>
                    <a:gd name="T24" fmla="*/ 0 w 227"/>
                    <a:gd name="T25" fmla="*/ 315913 h 31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27" h="312">
                      <a:moveTo>
                        <a:pt x="0" y="199"/>
                      </a:moveTo>
                      <a:lnTo>
                        <a:pt x="57" y="312"/>
                      </a:lnTo>
                      <a:lnTo>
                        <a:pt x="113" y="312"/>
                      </a:lnTo>
                      <a:lnTo>
                        <a:pt x="170" y="284"/>
                      </a:lnTo>
                      <a:lnTo>
                        <a:pt x="227" y="199"/>
                      </a:lnTo>
                      <a:lnTo>
                        <a:pt x="198" y="114"/>
                      </a:lnTo>
                      <a:lnTo>
                        <a:pt x="227" y="57"/>
                      </a:lnTo>
                      <a:lnTo>
                        <a:pt x="170" y="57"/>
                      </a:lnTo>
                      <a:lnTo>
                        <a:pt x="113" y="0"/>
                      </a:lnTo>
                      <a:lnTo>
                        <a:pt x="113" y="114"/>
                      </a:lnTo>
                      <a:lnTo>
                        <a:pt x="85" y="142"/>
                      </a:lnTo>
                      <a:lnTo>
                        <a:pt x="28" y="142"/>
                      </a:lnTo>
                      <a:lnTo>
                        <a:pt x="0" y="19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11" name="Freeform 44"/>
                <p:cNvSpPr>
                  <a:spLocks/>
                </p:cNvSpPr>
                <p:nvPr/>
              </p:nvSpPr>
              <p:spPr bwMode="auto">
                <a:xfrm>
                  <a:off x="3700463" y="5880100"/>
                  <a:ext cx="720725" cy="406400"/>
                </a:xfrm>
                <a:custGeom>
                  <a:avLst/>
                  <a:gdLst>
                    <a:gd name="T0" fmla="*/ 630238 w 454"/>
                    <a:gd name="T1" fmla="*/ 0 h 256"/>
                    <a:gd name="T2" fmla="*/ 539750 w 454"/>
                    <a:gd name="T3" fmla="*/ 134938 h 256"/>
                    <a:gd name="T4" fmla="*/ 404813 w 454"/>
                    <a:gd name="T5" fmla="*/ 180975 h 256"/>
                    <a:gd name="T6" fmla="*/ 404813 w 454"/>
                    <a:gd name="T7" fmla="*/ 225425 h 256"/>
                    <a:gd name="T8" fmla="*/ 314325 w 454"/>
                    <a:gd name="T9" fmla="*/ 180975 h 256"/>
                    <a:gd name="T10" fmla="*/ 314325 w 454"/>
                    <a:gd name="T11" fmla="*/ 225425 h 256"/>
                    <a:gd name="T12" fmla="*/ 225425 w 454"/>
                    <a:gd name="T13" fmla="*/ 225425 h 256"/>
                    <a:gd name="T14" fmla="*/ 134938 w 454"/>
                    <a:gd name="T15" fmla="*/ 269875 h 256"/>
                    <a:gd name="T16" fmla="*/ 90488 w 454"/>
                    <a:gd name="T17" fmla="*/ 225425 h 256"/>
                    <a:gd name="T18" fmla="*/ 44450 w 454"/>
                    <a:gd name="T19" fmla="*/ 269875 h 256"/>
                    <a:gd name="T20" fmla="*/ 44450 w 454"/>
                    <a:gd name="T21" fmla="*/ 315913 h 256"/>
                    <a:gd name="T22" fmla="*/ 0 w 454"/>
                    <a:gd name="T23" fmla="*/ 360363 h 256"/>
                    <a:gd name="T24" fmla="*/ 134938 w 454"/>
                    <a:gd name="T25" fmla="*/ 360363 h 256"/>
                    <a:gd name="T26" fmla="*/ 225425 w 454"/>
                    <a:gd name="T27" fmla="*/ 406400 h 256"/>
                    <a:gd name="T28" fmla="*/ 539750 w 454"/>
                    <a:gd name="T29" fmla="*/ 360363 h 256"/>
                    <a:gd name="T30" fmla="*/ 674688 w 454"/>
                    <a:gd name="T31" fmla="*/ 180975 h 256"/>
                    <a:gd name="T32" fmla="*/ 720725 w 454"/>
                    <a:gd name="T33" fmla="*/ 90488 h 256"/>
                    <a:gd name="T34" fmla="*/ 630238 w 454"/>
                    <a:gd name="T35" fmla="*/ 0 h 25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454" h="256">
                      <a:moveTo>
                        <a:pt x="397" y="0"/>
                      </a:moveTo>
                      <a:lnTo>
                        <a:pt x="340" y="85"/>
                      </a:lnTo>
                      <a:lnTo>
                        <a:pt x="255" y="114"/>
                      </a:lnTo>
                      <a:lnTo>
                        <a:pt x="255" y="142"/>
                      </a:lnTo>
                      <a:lnTo>
                        <a:pt x="198" y="114"/>
                      </a:lnTo>
                      <a:lnTo>
                        <a:pt x="198" y="142"/>
                      </a:lnTo>
                      <a:lnTo>
                        <a:pt x="142" y="142"/>
                      </a:lnTo>
                      <a:lnTo>
                        <a:pt x="85" y="170"/>
                      </a:lnTo>
                      <a:lnTo>
                        <a:pt x="57" y="142"/>
                      </a:lnTo>
                      <a:lnTo>
                        <a:pt x="28" y="170"/>
                      </a:lnTo>
                      <a:lnTo>
                        <a:pt x="28" y="199"/>
                      </a:lnTo>
                      <a:lnTo>
                        <a:pt x="0" y="227"/>
                      </a:lnTo>
                      <a:lnTo>
                        <a:pt x="85" y="227"/>
                      </a:lnTo>
                      <a:lnTo>
                        <a:pt x="142" y="256"/>
                      </a:lnTo>
                      <a:lnTo>
                        <a:pt x="340" y="227"/>
                      </a:lnTo>
                      <a:lnTo>
                        <a:pt x="425" y="114"/>
                      </a:lnTo>
                      <a:lnTo>
                        <a:pt x="454" y="57"/>
                      </a:lnTo>
                      <a:lnTo>
                        <a:pt x="39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12" name="Freeform 45"/>
                <p:cNvSpPr>
                  <a:spLocks/>
                </p:cNvSpPr>
                <p:nvPr/>
              </p:nvSpPr>
              <p:spPr bwMode="auto">
                <a:xfrm>
                  <a:off x="4014788" y="5745163"/>
                  <a:ext cx="315912" cy="360362"/>
                </a:xfrm>
                <a:custGeom>
                  <a:avLst/>
                  <a:gdLst>
                    <a:gd name="T0" fmla="*/ 225425 w 199"/>
                    <a:gd name="T1" fmla="*/ 0 h 227"/>
                    <a:gd name="T2" fmla="*/ 136525 w 199"/>
                    <a:gd name="T3" fmla="*/ 90487 h 227"/>
                    <a:gd name="T4" fmla="*/ 46037 w 199"/>
                    <a:gd name="T5" fmla="*/ 269875 h 227"/>
                    <a:gd name="T6" fmla="*/ 0 w 199"/>
                    <a:gd name="T7" fmla="*/ 315912 h 227"/>
                    <a:gd name="T8" fmla="*/ 90487 w 199"/>
                    <a:gd name="T9" fmla="*/ 360362 h 227"/>
                    <a:gd name="T10" fmla="*/ 90487 w 199"/>
                    <a:gd name="T11" fmla="*/ 315912 h 227"/>
                    <a:gd name="T12" fmla="*/ 225425 w 199"/>
                    <a:gd name="T13" fmla="*/ 269875 h 227"/>
                    <a:gd name="T14" fmla="*/ 315912 w 199"/>
                    <a:gd name="T15" fmla="*/ 134937 h 227"/>
                    <a:gd name="T16" fmla="*/ 271462 w 199"/>
                    <a:gd name="T17" fmla="*/ 134937 h 227"/>
                    <a:gd name="T18" fmla="*/ 225425 w 199"/>
                    <a:gd name="T19" fmla="*/ 0 h 22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99" h="227">
                      <a:moveTo>
                        <a:pt x="142" y="0"/>
                      </a:moveTo>
                      <a:lnTo>
                        <a:pt x="86" y="57"/>
                      </a:lnTo>
                      <a:lnTo>
                        <a:pt x="29" y="170"/>
                      </a:lnTo>
                      <a:lnTo>
                        <a:pt x="0" y="199"/>
                      </a:lnTo>
                      <a:lnTo>
                        <a:pt x="57" y="227"/>
                      </a:lnTo>
                      <a:lnTo>
                        <a:pt x="57" y="199"/>
                      </a:lnTo>
                      <a:lnTo>
                        <a:pt x="142" y="170"/>
                      </a:lnTo>
                      <a:lnTo>
                        <a:pt x="199" y="85"/>
                      </a:lnTo>
                      <a:lnTo>
                        <a:pt x="171" y="85"/>
                      </a:lnTo>
                      <a:lnTo>
                        <a:pt x="142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13" name="Freeform 46"/>
                <p:cNvSpPr>
                  <a:spLocks/>
                </p:cNvSpPr>
                <p:nvPr/>
              </p:nvSpPr>
              <p:spPr bwMode="auto">
                <a:xfrm>
                  <a:off x="4510088" y="5791200"/>
                  <a:ext cx="225425" cy="269875"/>
                </a:xfrm>
                <a:custGeom>
                  <a:avLst/>
                  <a:gdLst>
                    <a:gd name="T0" fmla="*/ 46038 w 142"/>
                    <a:gd name="T1" fmla="*/ 0 h 170"/>
                    <a:gd name="T2" fmla="*/ 180975 w 142"/>
                    <a:gd name="T3" fmla="*/ 44450 h 170"/>
                    <a:gd name="T4" fmla="*/ 225425 w 142"/>
                    <a:gd name="T5" fmla="*/ 269875 h 170"/>
                    <a:gd name="T6" fmla="*/ 46038 w 142"/>
                    <a:gd name="T7" fmla="*/ 223838 h 170"/>
                    <a:gd name="T8" fmla="*/ 0 w 142"/>
                    <a:gd name="T9" fmla="*/ 88900 h 170"/>
                    <a:gd name="T10" fmla="*/ 46038 w 142"/>
                    <a:gd name="T11" fmla="*/ 0 h 17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42" h="170">
                      <a:moveTo>
                        <a:pt x="29" y="0"/>
                      </a:moveTo>
                      <a:lnTo>
                        <a:pt x="114" y="28"/>
                      </a:lnTo>
                      <a:lnTo>
                        <a:pt x="142" y="170"/>
                      </a:lnTo>
                      <a:lnTo>
                        <a:pt x="29" y="141"/>
                      </a:lnTo>
                      <a:lnTo>
                        <a:pt x="0" y="56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14" name="Freeform 47"/>
                <p:cNvSpPr>
                  <a:spLocks/>
                </p:cNvSpPr>
                <p:nvPr/>
              </p:nvSpPr>
              <p:spPr bwMode="auto">
                <a:xfrm>
                  <a:off x="6130925" y="5610225"/>
                  <a:ext cx="449263" cy="630238"/>
                </a:xfrm>
                <a:custGeom>
                  <a:avLst/>
                  <a:gdLst>
                    <a:gd name="T0" fmla="*/ 314325 w 283"/>
                    <a:gd name="T1" fmla="*/ 0 h 397"/>
                    <a:gd name="T2" fmla="*/ 179388 w 283"/>
                    <a:gd name="T3" fmla="*/ 180975 h 397"/>
                    <a:gd name="T4" fmla="*/ 0 w 283"/>
                    <a:gd name="T5" fmla="*/ 225425 h 397"/>
                    <a:gd name="T6" fmla="*/ 44450 w 283"/>
                    <a:gd name="T7" fmla="*/ 269875 h 397"/>
                    <a:gd name="T8" fmla="*/ 0 w 283"/>
                    <a:gd name="T9" fmla="*/ 360363 h 397"/>
                    <a:gd name="T10" fmla="*/ 44450 w 283"/>
                    <a:gd name="T11" fmla="*/ 404813 h 397"/>
                    <a:gd name="T12" fmla="*/ 90488 w 283"/>
                    <a:gd name="T13" fmla="*/ 404813 h 397"/>
                    <a:gd name="T14" fmla="*/ 44450 w 283"/>
                    <a:gd name="T15" fmla="*/ 495300 h 397"/>
                    <a:gd name="T16" fmla="*/ 44450 w 283"/>
                    <a:gd name="T17" fmla="*/ 539750 h 397"/>
                    <a:gd name="T18" fmla="*/ 90488 w 283"/>
                    <a:gd name="T19" fmla="*/ 539750 h 397"/>
                    <a:gd name="T20" fmla="*/ 314325 w 283"/>
                    <a:gd name="T21" fmla="*/ 630238 h 397"/>
                    <a:gd name="T22" fmla="*/ 360363 w 283"/>
                    <a:gd name="T23" fmla="*/ 585788 h 397"/>
                    <a:gd name="T24" fmla="*/ 314325 w 283"/>
                    <a:gd name="T25" fmla="*/ 539750 h 397"/>
                    <a:gd name="T26" fmla="*/ 360363 w 283"/>
                    <a:gd name="T27" fmla="*/ 495300 h 397"/>
                    <a:gd name="T28" fmla="*/ 360363 w 283"/>
                    <a:gd name="T29" fmla="*/ 404813 h 397"/>
                    <a:gd name="T30" fmla="*/ 404813 w 283"/>
                    <a:gd name="T31" fmla="*/ 404813 h 397"/>
                    <a:gd name="T32" fmla="*/ 360363 w 283"/>
                    <a:gd name="T33" fmla="*/ 315913 h 397"/>
                    <a:gd name="T34" fmla="*/ 404813 w 283"/>
                    <a:gd name="T35" fmla="*/ 315913 h 397"/>
                    <a:gd name="T36" fmla="*/ 404813 w 283"/>
                    <a:gd name="T37" fmla="*/ 225425 h 397"/>
                    <a:gd name="T38" fmla="*/ 449263 w 283"/>
                    <a:gd name="T39" fmla="*/ 225425 h 397"/>
                    <a:gd name="T40" fmla="*/ 449263 w 283"/>
                    <a:gd name="T41" fmla="*/ 180975 h 397"/>
                    <a:gd name="T42" fmla="*/ 404813 w 283"/>
                    <a:gd name="T43" fmla="*/ 134938 h 397"/>
                    <a:gd name="T44" fmla="*/ 314325 w 283"/>
                    <a:gd name="T45" fmla="*/ 0 h 397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283" h="397">
                      <a:moveTo>
                        <a:pt x="198" y="0"/>
                      </a:moveTo>
                      <a:lnTo>
                        <a:pt x="113" y="114"/>
                      </a:lnTo>
                      <a:lnTo>
                        <a:pt x="0" y="142"/>
                      </a:lnTo>
                      <a:lnTo>
                        <a:pt x="28" y="170"/>
                      </a:lnTo>
                      <a:lnTo>
                        <a:pt x="0" y="227"/>
                      </a:lnTo>
                      <a:lnTo>
                        <a:pt x="28" y="255"/>
                      </a:lnTo>
                      <a:lnTo>
                        <a:pt x="57" y="255"/>
                      </a:lnTo>
                      <a:lnTo>
                        <a:pt x="28" y="312"/>
                      </a:lnTo>
                      <a:lnTo>
                        <a:pt x="28" y="340"/>
                      </a:lnTo>
                      <a:lnTo>
                        <a:pt x="57" y="340"/>
                      </a:lnTo>
                      <a:lnTo>
                        <a:pt x="198" y="397"/>
                      </a:lnTo>
                      <a:lnTo>
                        <a:pt x="227" y="369"/>
                      </a:lnTo>
                      <a:lnTo>
                        <a:pt x="198" y="340"/>
                      </a:lnTo>
                      <a:lnTo>
                        <a:pt x="227" y="312"/>
                      </a:lnTo>
                      <a:lnTo>
                        <a:pt x="227" y="255"/>
                      </a:lnTo>
                      <a:lnTo>
                        <a:pt x="255" y="255"/>
                      </a:lnTo>
                      <a:lnTo>
                        <a:pt x="227" y="199"/>
                      </a:lnTo>
                      <a:lnTo>
                        <a:pt x="255" y="199"/>
                      </a:lnTo>
                      <a:lnTo>
                        <a:pt x="255" y="142"/>
                      </a:lnTo>
                      <a:lnTo>
                        <a:pt x="283" y="142"/>
                      </a:lnTo>
                      <a:lnTo>
                        <a:pt x="283" y="114"/>
                      </a:lnTo>
                      <a:lnTo>
                        <a:pt x="255" y="85"/>
                      </a:lnTo>
                      <a:lnTo>
                        <a:pt x="198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15" name="Freeform 48"/>
                <p:cNvSpPr>
                  <a:spLocks/>
                </p:cNvSpPr>
                <p:nvPr/>
              </p:nvSpPr>
              <p:spPr bwMode="auto">
                <a:xfrm>
                  <a:off x="6400800" y="5026025"/>
                  <a:ext cx="404813" cy="809625"/>
                </a:xfrm>
                <a:custGeom>
                  <a:avLst/>
                  <a:gdLst>
                    <a:gd name="T0" fmla="*/ 44450 w 255"/>
                    <a:gd name="T1" fmla="*/ 584200 h 510"/>
                    <a:gd name="T2" fmla="*/ 134938 w 255"/>
                    <a:gd name="T3" fmla="*/ 719138 h 510"/>
                    <a:gd name="T4" fmla="*/ 179388 w 255"/>
                    <a:gd name="T5" fmla="*/ 765175 h 510"/>
                    <a:gd name="T6" fmla="*/ 269875 w 255"/>
                    <a:gd name="T7" fmla="*/ 809625 h 510"/>
                    <a:gd name="T8" fmla="*/ 269875 w 255"/>
                    <a:gd name="T9" fmla="*/ 719138 h 510"/>
                    <a:gd name="T10" fmla="*/ 225425 w 255"/>
                    <a:gd name="T11" fmla="*/ 630238 h 510"/>
                    <a:gd name="T12" fmla="*/ 269875 w 255"/>
                    <a:gd name="T13" fmla="*/ 495300 h 510"/>
                    <a:gd name="T14" fmla="*/ 404813 w 255"/>
                    <a:gd name="T15" fmla="*/ 495300 h 510"/>
                    <a:gd name="T16" fmla="*/ 314325 w 255"/>
                    <a:gd name="T17" fmla="*/ 404813 h 510"/>
                    <a:gd name="T18" fmla="*/ 314325 w 255"/>
                    <a:gd name="T19" fmla="*/ 269875 h 510"/>
                    <a:gd name="T20" fmla="*/ 269875 w 255"/>
                    <a:gd name="T21" fmla="*/ 223838 h 510"/>
                    <a:gd name="T22" fmla="*/ 404813 w 255"/>
                    <a:gd name="T23" fmla="*/ 134938 h 510"/>
                    <a:gd name="T24" fmla="*/ 269875 w 255"/>
                    <a:gd name="T25" fmla="*/ 0 h 510"/>
                    <a:gd name="T26" fmla="*/ 179388 w 255"/>
                    <a:gd name="T27" fmla="*/ 0 h 510"/>
                    <a:gd name="T28" fmla="*/ 134938 w 255"/>
                    <a:gd name="T29" fmla="*/ 88900 h 510"/>
                    <a:gd name="T30" fmla="*/ 179388 w 255"/>
                    <a:gd name="T31" fmla="*/ 134938 h 510"/>
                    <a:gd name="T32" fmla="*/ 134938 w 255"/>
                    <a:gd name="T33" fmla="*/ 179388 h 510"/>
                    <a:gd name="T34" fmla="*/ 179388 w 255"/>
                    <a:gd name="T35" fmla="*/ 269875 h 510"/>
                    <a:gd name="T36" fmla="*/ 0 w 255"/>
                    <a:gd name="T37" fmla="*/ 495300 h 510"/>
                    <a:gd name="T38" fmla="*/ 44450 w 255"/>
                    <a:gd name="T39" fmla="*/ 584200 h 51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255" h="510">
                      <a:moveTo>
                        <a:pt x="28" y="368"/>
                      </a:moveTo>
                      <a:lnTo>
                        <a:pt x="85" y="453"/>
                      </a:lnTo>
                      <a:lnTo>
                        <a:pt x="113" y="482"/>
                      </a:lnTo>
                      <a:lnTo>
                        <a:pt x="170" y="510"/>
                      </a:lnTo>
                      <a:lnTo>
                        <a:pt x="170" y="453"/>
                      </a:lnTo>
                      <a:lnTo>
                        <a:pt x="142" y="397"/>
                      </a:lnTo>
                      <a:lnTo>
                        <a:pt x="170" y="312"/>
                      </a:lnTo>
                      <a:lnTo>
                        <a:pt x="255" y="312"/>
                      </a:lnTo>
                      <a:lnTo>
                        <a:pt x="198" y="255"/>
                      </a:lnTo>
                      <a:lnTo>
                        <a:pt x="198" y="170"/>
                      </a:lnTo>
                      <a:lnTo>
                        <a:pt x="170" y="141"/>
                      </a:lnTo>
                      <a:lnTo>
                        <a:pt x="255" y="85"/>
                      </a:lnTo>
                      <a:lnTo>
                        <a:pt x="170" y="0"/>
                      </a:lnTo>
                      <a:lnTo>
                        <a:pt x="113" y="0"/>
                      </a:lnTo>
                      <a:lnTo>
                        <a:pt x="85" y="56"/>
                      </a:lnTo>
                      <a:lnTo>
                        <a:pt x="113" y="85"/>
                      </a:lnTo>
                      <a:lnTo>
                        <a:pt x="85" y="113"/>
                      </a:lnTo>
                      <a:lnTo>
                        <a:pt x="113" y="170"/>
                      </a:lnTo>
                      <a:lnTo>
                        <a:pt x="0" y="312"/>
                      </a:lnTo>
                      <a:lnTo>
                        <a:pt x="28" y="36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16" name="Freeform 49"/>
                <p:cNvSpPr>
                  <a:spLocks/>
                </p:cNvSpPr>
                <p:nvPr/>
              </p:nvSpPr>
              <p:spPr bwMode="auto">
                <a:xfrm>
                  <a:off x="6626225" y="5521325"/>
                  <a:ext cx="539750" cy="539750"/>
                </a:xfrm>
                <a:custGeom>
                  <a:avLst/>
                  <a:gdLst>
                    <a:gd name="T0" fmla="*/ 179388 w 340"/>
                    <a:gd name="T1" fmla="*/ 0 h 340"/>
                    <a:gd name="T2" fmla="*/ 269875 w 340"/>
                    <a:gd name="T3" fmla="*/ 44450 h 340"/>
                    <a:gd name="T4" fmla="*/ 223838 w 340"/>
                    <a:gd name="T5" fmla="*/ 134938 h 340"/>
                    <a:gd name="T6" fmla="*/ 314325 w 340"/>
                    <a:gd name="T7" fmla="*/ 134938 h 340"/>
                    <a:gd name="T8" fmla="*/ 314325 w 340"/>
                    <a:gd name="T9" fmla="*/ 44450 h 340"/>
                    <a:gd name="T10" fmla="*/ 449263 w 340"/>
                    <a:gd name="T11" fmla="*/ 88900 h 340"/>
                    <a:gd name="T12" fmla="*/ 449263 w 340"/>
                    <a:gd name="T13" fmla="*/ 179388 h 340"/>
                    <a:gd name="T14" fmla="*/ 539750 w 340"/>
                    <a:gd name="T15" fmla="*/ 358775 h 340"/>
                    <a:gd name="T16" fmla="*/ 449263 w 340"/>
                    <a:gd name="T17" fmla="*/ 449263 h 340"/>
                    <a:gd name="T18" fmla="*/ 404813 w 340"/>
                    <a:gd name="T19" fmla="*/ 539750 h 340"/>
                    <a:gd name="T20" fmla="*/ 360363 w 340"/>
                    <a:gd name="T21" fmla="*/ 493713 h 340"/>
                    <a:gd name="T22" fmla="*/ 314325 w 340"/>
                    <a:gd name="T23" fmla="*/ 493713 h 340"/>
                    <a:gd name="T24" fmla="*/ 314325 w 340"/>
                    <a:gd name="T25" fmla="*/ 449263 h 340"/>
                    <a:gd name="T26" fmla="*/ 134938 w 340"/>
                    <a:gd name="T27" fmla="*/ 449263 h 340"/>
                    <a:gd name="T28" fmla="*/ 134938 w 340"/>
                    <a:gd name="T29" fmla="*/ 358775 h 340"/>
                    <a:gd name="T30" fmla="*/ 44450 w 340"/>
                    <a:gd name="T31" fmla="*/ 314325 h 340"/>
                    <a:gd name="T32" fmla="*/ 44450 w 340"/>
                    <a:gd name="T33" fmla="*/ 223838 h 340"/>
                    <a:gd name="T34" fmla="*/ 0 w 340"/>
                    <a:gd name="T35" fmla="*/ 134938 h 340"/>
                    <a:gd name="T36" fmla="*/ 44450 w 340"/>
                    <a:gd name="T37" fmla="*/ 0 h 340"/>
                    <a:gd name="T38" fmla="*/ 179388 w 340"/>
                    <a:gd name="T39" fmla="*/ 0 h 3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340" h="340">
                      <a:moveTo>
                        <a:pt x="113" y="0"/>
                      </a:moveTo>
                      <a:lnTo>
                        <a:pt x="170" y="28"/>
                      </a:lnTo>
                      <a:lnTo>
                        <a:pt x="141" y="85"/>
                      </a:lnTo>
                      <a:lnTo>
                        <a:pt x="198" y="85"/>
                      </a:lnTo>
                      <a:lnTo>
                        <a:pt x="198" y="28"/>
                      </a:lnTo>
                      <a:lnTo>
                        <a:pt x="283" y="56"/>
                      </a:lnTo>
                      <a:lnTo>
                        <a:pt x="283" y="113"/>
                      </a:lnTo>
                      <a:lnTo>
                        <a:pt x="340" y="226"/>
                      </a:lnTo>
                      <a:lnTo>
                        <a:pt x="283" y="283"/>
                      </a:lnTo>
                      <a:lnTo>
                        <a:pt x="255" y="340"/>
                      </a:lnTo>
                      <a:lnTo>
                        <a:pt x="227" y="311"/>
                      </a:lnTo>
                      <a:lnTo>
                        <a:pt x="198" y="311"/>
                      </a:lnTo>
                      <a:lnTo>
                        <a:pt x="198" y="283"/>
                      </a:lnTo>
                      <a:lnTo>
                        <a:pt x="85" y="283"/>
                      </a:lnTo>
                      <a:lnTo>
                        <a:pt x="85" y="226"/>
                      </a:lnTo>
                      <a:lnTo>
                        <a:pt x="28" y="198"/>
                      </a:lnTo>
                      <a:lnTo>
                        <a:pt x="28" y="141"/>
                      </a:lnTo>
                      <a:lnTo>
                        <a:pt x="0" y="85"/>
                      </a:lnTo>
                      <a:lnTo>
                        <a:pt x="28" y="0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17" name="Freeform 50"/>
                <p:cNvSpPr>
                  <a:spLocks/>
                </p:cNvSpPr>
                <p:nvPr/>
              </p:nvSpPr>
              <p:spPr bwMode="auto">
                <a:xfrm>
                  <a:off x="8786813" y="5565775"/>
                  <a:ext cx="539750" cy="449263"/>
                </a:xfrm>
                <a:custGeom>
                  <a:avLst/>
                  <a:gdLst>
                    <a:gd name="T0" fmla="*/ 539750 w 340"/>
                    <a:gd name="T1" fmla="*/ 449263 h 283"/>
                    <a:gd name="T2" fmla="*/ 134938 w 340"/>
                    <a:gd name="T3" fmla="*/ 404813 h 283"/>
                    <a:gd name="T4" fmla="*/ 0 w 340"/>
                    <a:gd name="T5" fmla="*/ 225425 h 283"/>
                    <a:gd name="T6" fmla="*/ 44450 w 340"/>
                    <a:gd name="T7" fmla="*/ 134938 h 283"/>
                    <a:gd name="T8" fmla="*/ 0 w 340"/>
                    <a:gd name="T9" fmla="*/ 134938 h 283"/>
                    <a:gd name="T10" fmla="*/ 0 w 340"/>
                    <a:gd name="T11" fmla="*/ 44450 h 283"/>
                    <a:gd name="T12" fmla="*/ 134938 w 340"/>
                    <a:gd name="T13" fmla="*/ 0 h 283"/>
                    <a:gd name="T14" fmla="*/ 223838 w 340"/>
                    <a:gd name="T15" fmla="*/ 44450 h 283"/>
                    <a:gd name="T16" fmla="*/ 269875 w 340"/>
                    <a:gd name="T17" fmla="*/ 225425 h 283"/>
                    <a:gd name="T18" fmla="*/ 314325 w 340"/>
                    <a:gd name="T19" fmla="*/ 314325 h 283"/>
                    <a:gd name="T20" fmla="*/ 493713 w 340"/>
                    <a:gd name="T21" fmla="*/ 360363 h 283"/>
                    <a:gd name="T22" fmla="*/ 539750 w 340"/>
                    <a:gd name="T23" fmla="*/ 449263 h 28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340" h="283">
                      <a:moveTo>
                        <a:pt x="340" y="283"/>
                      </a:moveTo>
                      <a:lnTo>
                        <a:pt x="85" y="255"/>
                      </a:lnTo>
                      <a:lnTo>
                        <a:pt x="0" y="142"/>
                      </a:lnTo>
                      <a:lnTo>
                        <a:pt x="28" y="85"/>
                      </a:lnTo>
                      <a:lnTo>
                        <a:pt x="0" y="85"/>
                      </a:lnTo>
                      <a:lnTo>
                        <a:pt x="0" y="28"/>
                      </a:lnTo>
                      <a:lnTo>
                        <a:pt x="85" y="0"/>
                      </a:lnTo>
                      <a:lnTo>
                        <a:pt x="141" y="28"/>
                      </a:lnTo>
                      <a:lnTo>
                        <a:pt x="170" y="142"/>
                      </a:lnTo>
                      <a:lnTo>
                        <a:pt x="198" y="198"/>
                      </a:lnTo>
                      <a:lnTo>
                        <a:pt x="311" y="227"/>
                      </a:lnTo>
                      <a:lnTo>
                        <a:pt x="340" y="28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18" name="Freeform 51"/>
                <p:cNvSpPr>
                  <a:spLocks/>
                </p:cNvSpPr>
                <p:nvPr/>
              </p:nvSpPr>
              <p:spPr bwMode="auto">
                <a:xfrm>
                  <a:off x="10045700" y="5026025"/>
                  <a:ext cx="990600" cy="539750"/>
                </a:xfrm>
                <a:custGeom>
                  <a:avLst/>
                  <a:gdLst>
                    <a:gd name="T0" fmla="*/ 90488 w 624"/>
                    <a:gd name="T1" fmla="*/ 134938 h 340"/>
                    <a:gd name="T2" fmla="*/ 0 w 624"/>
                    <a:gd name="T3" fmla="*/ 179388 h 340"/>
                    <a:gd name="T4" fmla="*/ 0 w 624"/>
                    <a:gd name="T5" fmla="*/ 269875 h 340"/>
                    <a:gd name="T6" fmla="*/ 90488 w 624"/>
                    <a:gd name="T7" fmla="*/ 360363 h 340"/>
                    <a:gd name="T8" fmla="*/ 134938 w 624"/>
                    <a:gd name="T9" fmla="*/ 269875 h 340"/>
                    <a:gd name="T10" fmla="*/ 225425 w 624"/>
                    <a:gd name="T11" fmla="*/ 360363 h 340"/>
                    <a:gd name="T12" fmla="*/ 225425 w 624"/>
                    <a:gd name="T13" fmla="*/ 539750 h 340"/>
                    <a:gd name="T14" fmla="*/ 541338 w 624"/>
                    <a:gd name="T15" fmla="*/ 404813 h 340"/>
                    <a:gd name="T16" fmla="*/ 676275 w 624"/>
                    <a:gd name="T17" fmla="*/ 179388 h 340"/>
                    <a:gd name="T18" fmla="*/ 990600 w 624"/>
                    <a:gd name="T19" fmla="*/ 44450 h 340"/>
                    <a:gd name="T20" fmla="*/ 630238 w 624"/>
                    <a:gd name="T21" fmla="*/ 0 h 340"/>
                    <a:gd name="T22" fmla="*/ 404813 w 624"/>
                    <a:gd name="T23" fmla="*/ 223838 h 340"/>
                    <a:gd name="T24" fmla="*/ 90488 w 624"/>
                    <a:gd name="T25" fmla="*/ 134938 h 34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624" h="340">
                      <a:moveTo>
                        <a:pt x="57" y="85"/>
                      </a:moveTo>
                      <a:lnTo>
                        <a:pt x="0" y="113"/>
                      </a:lnTo>
                      <a:lnTo>
                        <a:pt x="0" y="170"/>
                      </a:lnTo>
                      <a:lnTo>
                        <a:pt x="57" y="227"/>
                      </a:lnTo>
                      <a:lnTo>
                        <a:pt x="85" y="170"/>
                      </a:lnTo>
                      <a:lnTo>
                        <a:pt x="142" y="227"/>
                      </a:lnTo>
                      <a:lnTo>
                        <a:pt x="142" y="340"/>
                      </a:lnTo>
                      <a:lnTo>
                        <a:pt x="341" y="255"/>
                      </a:lnTo>
                      <a:lnTo>
                        <a:pt x="426" y="113"/>
                      </a:lnTo>
                      <a:lnTo>
                        <a:pt x="624" y="28"/>
                      </a:lnTo>
                      <a:lnTo>
                        <a:pt x="397" y="0"/>
                      </a:lnTo>
                      <a:lnTo>
                        <a:pt x="255" y="141"/>
                      </a:lnTo>
                      <a:lnTo>
                        <a:pt x="57" y="8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23" name="Freeform 56"/>
                <p:cNvSpPr>
                  <a:spLocks/>
                </p:cNvSpPr>
                <p:nvPr/>
              </p:nvSpPr>
              <p:spPr bwMode="auto">
                <a:xfrm>
                  <a:off x="9550400" y="3000375"/>
                  <a:ext cx="765175" cy="900113"/>
                </a:xfrm>
                <a:custGeom>
                  <a:avLst/>
                  <a:gdLst>
                    <a:gd name="T0" fmla="*/ 720725 w 482"/>
                    <a:gd name="T1" fmla="*/ 0 h 567"/>
                    <a:gd name="T2" fmla="*/ 585788 w 482"/>
                    <a:gd name="T3" fmla="*/ 269875 h 567"/>
                    <a:gd name="T4" fmla="*/ 360363 w 482"/>
                    <a:gd name="T5" fmla="*/ 404813 h 567"/>
                    <a:gd name="T6" fmla="*/ 315913 w 482"/>
                    <a:gd name="T7" fmla="*/ 585788 h 567"/>
                    <a:gd name="T8" fmla="*/ 0 w 482"/>
                    <a:gd name="T9" fmla="*/ 809625 h 567"/>
                    <a:gd name="T10" fmla="*/ 136525 w 482"/>
                    <a:gd name="T11" fmla="*/ 809625 h 567"/>
                    <a:gd name="T12" fmla="*/ 271463 w 482"/>
                    <a:gd name="T13" fmla="*/ 900113 h 567"/>
                    <a:gd name="T14" fmla="*/ 360363 w 482"/>
                    <a:gd name="T15" fmla="*/ 900113 h 567"/>
                    <a:gd name="T16" fmla="*/ 765175 w 482"/>
                    <a:gd name="T17" fmla="*/ 90488 h 567"/>
                    <a:gd name="T18" fmla="*/ 720725 w 482"/>
                    <a:gd name="T19" fmla="*/ 0 h 56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482" h="567">
                      <a:moveTo>
                        <a:pt x="454" y="0"/>
                      </a:moveTo>
                      <a:lnTo>
                        <a:pt x="369" y="170"/>
                      </a:lnTo>
                      <a:lnTo>
                        <a:pt x="227" y="255"/>
                      </a:lnTo>
                      <a:lnTo>
                        <a:pt x="199" y="369"/>
                      </a:lnTo>
                      <a:lnTo>
                        <a:pt x="0" y="510"/>
                      </a:lnTo>
                      <a:lnTo>
                        <a:pt x="86" y="510"/>
                      </a:lnTo>
                      <a:lnTo>
                        <a:pt x="171" y="567"/>
                      </a:lnTo>
                      <a:lnTo>
                        <a:pt x="227" y="567"/>
                      </a:lnTo>
                      <a:lnTo>
                        <a:pt x="482" y="57"/>
                      </a:lnTo>
                      <a:lnTo>
                        <a:pt x="45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24" name="Freeform 57"/>
                <p:cNvSpPr>
                  <a:spLocks/>
                </p:cNvSpPr>
                <p:nvPr/>
              </p:nvSpPr>
              <p:spPr bwMode="auto">
                <a:xfrm>
                  <a:off x="7435850" y="3314700"/>
                  <a:ext cx="630238" cy="585788"/>
                </a:xfrm>
                <a:custGeom>
                  <a:avLst/>
                  <a:gdLst>
                    <a:gd name="T0" fmla="*/ 314325 w 397"/>
                    <a:gd name="T1" fmla="*/ 0 h 369"/>
                    <a:gd name="T2" fmla="*/ 269875 w 397"/>
                    <a:gd name="T3" fmla="*/ 271463 h 369"/>
                    <a:gd name="T4" fmla="*/ 134938 w 397"/>
                    <a:gd name="T5" fmla="*/ 360363 h 369"/>
                    <a:gd name="T6" fmla="*/ 44450 w 397"/>
                    <a:gd name="T7" fmla="*/ 360363 h 369"/>
                    <a:gd name="T8" fmla="*/ 0 w 397"/>
                    <a:gd name="T9" fmla="*/ 450850 h 369"/>
                    <a:gd name="T10" fmla="*/ 179388 w 397"/>
                    <a:gd name="T11" fmla="*/ 450850 h 369"/>
                    <a:gd name="T12" fmla="*/ 179388 w 397"/>
                    <a:gd name="T13" fmla="*/ 541338 h 369"/>
                    <a:gd name="T14" fmla="*/ 225425 w 397"/>
                    <a:gd name="T15" fmla="*/ 585788 h 369"/>
                    <a:gd name="T16" fmla="*/ 314325 w 397"/>
                    <a:gd name="T17" fmla="*/ 495300 h 369"/>
                    <a:gd name="T18" fmla="*/ 269875 w 397"/>
                    <a:gd name="T19" fmla="*/ 406400 h 369"/>
                    <a:gd name="T20" fmla="*/ 360363 w 397"/>
                    <a:gd name="T21" fmla="*/ 315913 h 369"/>
                    <a:gd name="T22" fmla="*/ 495300 w 397"/>
                    <a:gd name="T23" fmla="*/ 360363 h 369"/>
                    <a:gd name="T24" fmla="*/ 585788 w 397"/>
                    <a:gd name="T25" fmla="*/ 271463 h 369"/>
                    <a:gd name="T26" fmla="*/ 630238 w 397"/>
                    <a:gd name="T27" fmla="*/ 90488 h 369"/>
                    <a:gd name="T28" fmla="*/ 314325 w 397"/>
                    <a:gd name="T29" fmla="*/ 0 h 369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397" h="369">
                      <a:moveTo>
                        <a:pt x="198" y="0"/>
                      </a:moveTo>
                      <a:lnTo>
                        <a:pt x="170" y="171"/>
                      </a:lnTo>
                      <a:lnTo>
                        <a:pt x="85" y="227"/>
                      </a:lnTo>
                      <a:lnTo>
                        <a:pt x="28" y="227"/>
                      </a:lnTo>
                      <a:lnTo>
                        <a:pt x="0" y="284"/>
                      </a:lnTo>
                      <a:lnTo>
                        <a:pt x="113" y="284"/>
                      </a:lnTo>
                      <a:lnTo>
                        <a:pt x="113" y="341"/>
                      </a:lnTo>
                      <a:lnTo>
                        <a:pt x="142" y="369"/>
                      </a:lnTo>
                      <a:lnTo>
                        <a:pt x="198" y="312"/>
                      </a:lnTo>
                      <a:lnTo>
                        <a:pt x="170" y="256"/>
                      </a:lnTo>
                      <a:lnTo>
                        <a:pt x="227" y="199"/>
                      </a:lnTo>
                      <a:lnTo>
                        <a:pt x="312" y="227"/>
                      </a:lnTo>
                      <a:lnTo>
                        <a:pt x="369" y="171"/>
                      </a:lnTo>
                      <a:lnTo>
                        <a:pt x="397" y="57"/>
                      </a:lnTo>
                      <a:lnTo>
                        <a:pt x="198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25" name="Freeform 58"/>
                <p:cNvSpPr>
                  <a:spLocks/>
                </p:cNvSpPr>
                <p:nvPr/>
              </p:nvSpPr>
              <p:spPr bwMode="auto">
                <a:xfrm>
                  <a:off x="6535738" y="3405188"/>
                  <a:ext cx="944562" cy="946150"/>
                </a:xfrm>
                <a:custGeom>
                  <a:avLst/>
                  <a:gdLst>
                    <a:gd name="T0" fmla="*/ 900112 w 595"/>
                    <a:gd name="T1" fmla="*/ 360363 h 596"/>
                    <a:gd name="T2" fmla="*/ 944562 w 595"/>
                    <a:gd name="T3" fmla="*/ 269875 h 596"/>
                    <a:gd name="T4" fmla="*/ 900112 w 595"/>
                    <a:gd name="T5" fmla="*/ 269875 h 596"/>
                    <a:gd name="T6" fmla="*/ 900112 w 595"/>
                    <a:gd name="T7" fmla="*/ 46038 h 596"/>
                    <a:gd name="T8" fmla="*/ 674687 w 595"/>
                    <a:gd name="T9" fmla="*/ 90488 h 596"/>
                    <a:gd name="T10" fmla="*/ 674687 w 595"/>
                    <a:gd name="T11" fmla="*/ 0 h 596"/>
                    <a:gd name="T12" fmla="*/ 585787 w 595"/>
                    <a:gd name="T13" fmla="*/ 0 h 596"/>
                    <a:gd name="T14" fmla="*/ 450850 w 595"/>
                    <a:gd name="T15" fmla="*/ 180975 h 596"/>
                    <a:gd name="T16" fmla="*/ 269875 w 595"/>
                    <a:gd name="T17" fmla="*/ 225425 h 596"/>
                    <a:gd name="T18" fmla="*/ 225425 w 595"/>
                    <a:gd name="T19" fmla="*/ 269875 h 596"/>
                    <a:gd name="T20" fmla="*/ 179387 w 595"/>
                    <a:gd name="T21" fmla="*/ 225425 h 596"/>
                    <a:gd name="T22" fmla="*/ 90487 w 595"/>
                    <a:gd name="T23" fmla="*/ 360363 h 596"/>
                    <a:gd name="T24" fmla="*/ 179387 w 595"/>
                    <a:gd name="T25" fmla="*/ 360363 h 596"/>
                    <a:gd name="T26" fmla="*/ 90487 w 595"/>
                    <a:gd name="T27" fmla="*/ 404813 h 596"/>
                    <a:gd name="T28" fmla="*/ 0 w 595"/>
                    <a:gd name="T29" fmla="*/ 539750 h 596"/>
                    <a:gd name="T30" fmla="*/ 0 w 595"/>
                    <a:gd name="T31" fmla="*/ 630238 h 596"/>
                    <a:gd name="T32" fmla="*/ 90487 w 595"/>
                    <a:gd name="T33" fmla="*/ 674688 h 596"/>
                    <a:gd name="T34" fmla="*/ 0 w 595"/>
                    <a:gd name="T35" fmla="*/ 720725 h 596"/>
                    <a:gd name="T36" fmla="*/ 0 w 595"/>
                    <a:gd name="T37" fmla="*/ 765175 h 596"/>
                    <a:gd name="T38" fmla="*/ 134937 w 595"/>
                    <a:gd name="T39" fmla="*/ 809625 h 596"/>
                    <a:gd name="T40" fmla="*/ 269875 w 595"/>
                    <a:gd name="T41" fmla="*/ 765175 h 596"/>
                    <a:gd name="T42" fmla="*/ 314325 w 595"/>
                    <a:gd name="T43" fmla="*/ 855663 h 596"/>
                    <a:gd name="T44" fmla="*/ 225425 w 595"/>
                    <a:gd name="T45" fmla="*/ 900113 h 596"/>
                    <a:gd name="T46" fmla="*/ 360362 w 595"/>
                    <a:gd name="T47" fmla="*/ 946150 h 596"/>
                    <a:gd name="T48" fmla="*/ 404812 w 595"/>
                    <a:gd name="T49" fmla="*/ 900113 h 596"/>
                    <a:gd name="T50" fmla="*/ 404812 w 595"/>
                    <a:gd name="T51" fmla="*/ 855663 h 596"/>
                    <a:gd name="T52" fmla="*/ 450850 w 595"/>
                    <a:gd name="T53" fmla="*/ 765175 h 596"/>
                    <a:gd name="T54" fmla="*/ 585787 w 595"/>
                    <a:gd name="T55" fmla="*/ 765175 h 596"/>
                    <a:gd name="T56" fmla="*/ 630237 w 595"/>
                    <a:gd name="T57" fmla="*/ 720725 h 596"/>
                    <a:gd name="T58" fmla="*/ 674687 w 595"/>
                    <a:gd name="T59" fmla="*/ 720725 h 596"/>
                    <a:gd name="T60" fmla="*/ 720725 w 595"/>
                    <a:gd name="T61" fmla="*/ 630238 h 596"/>
                    <a:gd name="T62" fmla="*/ 765175 w 595"/>
                    <a:gd name="T63" fmla="*/ 674688 h 596"/>
                    <a:gd name="T64" fmla="*/ 809625 w 595"/>
                    <a:gd name="T65" fmla="*/ 630238 h 596"/>
                    <a:gd name="T66" fmla="*/ 855662 w 595"/>
                    <a:gd name="T67" fmla="*/ 585788 h 596"/>
                    <a:gd name="T68" fmla="*/ 944562 w 595"/>
                    <a:gd name="T69" fmla="*/ 585788 h 596"/>
                    <a:gd name="T70" fmla="*/ 900112 w 595"/>
                    <a:gd name="T71" fmla="*/ 495300 h 596"/>
                    <a:gd name="T72" fmla="*/ 944562 w 595"/>
                    <a:gd name="T73" fmla="*/ 450850 h 596"/>
                    <a:gd name="T74" fmla="*/ 900112 w 595"/>
                    <a:gd name="T75" fmla="*/ 360363 h 59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0" t="0" r="r" b="b"/>
                  <a:pathLst>
                    <a:path w="595" h="596">
                      <a:moveTo>
                        <a:pt x="567" y="227"/>
                      </a:moveTo>
                      <a:lnTo>
                        <a:pt x="595" y="170"/>
                      </a:lnTo>
                      <a:lnTo>
                        <a:pt x="567" y="170"/>
                      </a:lnTo>
                      <a:lnTo>
                        <a:pt x="567" y="29"/>
                      </a:lnTo>
                      <a:lnTo>
                        <a:pt x="425" y="57"/>
                      </a:lnTo>
                      <a:lnTo>
                        <a:pt x="425" y="0"/>
                      </a:lnTo>
                      <a:lnTo>
                        <a:pt x="369" y="0"/>
                      </a:lnTo>
                      <a:lnTo>
                        <a:pt x="284" y="114"/>
                      </a:lnTo>
                      <a:lnTo>
                        <a:pt x="170" y="142"/>
                      </a:lnTo>
                      <a:lnTo>
                        <a:pt x="142" y="170"/>
                      </a:lnTo>
                      <a:lnTo>
                        <a:pt x="113" y="142"/>
                      </a:lnTo>
                      <a:lnTo>
                        <a:pt x="57" y="227"/>
                      </a:lnTo>
                      <a:lnTo>
                        <a:pt x="113" y="227"/>
                      </a:lnTo>
                      <a:lnTo>
                        <a:pt x="57" y="255"/>
                      </a:lnTo>
                      <a:lnTo>
                        <a:pt x="0" y="340"/>
                      </a:lnTo>
                      <a:lnTo>
                        <a:pt x="0" y="397"/>
                      </a:lnTo>
                      <a:lnTo>
                        <a:pt x="57" y="425"/>
                      </a:lnTo>
                      <a:lnTo>
                        <a:pt x="0" y="454"/>
                      </a:lnTo>
                      <a:lnTo>
                        <a:pt x="0" y="482"/>
                      </a:lnTo>
                      <a:lnTo>
                        <a:pt x="85" y="510"/>
                      </a:lnTo>
                      <a:lnTo>
                        <a:pt x="170" y="482"/>
                      </a:lnTo>
                      <a:lnTo>
                        <a:pt x="198" y="539"/>
                      </a:lnTo>
                      <a:lnTo>
                        <a:pt x="142" y="567"/>
                      </a:lnTo>
                      <a:lnTo>
                        <a:pt x="227" y="596"/>
                      </a:lnTo>
                      <a:lnTo>
                        <a:pt x="255" y="567"/>
                      </a:lnTo>
                      <a:lnTo>
                        <a:pt x="255" y="539"/>
                      </a:lnTo>
                      <a:lnTo>
                        <a:pt x="284" y="482"/>
                      </a:lnTo>
                      <a:lnTo>
                        <a:pt x="369" y="482"/>
                      </a:lnTo>
                      <a:lnTo>
                        <a:pt x="397" y="454"/>
                      </a:lnTo>
                      <a:lnTo>
                        <a:pt x="425" y="454"/>
                      </a:lnTo>
                      <a:lnTo>
                        <a:pt x="454" y="397"/>
                      </a:lnTo>
                      <a:lnTo>
                        <a:pt x="482" y="425"/>
                      </a:lnTo>
                      <a:lnTo>
                        <a:pt x="510" y="397"/>
                      </a:lnTo>
                      <a:lnTo>
                        <a:pt x="539" y="369"/>
                      </a:lnTo>
                      <a:lnTo>
                        <a:pt x="595" y="369"/>
                      </a:lnTo>
                      <a:lnTo>
                        <a:pt x="567" y="312"/>
                      </a:lnTo>
                      <a:lnTo>
                        <a:pt x="595" y="284"/>
                      </a:lnTo>
                      <a:lnTo>
                        <a:pt x="567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26" name="Freeform 59"/>
                <p:cNvSpPr>
                  <a:spLocks/>
                </p:cNvSpPr>
                <p:nvPr/>
              </p:nvSpPr>
              <p:spPr bwMode="auto">
                <a:xfrm>
                  <a:off x="6850063" y="4621213"/>
                  <a:ext cx="1350962" cy="765175"/>
                </a:xfrm>
                <a:custGeom>
                  <a:avLst/>
                  <a:gdLst>
                    <a:gd name="T0" fmla="*/ 46037 w 851"/>
                    <a:gd name="T1" fmla="*/ 0 h 482"/>
                    <a:gd name="T2" fmla="*/ 46037 w 851"/>
                    <a:gd name="T3" fmla="*/ 179388 h 482"/>
                    <a:gd name="T4" fmla="*/ 0 w 851"/>
                    <a:gd name="T5" fmla="*/ 269875 h 482"/>
                    <a:gd name="T6" fmla="*/ 180975 w 851"/>
                    <a:gd name="T7" fmla="*/ 493713 h 482"/>
                    <a:gd name="T8" fmla="*/ 180975 w 851"/>
                    <a:gd name="T9" fmla="*/ 539750 h 482"/>
                    <a:gd name="T10" fmla="*/ 360362 w 851"/>
                    <a:gd name="T11" fmla="*/ 628650 h 482"/>
                    <a:gd name="T12" fmla="*/ 360362 w 851"/>
                    <a:gd name="T13" fmla="*/ 719138 h 482"/>
                    <a:gd name="T14" fmla="*/ 585787 w 851"/>
                    <a:gd name="T15" fmla="*/ 765175 h 482"/>
                    <a:gd name="T16" fmla="*/ 765175 w 851"/>
                    <a:gd name="T17" fmla="*/ 719138 h 482"/>
                    <a:gd name="T18" fmla="*/ 811212 w 851"/>
                    <a:gd name="T19" fmla="*/ 765175 h 482"/>
                    <a:gd name="T20" fmla="*/ 900112 w 851"/>
                    <a:gd name="T21" fmla="*/ 765175 h 482"/>
                    <a:gd name="T22" fmla="*/ 990600 w 851"/>
                    <a:gd name="T23" fmla="*/ 765175 h 482"/>
                    <a:gd name="T24" fmla="*/ 1036637 w 851"/>
                    <a:gd name="T25" fmla="*/ 584200 h 482"/>
                    <a:gd name="T26" fmla="*/ 1306512 w 851"/>
                    <a:gd name="T27" fmla="*/ 404813 h 482"/>
                    <a:gd name="T28" fmla="*/ 1350962 w 851"/>
                    <a:gd name="T29" fmla="*/ 269875 h 482"/>
                    <a:gd name="T30" fmla="*/ 1260475 w 851"/>
                    <a:gd name="T31" fmla="*/ 269875 h 482"/>
                    <a:gd name="T32" fmla="*/ 1260475 w 851"/>
                    <a:gd name="T33" fmla="*/ 179388 h 482"/>
                    <a:gd name="T34" fmla="*/ 1216025 w 851"/>
                    <a:gd name="T35" fmla="*/ 134938 h 482"/>
                    <a:gd name="T36" fmla="*/ 1125537 w 851"/>
                    <a:gd name="T37" fmla="*/ 179388 h 482"/>
                    <a:gd name="T38" fmla="*/ 990600 w 851"/>
                    <a:gd name="T39" fmla="*/ 134938 h 482"/>
                    <a:gd name="T40" fmla="*/ 946150 w 851"/>
                    <a:gd name="T41" fmla="*/ 358775 h 482"/>
                    <a:gd name="T42" fmla="*/ 811212 w 851"/>
                    <a:gd name="T43" fmla="*/ 493713 h 482"/>
                    <a:gd name="T44" fmla="*/ 765175 w 851"/>
                    <a:gd name="T45" fmla="*/ 404813 h 482"/>
                    <a:gd name="T46" fmla="*/ 811212 w 851"/>
                    <a:gd name="T47" fmla="*/ 358775 h 482"/>
                    <a:gd name="T48" fmla="*/ 855662 w 851"/>
                    <a:gd name="T49" fmla="*/ 223838 h 482"/>
                    <a:gd name="T50" fmla="*/ 765175 w 851"/>
                    <a:gd name="T51" fmla="*/ 269875 h 482"/>
                    <a:gd name="T52" fmla="*/ 676275 w 851"/>
                    <a:gd name="T53" fmla="*/ 223838 h 482"/>
                    <a:gd name="T54" fmla="*/ 585787 w 851"/>
                    <a:gd name="T55" fmla="*/ 223838 h 482"/>
                    <a:gd name="T56" fmla="*/ 406400 w 851"/>
                    <a:gd name="T57" fmla="*/ 223838 h 482"/>
                    <a:gd name="T58" fmla="*/ 406400 w 851"/>
                    <a:gd name="T59" fmla="*/ 134938 h 482"/>
                    <a:gd name="T60" fmla="*/ 360362 w 851"/>
                    <a:gd name="T61" fmla="*/ 44450 h 482"/>
                    <a:gd name="T62" fmla="*/ 46037 w 851"/>
                    <a:gd name="T63" fmla="*/ 0 h 48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851" h="482">
                      <a:moveTo>
                        <a:pt x="29" y="0"/>
                      </a:moveTo>
                      <a:lnTo>
                        <a:pt x="29" y="113"/>
                      </a:lnTo>
                      <a:lnTo>
                        <a:pt x="0" y="170"/>
                      </a:lnTo>
                      <a:lnTo>
                        <a:pt x="114" y="311"/>
                      </a:lnTo>
                      <a:lnTo>
                        <a:pt x="114" y="340"/>
                      </a:lnTo>
                      <a:lnTo>
                        <a:pt x="227" y="396"/>
                      </a:lnTo>
                      <a:lnTo>
                        <a:pt x="227" y="453"/>
                      </a:lnTo>
                      <a:lnTo>
                        <a:pt x="369" y="482"/>
                      </a:lnTo>
                      <a:lnTo>
                        <a:pt x="482" y="453"/>
                      </a:lnTo>
                      <a:lnTo>
                        <a:pt x="511" y="482"/>
                      </a:lnTo>
                      <a:lnTo>
                        <a:pt x="567" y="482"/>
                      </a:lnTo>
                      <a:lnTo>
                        <a:pt x="624" y="482"/>
                      </a:lnTo>
                      <a:lnTo>
                        <a:pt x="653" y="368"/>
                      </a:lnTo>
                      <a:lnTo>
                        <a:pt x="823" y="255"/>
                      </a:lnTo>
                      <a:lnTo>
                        <a:pt x="851" y="170"/>
                      </a:lnTo>
                      <a:lnTo>
                        <a:pt x="794" y="170"/>
                      </a:lnTo>
                      <a:lnTo>
                        <a:pt x="794" y="113"/>
                      </a:lnTo>
                      <a:lnTo>
                        <a:pt x="766" y="85"/>
                      </a:lnTo>
                      <a:lnTo>
                        <a:pt x="709" y="113"/>
                      </a:lnTo>
                      <a:lnTo>
                        <a:pt x="624" y="85"/>
                      </a:lnTo>
                      <a:lnTo>
                        <a:pt x="596" y="226"/>
                      </a:lnTo>
                      <a:lnTo>
                        <a:pt x="511" y="311"/>
                      </a:lnTo>
                      <a:lnTo>
                        <a:pt x="482" y="255"/>
                      </a:lnTo>
                      <a:lnTo>
                        <a:pt x="511" y="226"/>
                      </a:lnTo>
                      <a:lnTo>
                        <a:pt x="539" y="141"/>
                      </a:lnTo>
                      <a:lnTo>
                        <a:pt x="482" y="170"/>
                      </a:lnTo>
                      <a:lnTo>
                        <a:pt x="426" y="141"/>
                      </a:lnTo>
                      <a:lnTo>
                        <a:pt x="369" y="141"/>
                      </a:lnTo>
                      <a:lnTo>
                        <a:pt x="256" y="141"/>
                      </a:lnTo>
                      <a:lnTo>
                        <a:pt x="256" y="85"/>
                      </a:lnTo>
                      <a:lnTo>
                        <a:pt x="227" y="28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27" name="Freeform 60"/>
                <p:cNvSpPr>
                  <a:spLocks/>
                </p:cNvSpPr>
                <p:nvPr/>
              </p:nvSpPr>
              <p:spPr bwMode="auto">
                <a:xfrm>
                  <a:off x="8470900" y="4260850"/>
                  <a:ext cx="630238" cy="719138"/>
                </a:xfrm>
                <a:custGeom>
                  <a:avLst/>
                  <a:gdLst>
                    <a:gd name="T0" fmla="*/ 225425 w 397"/>
                    <a:gd name="T1" fmla="*/ 0 h 453"/>
                    <a:gd name="T2" fmla="*/ 90488 w 397"/>
                    <a:gd name="T3" fmla="*/ 44450 h 453"/>
                    <a:gd name="T4" fmla="*/ 0 w 397"/>
                    <a:gd name="T5" fmla="*/ 269875 h 453"/>
                    <a:gd name="T6" fmla="*/ 0 w 397"/>
                    <a:gd name="T7" fmla="*/ 449263 h 453"/>
                    <a:gd name="T8" fmla="*/ 44450 w 397"/>
                    <a:gd name="T9" fmla="*/ 449263 h 453"/>
                    <a:gd name="T10" fmla="*/ 44450 w 397"/>
                    <a:gd name="T11" fmla="*/ 584200 h 453"/>
                    <a:gd name="T12" fmla="*/ 225425 w 397"/>
                    <a:gd name="T13" fmla="*/ 630238 h 453"/>
                    <a:gd name="T14" fmla="*/ 269875 w 397"/>
                    <a:gd name="T15" fmla="*/ 719138 h 453"/>
                    <a:gd name="T16" fmla="*/ 360363 w 397"/>
                    <a:gd name="T17" fmla="*/ 719138 h 453"/>
                    <a:gd name="T18" fmla="*/ 360363 w 397"/>
                    <a:gd name="T19" fmla="*/ 630238 h 453"/>
                    <a:gd name="T20" fmla="*/ 495300 w 397"/>
                    <a:gd name="T21" fmla="*/ 719138 h 453"/>
                    <a:gd name="T22" fmla="*/ 539750 w 397"/>
                    <a:gd name="T23" fmla="*/ 584200 h 453"/>
                    <a:gd name="T24" fmla="*/ 630238 w 397"/>
                    <a:gd name="T25" fmla="*/ 539750 h 453"/>
                    <a:gd name="T26" fmla="*/ 539750 w 397"/>
                    <a:gd name="T27" fmla="*/ 404813 h 453"/>
                    <a:gd name="T28" fmla="*/ 539750 w 397"/>
                    <a:gd name="T29" fmla="*/ 314325 h 453"/>
                    <a:gd name="T30" fmla="*/ 585788 w 397"/>
                    <a:gd name="T31" fmla="*/ 269875 h 453"/>
                    <a:gd name="T32" fmla="*/ 585788 w 397"/>
                    <a:gd name="T33" fmla="*/ 225425 h 453"/>
                    <a:gd name="T34" fmla="*/ 495300 w 397"/>
                    <a:gd name="T35" fmla="*/ 225425 h 453"/>
                    <a:gd name="T36" fmla="*/ 450850 w 397"/>
                    <a:gd name="T37" fmla="*/ 90488 h 453"/>
                    <a:gd name="T38" fmla="*/ 404813 w 397"/>
                    <a:gd name="T39" fmla="*/ 90488 h 453"/>
                    <a:gd name="T40" fmla="*/ 315913 w 397"/>
                    <a:gd name="T41" fmla="*/ 0 h 453"/>
                    <a:gd name="T42" fmla="*/ 269875 w 397"/>
                    <a:gd name="T43" fmla="*/ 44450 h 453"/>
                    <a:gd name="T44" fmla="*/ 225425 w 397"/>
                    <a:gd name="T45" fmla="*/ 0 h 453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397" h="453">
                      <a:moveTo>
                        <a:pt x="142" y="0"/>
                      </a:moveTo>
                      <a:lnTo>
                        <a:pt x="57" y="28"/>
                      </a:lnTo>
                      <a:lnTo>
                        <a:pt x="0" y="170"/>
                      </a:lnTo>
                      <a:lnTo>
                        <a:pt x="0" y="283"/>
                      </a:lnTo>
                      <a:lnTo>
                        <a:pt x="28" y="283"/>
                      </a:lnTo>
                      <a:lnTo>
                        <a:pt x="28" y="368"/>
                      </a:lnTo>
                      <a:lnTo>
                        <a:pt x="142" y="397"/>
                      </a:lnTo>
                      <a:lnTo>
                        <a:pt x="170" y="453"/>
                      </a:lnTo>
                      <a:lnTo>
                        <a:pt x="227" y="453"/>
                      </a:lnTo>
                      <a:lnTo>
                        <a:pt x="227" y="397"/>
                      </a:lnTo>
                      <a:lnTo>
                        <a:pt x="312" y="453"/>
                      </a:lnTo>
                      <a:lnTo>
                        <a:pt x="340" y="368"/>
                      </a:lnTo>
                      <a:lnTo>
                        <a:pt x="397" y="340"/>
                      </a:lnTo>
                      <a:lnTo>
                        <a:pt x="340" y="255"/>
                      </a:lnTo>
                      <a:lnTo>
                        <a:pt x="340" y="198"/>
                      </a:lnTo>
                      <a:lnTo>
                        <a:pt x="369" y="170"/>
                      </a:lnTo>
                      <a:lnTo>
                        <a:pt x="369" y="142"/>
                      </a:lnTo>
                      <a:lnTo>
                        <a:pt x="312" y="142"/>
                      </a:lnTo>
                      <a:lnTo>
                        <a:pt x="284" y="57"/>
                      </a:lnTo>
                      <a:lnTo>
                        <a:pt x="255" y="57"/>
                      </a:lnTo>
                      <a:lnTo>
                        <a:pt x="199" y="0"/>
                      </a:lnTo>
                      <a:lnTo>
                        <a:pt x="170" y="28"/>
                      </a:lnTo>
                      <a:lnTo>
                        <a:pt x="142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28" name="Freeform 61"/>
                <p:cNvSpPr>
                  <a:spLocks/>
                </p:cNvSpPr>
                <p:nvPr/>
              </p:nvSpPr>
              <p:spPr bwMode="auto">
                <a:xfrm>
                  <a:off x="7931150" y="3900488"/>
                  <a:ext cx="630238" cy="630237"/>
                </a:xfrm>
                <a:custGeom>
                  <a:avLst/>
                  <a:gdLst>
                    <a:gd name="T0" fmla="*/ 630238 w 397"/>
                    <a:gd name="T1" fmla="*/ 404812 h 397"/>
                    <a:gd name="T2" fmla="*/ 449263 w 397"/>
                    <a:gd name="T3" fmla="*/ 44450 h 397"/>
                    <a:gd name="T4" fmla="*/ 360363 w 397"/>
                    <a:gd name="T5" fmla="*/ 90487 h 397"/>
                    <a:gd name="T6" fmla="*/ 269875 w 397"/>
                    <a:gd name="T7" fmla="*/ 0 h 397"/>
                    <a:gd name="T8" fmla="*/ 179388 w 397"/>
                    <a:gd name="T9" fmla="*/ 44450 h 397"/>
                    <a:gd name="T10" fmla="*/ 179388 w 397"/>
                    <a:gd name="T11" fmla="*/ 179387 h 397"/>
                    <a:gd name="T12" fmla="*/ 0 w 397"/>
                    <a:gd name="T13" fmla="*/ 314325 h 397"/>
                    <a:gd name="T14" fmla="*/ 44450 w 397"/>
                    <a:gd name="T15" fmla="*/ 360362 h 397"/>
                    <a:gd name="T16" fmla="*/ 225425 w 397"/>
                    <a:gd name="T17" fmla="*/ 314325 h 397"/>
                    <a:gd name="T18" fmla="*/ 269875 w 397"/>
                    <a:gd name="T19" fmla="*/ 269875 h 397"/>
                    <a:gd name="T20" fmla="*/ 360363 w 397"/>
                    <a:gd name="T21" fmla="*/ 450850 h 397"/>
                    <a:gd name="T22" fmla="*/ 360363 w 397"/>
                    <a:gd name="T23" fmla="*/ 539750 h 397"/>
                    <a:gd name="T24" fmla="*/ 449263 w 397"/>
                    <a:gd name="T25" fmla="*/ 585787 h 397"/>
                    <a:gd name="T26" fmla="*/ 495300 w 397"/>
                    <a:gd name="T27" fmla="*/ 585787 h 397"/>
                    <a:gd name="T28" fmla="*/ 539750 w 397"/>
                    <a:gd name="T29" fmla="*/ 630237 h 397"/>
                    <a:gd name="T30" fmla="*/ 630238 w 397"/>
                    <a:gd name="T31" fmla="*/ 404812 h 39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397" h="397">
                      <a:moveTo>
                        <a:pt x="397" y="255"/>
                      </a:moveTo>
                      <a:lnTo>
                        <a:pt x="283" y="28"/>
                      </a:lnTo>
                      <a:lnTo>
                        <a:pt x="227" y="57"/>
                      </a:lnTo>
                      <a:lnTo>
                        <a:pt x="170" y="0"/>
                      </a:lnTo>
                      <a:lnTo>
                        <a:pt x="113" y="28"/>
                      </a:lnTo>
                      <a:lnTo>
                        <a:pt x="113" y="113"/>
                      </a:lnTo>
                      <a:lnTo>
                        <a:pt x="0" y="198"/>
                      </a:lnTo>
                      <a:lnTo>
                        <a:pt x="28" y="227"/>
                      </a:lnTo>
                      <a:lnTo>
                        <a:pt x="142" y="198"/>
                      </a:lnTo>
                      <a:lnTo>
                        <a:pt x="170" y="170"/>
                      </a:lnTo>
                      <a:lnTo>
                        <a:pt x="227" y="284"/>
                      </a:lnTo>
                      <a:lnTo>
                        <a:pt x="227" y="340"/>
                      </a:lnTo>
                      <a:lnTo>
                        <a:pt x="283" y="369"/>
                      </a:lnTo>
                      <a:lnTo>
                        <a:pt x="312" y="369"/>
                      </a:lnTo>
                      <a:lnTo>
                        <a:pt x="340" y="397"/>
                      </a:lnTo>
                      <a:lnTo>
                        <a:pt x="397" y="25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29" name="Freeform 62"/>
                <p:cNvSpPr>
                  <a:spLocks/>
                </p:cNvSpPr>
                <p:nvPr/>
              </p:nvSpPr>
              <p:spPr bwMode="auto">
                <a:xfrm>
                  <a:off x="5500688" y="4800600"/>
                  <a:ext cx="179387" cy="269875"/>
                </a:xfrm>
                <a:custGeom>
                  <a:avLst/>
                  <a:gdLst>
                    <a:gd name="T0" fmla="*/ 0 w 113"/>
                    <a:gd name="T1" fmla="*/ 0 h 170"/>
                    <a:gd name="T2" fmla="*/ 90487 w 113"/>
                    <a:gd name="T3" fmla="*/ 44450 h 170"/>
                    <a:gd name="T4" fmla="*/ 179387 w 113"/>
                    <a:gd name="T5" fmla="*/ 134938 h 170"/>
                    <a:gd name="T6" fmla="*/ 179387 w 113"/>
                    <a:gd name="T7" fmla="*/ 269875 h 170"/>
                    <a:gd name="T8" fmla="*/ 44450 w 113"/>
                    <a:gd name="T9" fmla="*/ 269875 h 170"/>
                    <a:gd name="T10" fmla="*/ 0 w 113"/>
                    <a:gd name="T11" fmla="*/ 225425 h 170"/>
                    <a:gd name="T12" fmla="*/ 0 w 113"/>
                    <a:gd name="T13" fmla="*/ 0 h 17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3" h="170">
                      <a:moveTo>
                        <a:pt x="0" y="0"/>
                      </a:moveTo>
                      <a:lnTo>
                        <a:pt x="57" y="28"/>
                      </a:lnTo>
                      <a:lnTo>
                        <a:pt x="113" y="85"/>
                      </a:lnTo>
                      <a:lnTo>
                        <a:pt x="113" y="170"/>
                      </a:lnTo>
                      <a:lnTo>
                        <a:pt x="28" y="170"/>
                      </a:lnTo>
                      <a:lnTo>
                        <a:pt x="0" y="14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30" name="Freeform 63"/>
                <p:cNvSpPr>
                  <a:spLocks/>
                </p:cNvSpPr>
                <p:nvPr/>
              </p:nvSpPr>
              <p:spPr bwMode="auto">
                <a:xfrm>
                  <a:off x="5456238" y="4395788"/>
                  <a:ext cx="944562" cy="539750"/>
                </a:xfrm>
                <a:custGeom>
                  <a:avLst/>
                  <a:gdLst>
                    <a:gd name="T0" fmla="*/ 134937 w 595"/>
                    <a:gd name="T1" fmla="*/ 449263 h 340"/>
                    <a:gd name="T2" fmla="*/ 44450 w 595"/>
                    <a:gd name="T3" fmla="*/ 404813 h 340"/>
                    <a:gd name="T4" fmla="*/ 44450 w 595"/>
                    <a:gd name="T5" fmla="*/ 360363 h 340"/>
                    <a:gd name="T6" fmla="*/ 0 w 595"/>
                    <a:gd name="T7" fmla="*/ 269875 h 340"/>
                    <a:gd name="T8" fmla="*/ 44450 w 595"/>
                    <a:gd name="T9" fmla="*/ 134938 h 340"/>
                    <a:gd name="T10" fmla="*/ 134937 w 595"/>
                    <a:gd name="T11" fmla="*/ 90488 h 340"/>
                    <a:gd name="T12" fmla="*/ 134937 w 595"/>
                    <a:gd name="T13" fmla="*/ 44450 h 340"/>
                    <a:gd name="T14" fmla="*/ 269875 w 595"/>
                    <a:gd name="T15" fmla="*/ 134938 h 340"/>
                    <a:gd name="T16" fmla="*/ 358775 w 595"/>
                    <a:gd name="T17" fmla="*/ 90488 h 340"/>
                    <a:gd name="T18" fmla="*/ 539750 w 595"/>
                    <a:gd name="T19" fmla="*/ 90488 h 340"/>
                    <a:gd name="T20" fmla="*/ 719137 w 595"/>
                    <a:gd name="T21" fmla="*/ 134938 h 340"/>
                    <a:gd name="T22" fmla="*/ 900112 w 595"/>
                    <a:gd name="T23" fmla="*/ 90488 h 340"/>
                    <a:gd name="T24" fmla="*/ 944562 w 595"/>
                    <a:gd name="T25" fmla="*/ 0 h 340"/>
                    <a:gd name="T26" fmla="*/ 944562 w 595"/>
                    <a:gd name="T27" fmla="*/ 225425 h 340"/>
                    <a:gd name="T28" fmla="*/ 854075 w 595"/>
                    <a:gd name="T29" fmla="*/ 179388 h 340"/>
                    <a:gd name="T30" fmla="*/ 854075 w 595"/>
                    <a:gd name="T31" fmla="*/ 314325 h 340"/>
                    <a:gd name="T32" fmla="*/ 765175 w 595"/>
                    <a:gd name="T33" fmla="*/ 269875 h 340"/>
                    <a:gd name="T34" fmla="*/ 584200 w 595"/>
                    <a:gd name="T35" fmla="*/ 539750 h 340"/>
                    <a:gd name="T36" fmla="*/ 449262 w 595"/>
                    <a:gd name="T37" fmla="*/ 449263 h 340"/>
                    <a:gd name="T38" fmla="*/ 449262 w 595"/>
                    <a:gd name="T39" fmla="*/ 360363 h 340"/>
                    <a:gd name="T40" fmla="*/ 223837 w 595"/>
                    <a:gd name="T41" fmla="*/ 314325 h 340"/>
                    <a:gd name="T42" fmla="*/ 179387 w 595"/>
                    <a:gd name="T43" fmla="*/ 314325 h 340"/>
                    <a:gd name="T44" fmla="*/ 134937 w 595"/>
                    <a:gd name="T45" fmla="*/ 314325 h 340"/>
                    <a:gd name="T46" fmla="*/ 134937 w 595"/>
                    <a:gd name="T47" fmla="*/ 449263 h 340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595" h="340">
                      <a:moveTo>
                        <a:pt x="85" y="283"/>
                      </a:moveTo>
                      <a:lnTo>
                        <a:pt x="28" y="255"/>
                      </a:lnTo>
                      <a:lnTo>
                        <a:pt x="28" y="227"/>
                      </a:lnTo>
                      <a:lnTo>
                        <a:pt x="0" y="170"/>
                      </a:lnTo>
                      <a:lnTo>
                        <a:pt x="28" y="85"/>
                      </a:lnTo>
                      <a:lnTo>
                        <a:pt x="85" y="57"/>
                      </a:lnTo>
                      <a:lnTo>
                        <a:pt x="85" y="28"/>
                      </a:lnTo>
                      <a:lnTo>
                        <a:pt x="170" y="85"/>
                      </a:lnTo>
                      <a:lnTo>
                        <a:pt x="226" y="57"/>
                      </a:lnTo>
                      <a:lnTo>
                        <a:pt x="340" y="57"/>
                      </a:lnTo>
                      <a:lnTo>
                        <a:pt x="453" y="85"/>
                      </a:lnTo>
                      <a:lnTo>
                        <a:pt x="567" y="57"/>
                      </a:lnTo>
                      <a:lnTo>
                        <a:pt x="595" y="0"/>
                      </a:lnTo>
                      <a:lnTo>
                        <a:pt x="595" y="142"/>
                      </a:lnTo>
                      <a:lnTo>
                        <a:pt x="538" y="113"/>
                      </a:lnTo>
                      <a:lnTo>
                        <a:pt x="538" y="198"/>
                      </a:lnTo>
                      <a:lnTo>
                        <a:pt x="482" y="170"/>
                      </a:lnTo>
                      <a:lnTo>
                        <a:pt x="368" y="340"/>
                      </a:lnTo>
                      <a:lnTo>
                        <a:pt x="283" y="283"/>
                      </a:lnTo>
                      <a:lnTo>
                        <a:pt x="283" y="227"/>
                      </a:lnTo>
                      <a:lnTo>
                        <a:pt x="141" y="198"/>
                      </a:lnTo>
                      <a:lnTo>
                        <a:pt x="113" y="198"/>
                      </a:lnTo>
                      <a:lnTo>
                        <a:pt x="85" y="198"/>
                      </a:lnTo>
                      <a:lnTo>
                        <a:pt x="85" y="28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31" name="Freeform 64"/>
                <p:cNvSpPr>
                  <a:spLocks/>
                </p:cNvSpPr>
                <p:nvPr/>
              </p:nvSpPr>
              <p:spPr bwMode="auto">
                <a:xfrm>
                  <a:off x="5591175" y="4710113"/>
                  <a:ext cx="449263" cy="360362"/>
                </a:xfrm>
                <a:custGeom>
                  <a:avLst/>
                  <a:gdLst>
                    <a:gd name="T0" fmla="*/ 88900 w 283"/>
                    <a:gd name="T1" fmla="*/ 360362 h 227"/>
                    <a:gd name="T2" fmla="*/ 88900 w 283"/>
                    <a:gd name="T3" fmla="*/ 225425 h 227"/>
                    <a:gd name="T4" fmla="*/ 0 w 283"/>
                    <a:gd name="T5" fmla="*/ 134937 h 227"/>
                    <a:gd name="T6" fmla="*/ 0 w 283"/>
                    <a:gd name="T7" fmla="*/ 0 h 227"/>
                    <a:gd name="T8" fmla="*/ 88900 w 283"/>
                    <a:gd name="T9" fmla="*/ 0 h 227"/>
                    <a:gd name="T10" fmla="*/ 314325 w 283"/>
                    <a:gd name="T11" fmla="*/ 46037 h 227"/>
                    <a:gd name="T12" fmla="*/ 314325 w 283"/>
                    <a:gd name="T13" fmla="*/ 134937 h 227"/>
                    <a:gd name="T14" fmla="*/ 449263 w 283"/>
                    <a:gd name="T15" fmla="*/ 225425 h 227"/>
                    <a:gd name="T16" fmla="*/ 404813 w 283"/>
                    <a:gd name="T17" fmla="*/ 269875 h 227"/>
                    <a:gd name="T18" fmla="*/ 269875 w 283"/>
                    <a:gd name="T19" fmla="*/ 315912 h 227"/>
                    <a:gd name="T20" fmla="*/ 223838 w 283"/>
                    <a:gd name="T21" fmla="*/ 360362 h 227"/>
                    <a:gd name="T22" fmla="*/ 88900 w 283"/>
                    <a:gd name="T23" fmla="*/ 360362 h 22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83" h="227">
                      <a:moveTo>
                        <a:pt x="56" y="227"/>
                      </a:moveTo>
                      <a:lnTo>
                        <a:pt x="56" y="142"/>
                      </a:lnTo>
                      <a:lnTo>
                        <a:pt x="0" y="85"/>
                      </a:lnTo>
                      <a:lnTo>
                        <a:pt x="0" y="0"/>
                      </a:lnTo>
                      <a:lnTo>
                        <a:pt x="56" y="0"/>
                      </a:lnTo>
                      <a:lnTo>
                        <a:pt x="198" y="29"/>
                      </a:lnTo>
                      <a:lnTo>
                        <a:pt x="198" y="85"/>
                      </a:lnTo>
                      <a:lnTo>
                        <a:pt x="283" y="142"/>
                      </a:lnTo>
                      <a:lnTo>
                        <a:pt x="255" y="170"/>
                      </a:lnTo>
                      <a:lnTo>
                        <a:pt x="170" y="199"/>
                      </a:lnTo>
                      <a:lnTo>
                        <a:pt x="141" y="227"/>
                      </a:lnTo>
                      <a:lnTo>
                        <a:pt x="56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32" name="Freeform 65"/>
                <p:cNvSpPr>
                  <a:spLocks/>
                </p:cNvSpPr>
                <p:nvPr/>
              </p:nvSpPr>
              <p:spPr bwMode="auto">
                <a:xfrm>
                  <a:off x="5410200" y="4935538"/>
                  <a:ext cx="630238" cy="585787"/>
                </a:xfrm>
                <a:custGeom>
                  <a:avLst/>
                  <a:gdLst>
                    <a:gd name="T0" fmla="*/ 630238 w 397"/>
                    <a:gd name="T1" fmla="*/ 0 h 369"/>
                    <a:gd name="T2" fmla="*/ 541338 w 397"/>
                    <a:gd name="T3" fmla="*/ 179387 h 369"/>
                    <a:gd name="T4" fmla="*/ 630238 w 397"/>
                    <a:gd name="T5" fmla="*/ 269875 h 369"/>
                    <a:gd name="T6" fmla="*/ 630238 w 397"/>
                    <a:gd name="T7" fmla="*/ 314325 h 369"/>
                    <a:gd name="T8" fmla="*/ 585788 w 397"/>
                    <a:gd name="T9" fmla="*/ 360362 h 369"/>
                    <a:gd name="T10" fmla="*/ 630238 w 397"/>
                    <a:gd name="T11" fmla="*/ 404812 h 369"/>
                    <a:gd name="T12" fmla="*/ 495300 w 397"/>
                    <a:gd name="T13" fmla="*/ 450850 h 369"/>
                    <a:gd name="T14" fmla="*/ 450850 w 397"/>
                    <a:gd name="T15" fmla="*/ 539750 h 369"/>
                    <a:gd name="T16" fmla="*/ 360363 w 397"/>
                    <a:gd name="T17" fmla="*/ 495300 h 369"/>
                    <a:gd name="T18" fmla="*/ 315913 w 397"/>
                    <a:gd name="T19" fmla="*/ 539750 h 369"/>
                    <a:gd name="T20" fmla="*/ 269875 w 397"/>
                    <a:gd name="T21" fmla="*/ 539750 h 369"/>
                    <a:gd name="T22" fmla="*/ 225425 w 397"/>
                    <a:gd name="T23" fmla="*/ 450850 h 369"/>
                    <a:gd name="T24" fmla="*/ 180975 w 397"/>
                    <a:gd name="T25" fmla="*/ 450850 h 369"/>
                    <a:gd name="T26" fmla="*/ 180975 w 397"/>
                    <a:gd name="T27" fmla="*/ 495300 h 369"/>
                    <a:gd name="T28" fmla="*/ 90488 w 397"/>
                    <a:gd name="T29" fmla="*/ 585787 h 369"/>
                    <a:gd name="T30" fmla="*/ 46038 w 397"/>
                    <a:gd name="T31" fmla="*/ 539750 h 369"/>
                    <a:gd name="T32" fmla="*/ 46038 w 397"/>
                    <a:gd name="T33" fmla="*/ 450850 h 369"/>
                    <a:gd name="T34" fmla="*/ 0 w 397"/>
                    <a:gd name="T35" fmla="*/ 450850 h 369"/>
                    <a:gd name="T36" fmla="*/ 0 w 397"/>
                    <a:gd name="T37" fmla="*/ 404812 h 369"/>
                    <a:gd name="T38" fmla="*/ 0 w 397"/>
                    <a:gd name="T39" fmla="*/ 269875 h 369"/>
                    <a:gd name="T40" fmla="*/ 0 w 397"/>
                    <a:gd name="T41" fmla="*/ 225425 h 369"/>
                    <a:gd name="T42" fmla="*/ 46038 w 397"/>
                    <a:gd name="T43" fmla="*/ 225425 h 369"/>
                    <a:gd name="T44" fmla="*/ 46038 w 397"/>
                    <a:gd name="T45" fmla="*/ 134937 h 369"/>
                    <a:gd name="T46" fmla="*/ 90488 w 397"/>
                    <a:gd name="T47" fmla="*/ 90487 h 369"/>
                    <a:gd name="T48" fmla="*/ 134938 w 397"/>
                    <a:gd name="T49" fmla="*/ 134937 h 369"/>
                    <a:gd name="T50" fmla="*/ 404813 w 397"/>
                    <a:gd name="T51" fmla="*/ 134937 h 369"/>
                    <a:gd name="T52" fmla="*/ 450850 w 397"/>
                    <a:gd name="T53" fmla="*/ 90487 h 369"/>
                    <a:gd name="T54" fmla="*/ 585788 w 397"/>
                    <a:gd name="T55" fmla="*/ 44450 h 369"/>
                    <a:gd name="T56" fmla="*/ 630238 w 397"/>
                    <a:gd name="T57" fmla="*/ 0 h 369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397" h="369">
                      <a:moveTo>
                        <a:pt x="397" y="0"/>
                      </a:moveTo>
                      <a:lnTo>
                        <a:pt x="341" y="113"/>
                      </a:lnTo>
                      <a:lnTo>
                        <a:pt x="397" y="170"/>
                      </a:lnTo>
                      <a:lnTo>
                        <a:pt x="397" y="198"/>
                      </a:lnTo>
                      <a:lnTo>
                        <a:pt x="369" y="227"/>
                      </a:lnTo>
                      <a:lnTo>
                        <a:pt x="397" y="255"/>
                      </a:lnTo>
                      <a:lnTo>
                        <a:pt x="312" y="284"/>
                      </a:lnTo>
                      <a:lnTo>
                        <a:pt x="284" y="340"/>
                      </a:lnTo>
                      <a:lnTo>
                        <a:pt x="227" y="312"/>
                      </a:lnTo>
                      <a:lnTo>
                        <a:pt x="199" y="340"/>
                      </a:lnTo>
                      <a:lnTo>
                        <a:pt x="170" y="340"/>
                      </a:lnTo>
                      <a:lnTo>
                        <a:pt x="142" y="284"/>
                      </a:lnTo>
                      <a:lnTo>
                        <a:pt x="114" y="284"/>
                      </a:lnTo>
                      <a:lnTo>
                        <a:pt x="114" y="312"/>
                      </a:lnTo>
                      <a:lnTo>
                        <a:pt x="57" y="369"/>
                      </a:lnTo>
                      <a:lnTo>
                        <a:pt x="29" y="340"/>
                      </a:lnTo>
                      <a:lnTo>
                        <a:pt x="29" y="284"/>
                      </a:lnTo>
                      <a:lnTo>
                        <a:pt x="0" y="284"/>
                      </a:lnTo>
                      <a:lnTo>
                        <a:pt x="0" y="255"/>
                      </a:lnTo>
                      <a:lnTo>
                        <a:pt x="0" y="170"/>
                      </a:lnTo>
                      <a:lnTo>
                        <a:pt x="0" y="142"/>
                      </a:lnTo>
                      <a:lnTo>
                        <a:pt x="29" y="142"/>
                      </a:lnTo>
                      <a:lnTo>
                        <a:pt x="29" y="85"/>
                      </a:lnTo>
                      <a:lnTo>
                        <a:pt x="57" y="57"/>
                      </a:lnTo>
                      <a:lnTo>
                        <a:pt x="85" y="85"/>
                      </a:lnTo>
                      <a:lnTo>
                        <a:pt x="255" y="85"/>
                      </a:lnTo>
                      <a:lnTo>
                        <a:pt x="284" y="57"/>
                      </a:lnTo>
                      <a:lnTo>
                        <a:pt x="369" y="28"/>
                      </a:lnTo>
                      <a:lnTo>
                        <a:pt x="39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33" name="Freeform 66"/>
                <p:cNvSpPr>
                  <a:spLocks/>
                </p:cNvSpPr>
                <p:nvPr/>
              </p:nvSpPr>
              <p:spPr bwMode="auto">
                <a:xfrm>
                  <a:off x="5365750" y="4935538"/>
                  <a:ext cx="809625" cy="900112"/>
                </a:xfrm>
                <a:custGeom>
                  <a:avLst/>
                  <a:gdLst>
                    <a:gd name="T0" fmla="*/ 44450 w 510"/>
                    <a:gd name="T1" fmla="*/ 450850 h 567"/>
                    <a:gd name="T2" fmla="*/ 90488 w 510"/>
                    <a:gd name="T3" fmla="*/ 450850 h 567"/>
                    <a:gd name="T4" fmla="*/ 90488 w 510"/>
                    <a:gd name="T5" fmla="*/ 539750 h 567"/>
                    <a:gd name="T6" fmla="*/ 134938 w 510"/>
                    <a:gd name="T7" fmla="*/ 585787 h 567"/>
                    <a:gd name="T8" fmla="*/ 225425 w 510"/>
                    <a:gd name="T9" fmla="*/ 495300 h 567"/>
                    <a:gd name="T10" fmla="*/ 225425 w 510"/>
                    <a:gd name="T11" fmla="*/ 450850 h 567"/>
                    <a:gd name="T12" fmla="*/ 269875 w 510"/>
                    <a:gd name="T13" fmla="*/ 450850 h 567"/>
                    <a:gd name="T14" fmla="*/ 314325 w 510"/>
                    <a:gd name="T15" fmla="*/ 539750 h 567"/>
                    <a:gd name="T16" fmla="*/ 360363 w 510"/>
                    <a:gd name="T17" fmla="*/ 539750 h 567"/>
                    <a:gd name="T18" fmla="*/ 404813 w 510"/>
                    <a:gd name="T19" fmla="*/ 495300 h 567"/>
                    <a:gd name="T20" fmla="*/ 495300 w 510"/>
                    <a:gd name="T21" fmla="*/ 539750 h 567"/>
                    <a:gd name="T22" fmla="*/ 539750 w 510"/>
                    <a:gd name="T23" fmla="*/ 450850 h 567"/>
                    <a:gd name="T24" fmla="*/ 674688 w 510"/>
                    <a:gd name="T25" fmla="*/ 404812 h 567"/>
                    <a:gd name="T26" fmla="*/ 630238 w 510"/>
                    <a:gd name="T27" fmla="*/ 360362 h 567"/>
                    <a:gd name="T28" fmla="*/ 674688 w 510"/>
                    <a:gd name="T29" fmla="*/ 314325 h 567"/>
                    <a:gd name="T30" fmla="*/ 674688 w 510"/>
                    <a:gd name="T31" fmla="*/ 269875 h 567"/>
                    <a:gd name="T32" fmla="*/ 585788 w 510"/>
                    <a:gd name="T33" fmla="*/ 179387 h 567"/>
                    <a:gd name="T34" fmla="*/ 674688 w 510"/>
                    <a:gd name="T35" fmla="*/ 0 h 567"/>
                    <a:gd name="T36" fmla="*/ 765175 w 510"/>
                    <a:gd name="T37" fmla="*/ 179387 h 567"/>
                    <a:gd name="T38" fmla="*/ 765175 w 510"/>
                    <a:gd name="T39" fmla="*/ 225425 h 567"/>
                    <a:gd name="T40" fmla="*/ 765175 w 510"/>
                    <a:gd name="T41" fmla="*/ 450850 h 567"/>
                    <a:gd name="T42" fmla="*/ 809625 w 510"/>
                    <a:gd name="T43" fmla="*/ 539750 h 567"/>
                    <a:gd name="T44" fmla="*/ 765175 w 510"/>
                    <a:gd name="T45" fmla="*/ 674687 h 567"/>
                    <a:gd name="T46" fmla="*/ 765175 w 510"/>
                    <a:gd name="T47" fmla="*/ 765175 h 567"/>
                    <a:gd name="T48" fmla="*/ 809625 w 510"/>
                    <a:gd name="T49" fmla="*/ 809625 h 567"/>
                    <a:gd name="T50" fmla="*/ 765175 w 510"/>
                    <a:gd name="T51" fmla="*/ 900112 h 567"/>
                    <a:gd name="T52" fmla="*/ 674688 w 510"/>
                    <a:gd name="T53" fmla="*/ 855662 h 567"/>
                    <a:gd name="T54" fmla="*/ 539750 w 510"/>
                    <a:gd name="T55" fmla="*/ 720725 h 567"/>
                    <a:gd name="T56" fmla="*/ 404813 w 510"/>
                    <a:gd name="T57" fmla="*/ 630237 h 567"/>
                    <a:gd name="T58" fmla="*/ 360363 w 510"/>
                    <a:gd name="T59" fmla="*/ 720725 h 567"/>
                    <a:gd name="T60" fmla="*/ 269875 w 510"/>
                    <a:gd name="T61" fmla="*/ 765175 h 567"/>
                    <a:gd name="T62" fmla="*/ 134938 w 510"/>
                    <a:gd name="T63" fmla="*/ 720725 h 567"/>
                    <a:gd name="T64" fmla="*/ 134938 w 510"/>
                    <a:gd name="T65" fmla="*/ 855662 h 567"/>
                    <a:gd name="T66" fmla="*/ 44450 w 510"/>
                    <a:gd name="T67" fmla="*/ 809625 h 567"/>
                    <a:gd name="T68" fmla="*/ 0 w 510"/>
                    <a:gd name="T69" fmla="*/ 674687 h 567"/>
                    <a:gd name="T70" fmla="*/ 44450 w 510"/>
                    <a:gd name="T71" fmla="*/ 450850 h 567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0" t="0" r="r" b="b"/>
                  <a:pathLst>
                    <a:path w="510" h="567">
                      <a:moveTo>
                        <a:pt x="28" y="284"/>
                      </a:moveTo>
                      <a:lnTo>
                        <a:pt x="57" y="284"/>
                      </a:lnTo>
                      <a:lnTo>
                        <a:pt x="57" y="340"/>
                      </a:lnTo>
                      <a:lnTo>
                        <a:pt x="85" y="369"/>
                      </a:lnTo>
                      <a:lnTo>
                        <a:pt x="142" y="312"/>
                      </a:lnTo>
                      <a:lnTo>
                        <a:pt x="142" y="284"/>
                      </a:lnTo>
                      <a:lnTo>
                        <a:pt x="170" y="284"/>
                      </a:lnTo>
                      <a:lnTo>
                        <a:pt x="198" y="340"/>
                      </a:lnTo>
                      <a:lnTo>
                        <a:pt x="227" y="340"/>
                      </a:lnTo>
                      <a:lnTo>
                        <a:pt x="255" y="312"/>
                      </a:lnTo>
                      <a:lnTo>
                        <a:pt x="312" y="340"/>
                      </a:lnTo>
                      <a:lnTo>
                        <a:pt x="340" y="284"/>
                      </a:lnTo>
                      <a:lnTo>
                        <a:pt x="425" y="255"/>
                      </a:lnTo>
                      <a:lnTo>
                        <a:pt x="397" y="227"/>
                      </a:lnTo>
                      <a:lnTo>
                        <a:pt x="425" y="198"/>
                      </a:lnTo>
                      <a:lnTo>
                        <a:pt x="425" y="170"/>
                      </a:lnTo>
                      <a:lnTo>
                        <a:pt x="369" y="113"/>
                      </a:lnTo>
                      <a:lnTo>
                        <a:pt x="425" y="0"/>
                      </a:lnTo>
                      <a:lnTo>
                        <a:pt x="482" y="113"/>
                      </a:lnTo>
                      <a:lnTo>
                        <a:pt x="482" y="142"/>
                      </a:lnTo>
                      <a:lnTo>
                        <a:pt x="482" y="284"/>
                      </a:lnTo>
                      <a:lnTo>
                        <a:pt x="510" y="340"/>
                      </a:lnTo>
                      <a:lnTo>
                        <a:pt x="482" y="425"/>
                      </a:lnTo>
                      <a:lnTo>
                        <a:pt x="482" y="482"/>
                      </a:lnTo>
                      <a:lnTo>
                        <a:pt x="510" y="510"/>
                      </a:lnTo>
                      <a:lnTo>
                        <a:pt x="482" y="567"/>
                      </a:lnTo>
                      <a:lnTo>
                        <a:pt x="425" y="539"/>
                      </a:lnTo>
                      <a:lnTo>
                        <a:pt x="340" y="454"/>
                      </a:lnTo>
                      <a:lnTo>
                        <a:pt x="255" y="397"/>
                      </a:lnTo>
                      <a:lnTo>
                        <a:pt x="227" y="454"/>
                      </a:lnTo>
                      <a:lnTo>
                        <a:pt x="170" y="482"/>
                      </a:lnTo>
                      <a:lnTo>
                        <a:pt x="85" y="454"/>
                      </a:lnTo>
                      <a:lnTo>
                        <a:pt x="85" y="539"/>
                      </a:lnTo>
                      <a:lnTo>
                        <a:pt x="28" y="510"/>
                      </a:lnTo>
                      <a:lnTo>
                        <a:pt x="0" y="425"/>
                      </a:lnTo>
                      <a:lnTo>
                        <a:pt x="28" y="28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34" name="Freeform 67"/>
                <p:cNvSpPr>
                  <a:spLocks/>
                </p:cNvSpPr>
                <p:nvPr/>
              </p:nvSpPr>
              <p:spPr bwMode="auto">
                <a:xfrm>
                  <a:off x="5365750" y="5565775"/>
                  <a:ext cx="765175" cy="539750"/>
                </a:xfrm>
                <a:custGeom>
                  <a:avLst/>
                  <a:gdLst>
                    <a:gd name="T0" fmla="*/ 134938 w 482"/>
                    <a:gd name="T1" fmla="*/ 225425 h 340"/>
                    <a:gd name="T2" fmla="*/ 134938 w 482"/>
                    <a:gd name="T3" fmla="*/ 90488 h 340"/>
                    <a:gd name="T4" fmla="*/ 269875 w 482"/>
                    <a:gd name="T5" fmla="*/ 134938 h 340"/>
                    <a:gd name="T6" fmla="*/ 360363 w 482"/>
                    <a:gd name="T7" fmla="*/ 90488 h 340"/>
                    <a:gd name="T8" fmla="*/ 404813 w 482"/>
                    <a:gd name="T9" fmla="*/ 0 h 340"/>
                    <a:gd name="T10" fmla="*/ 539750 w 482"/>
                    <a:gd name="T11" fmla="*/ 90488 h 340"/>
                    <a:gd name="T12" fmla="*/ 674688 w 482"/>
                    <a:gd name="T13" fmla="*/ 225425 h 340"/>
                    <a:gd name="T14" fmla="*/ 765175 w 482"/>
                    <a:gd name="T15" fmla="*/ 269875 h 340"/>
                    <a:gd name="T16" fmla="*/ 539750 w 482"/>
                    <a:gd name="T17" fmla="*/ 360363 h 340"/>
                    <a:gd name="T18" fmla="*/ 495300 w 482"/>
                    <a:gd name="T19" fmla="*/ 404813 h 340"/>
                    <a:gd name="T20" fmla="*/ 495300 w 482"/>
                    <a:gd name="T21" fmla="*/ 495300 h 340"/>
                    <a:gd name="T22" fmla="*/ 449263 w 482"/>
                    <a:gd name="T23" fmla="*/ 539750 h 340"/>
                    <a:gd name="T24" fmla="*/ 404813 w 482"/>
                    <a:gd name="T25" fmla="*/ 495300 h 340"/>
                    <a:gd name="T26" fmla="*/ 269875 w 482"/>
                    <a:gd name="T27" fmla="*/ 495300 h 340"/>
                    <a:gd name="T28" fmla="*/ 225425 w 482"/>
                    <a:gd name="T29" fmla="*/ 449263 h 340"/>
                    <a:gd name="T30" fmla="*/ 179388 w 482"/>
                    <a:gd name="T31" fmla="*/ 539750 h 340"/>
                    <a:gd name="T32" fmla="*/ 90488 w 482"/>
                    <a:gd name="T33" fmla="*/ 539750 h 340"/>
                    <a:gd name="T34" fmla="*/ 134938 w 482"/>
                    <a:gd name="T35" fmla="*/ 495300 h 340"/>
                    <a:gd name="T36" fmla="*/ 44450 w 482"/>
                    <a:gd name="T37" fmla="*/ 404813 h 340"/>
                    <a:gd name="T38" fmla="*/ 0 w 482"/>
                    <a:gd name="T39" fmla="*/ 404813 h 340"/>
                    <a:gd name="T40" fmla="*/ 44450 w 482"/>
                    <a:gd name="T41" fmla="*/ 314325 h 340"/>
                    <a:gd name="T42" fmla="*/ 44450 w 482"/>
                    <a:gd name="T43" fmla="*/ 269875 h 340"/>
                    <a:gd name="T44" fmla="*/ 134938 w 482"/>
                    <a:gd name="T45" fmla="*/ 225425 h 340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482" h="340">
                      <a:moveTo>
                        <a:pt x="85" y="142"/>
                      </a:moveTo>
                      <a:lnTo>
                        <a:pt x="85" y="57"/>
                      </a:lnTo>
                      <a:lnTo>
                        <a:pt x="170" y="85"/>
                      </a:lnTo>
                      <a:lnTo>
                        <a:pt x="227" y="57"/>
                      </a:lnTo>
                      <a:lnTo>
                        <a:pt x="255" y="0"/>
                      </a:lnTo>
                      <a:lnTo>
                        <a:pt x="340" y="57"/>
                      </a:lnTo>
                      <a:lnTo>
                        <a:pt x="425" y="142"/>
                      </a:lnTo>
                      <a:lnTo>
                        <a:pt x="482" y="170"/>
                      </a:lnTo>
                      <a:lnTo>
                        <a:pt x="340" y="227"/>
                      </a:lnTo>
                      <a:lnTo>
                        <a:pt x="312" y="255"/>
                      </a:lnTo>
                      <a:lnTo>
                        <a:pt x="312" y="312"/>
                      </a:lnTo>
                      <a:lnTo>
                        <a:pt x="283" y="340"/>
                      </a:lnTo>
                      <a:lnTo>
                        <a:pt x="255" y="312"/>
                      </a:lnTo>
                      <a:lnTo>
                        <a:pt x="170" y="312"/>
                      </a:lnTo>
                      <a:lnTo>
                        <a:pt x="142" y="283"/>
                      </a:lnTo>
                      <a:lnTo>
                        <a:pt x="113" y="340"/>
                      </a:lnTo>
                      <a:lnTo>
                        <a:pt x="57" y="340"/>
                      </a:lnTo>
                      <a:lnTo>
                        <a:pt x="85" y="312"/>
                      </a:lnTo>
                      <a:lnTo>
                        <a:pt x="28" y="255"/>
                      </a:lnTo>
                      <a:lnTo>
                        <a:pt x="0" y="255"/>
                      </a:lnTo>
                      <a:lnTo>
                        <a:pt x="28" y="198"/>
                      </a:lnTo>
                      <a:lnTo>
                        <a:pt x="28" y="170"/>
                      </a:lnTo>
                      <a:lnTo>
                        <a:pt x="85" y="14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35" name="Freeform 68"/>
                <p:cNvSpPr>
                  <a:spLocks/>
                </p:cNvSpPr>
                <p:nvPr/>
              </p:nvSpPr>
              <p:spPr bwMode="auto">
                <a:xfrm>
                  <a:off x="5545138" y="5835650"/>
                  <a:ext cx="676275" cy="585788"/>
                </a:xfrm>
                <a:custGeom>
                  <a:avLst/>
                  <a:gdLst>
                    <a:gd name="T0" fmla="*/ 585788 w 426"/>
                    <a:gd name="T1" fmla="*/ 0 h 369"/>
                    <a:gd name="T2" fmla="*/ 360363 w 426"/>
                    <a:gd name="T3" fmla="*/ 90488 h 369"/>
                    <a:gd name="T4" fmla="*/ 315913 w 426"/>
                    <a:gd name="T5" fmla="*/ 134938 h 369"/>
                    <a:gd name="T6" fmla="*/ 315913 w 426"/>
                    <a:gd name="T7" fmla="*/ 225425 h 369"/>
                    <a:gd name="T8" fmla="*/ 269875 w 426"/>
                    <a:gd name="T9" fmla="*/ 269875 h 369"/>
                    <a:gd name="T10" fmla="*/ 225425 w 426"/>
                    <a:gd name="T11" fmla="*/ 225425 h 369"/>
                    <a:gd name="T12" fmla="*/ 90488 w 426"/>
                    <a:gd name="T13" fmla="*/ 225425 h 369"/>
                    <a:gd name="T14" fmla="*/ 46038 w 426"/>
                    <a:gd name="T15" fmla="*/ 179388 h 369"/>
                    <a:gd name="T16" fmla="*/ 0 w 426"/>
                    <a:gd name="T17" fmla="*/ 269875 h 369"/>
                    <a:gd name="T18" fmla="*/ 0 w 426"/>
                    <a:gd name="T19" fmla="*/ 360363 h 369"/>
                    <a:gd name="T20" fmla="*/ 46038 w 426"/>
                    <a:gd name="T21" fmla="*/ 360363 h 369"/>
                    <a:gd name="T22" fmla="*/ 0 w 426"/>
                    <a:gd name="T23" fmla="*/ 495300 h 369"/>
                    <a:gd name="T24" fmla="*/ 134938 w 426"/>
                    <a:gd name="T25" fmla="*/ 539750 h 369"/>
                    <a:gd name="T26" fmla="*/ 315913 w 426"/>
                    <a:gd name="T27" fmla="*/ 495300 h 369"/>
                    <a:gd name="T28" fmla="*/ 495300 w 426"/>
                    <a:gd name="T29" fmla="*/ 585788 h 369"/>
                    <a:gd name="T30" fmla="*/ 585788 w 426"/>
                    <a:gd name="T31" fmla="*/ 539750 h 369"/>
                    <a:gd name="T32" fmla="*/ 585788 w 426"/>
                    <a:gd name="T33" fmla="*/ 360363 h 369"/>
                    <a:gd name="T34" fmla="*/ 676275 w 426"/>
                    <a:gd name="T35" fmla="*/ 314325 h 369"/>
                    <a:gd name="T36" fmla="*/ 630238 w 426"/>
                    <a:gd name="T37" fmla="*/ 314325 h 369"/>
                    <a:gd name="T38" fmla="*/ 630238 w 426"/>
                    <a:gd name="T39" fmla="*/ 269875 h 369"/>
                    <a:gd name="T40" fmla="*/ 676275 w 426"/>
                    <a:gd name="T41" fmla="*/ 179388 h 369"/>
                    <a:gd name="T42" fmla="*/ 630238 w 426"/>
                    <a:gd name="T43" fmla="*/ 179388 h 369"/>
                    <a:gd name="T44" fmla="*/ 585788 w 426"/>
                    <a:gd name="T45" fmla="*/ 134938 h 369"/>
                    <a:gd name="T46" fmla="*/ 630238 w 426"/>
                    <a:gd name="T47" fmla="*/ 44450 h 369"/>
                    <a:gd name="T48" fmla="*/ 585788 w 426"/>
                    <a:gd name="T49" fmla="*/ 0 h 369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426" h="369">
                      <a:moveTo>
                        <a:pt x="369" y="0"/>
                      </a:moveTo>
                      <a:lnTo>
                        <a:pt x="227" y="57"/>
                      </a:lnTo>
                      <a:lnTo>
                        <a:pt x="199" y="85"/>
                      </a:lnTo>
                      <a:lnTo>
                        <a:pt x="199" y="142"/>
                      </a:lnTo>
                      <a:lnTo>
                        <a:pt x="170" y="170"/>
                      </a:lnTo>
                      <a:lnTo>
                        <a:pt x="142" y="142"/>
                      </a:lnTo>
                      <a:lnTo>
                        <a:pt x="57" y="142"/>
                      </a:lnTo>
                      <a:lnTo>
                        <a:pt x="29" y="113"/>
                      </a:lnTo>
                      <a:lnTo>
                        <a:pt x="0" y="170"/>
                      </a:lnTo>
                      <a:lnTo>
                        <a:pt x="0" y="227"/>
                      </a:lnTo>
                      <a:lnTo>
                        <a:pt x="29" y="227"/>
                      </a:lnTo>
                      <a:lnTo>
                        <a:pt x="0" y="312"/>
                      </a:lnTo>
                      <a:lnTo>
                        <a:pt x="85" y="340"/>
                      </a:lnTo>
                      <a:lnTo>
                        <a:pt x="199" y="312"/>
                      </a:lnTo>
                      <a:lnTo>
                        <a:pt x="312" y="369"/>
                      </a:lnTo>
                      <a:lnTo>
                        <a:pt x="369" y="340"/>
                      </a:lnTo>
                      <a:lnTo>
                        <a:pt x="369" y="227"/>
                      </a:lnTo>
                      <a:lnTo>
                        <a:pt x="426" y="198"/>
                      </a:lnTo>
                      <a:lnTo>
                        <a:pt x="397" y="198"/>
                      </a:lnTo>
                      <a:lnTo>
                        <a:pt x="397" y="170"/>
                      </a:lnTo>
                      <a:lnTo>
                        <a:pt x="426" y="113"/>
                      </a:lnTo>
                      <a:lnTo>
                        <a:pt x="397" y="113"/>
                      </a:lnTo>
                      <a:lnTo>
                        <a:pt x="369" y="85"/>
                      </a:lnTo>
                      <a:lnTo>
                        <a:pt x="397" y="28"/>
                      </a:lnTo>
                      <a:lnTo>
                        <a:pt x="369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36" name="Freeform 69"/>
                <p:cNvSpPr>
                  <a:spLocks/>
                </p:cNvSpPr>
                <p:nvPr/>
              </p:nvSpPr>
              <p:spPr bwMode="auto">
                <a:xfrm>
                  <a:off x="6130925" y="5791200"/>
                  <a:ext cx="630238" cy="674688"/>
                </a:xfrm>
                <a:custGeom>
                  <a:avLst/>
                  <a:gdLst>
                    <a:gd name="T0" fmla="*/ 630238 w 397"/>
                    <a:gd name="T1" fmla="*/ 88900 h 425"/>
                    <a:gd name="T2" fmla="*/ 630238 w 397"/>
                    <a:gd name="T3" fmla="*/ 179388 h 425"/>
                    <a:gd name="T4" fmla="*/ 584200 w 397"/>
                    <a:gd name="T5" fmla="*/ 179388 h 425"/>
                    <a:gd name="T6" fmla="*/ 630238 w 397"/>
                    <a:gd name="T7" fmla="*/ 314325 h 425"/>
                    <a:gd name="T8" fmla="*/ 539750 w 397"/>
                    <a:gd name="T9" fmla="*/ 495300 h 425"/>
                    <a:gd name="T10" fmla="*/ 314325 w 397"/>
                    <a:gd name="T11" fmla="*/ 674688 h 425"/>
                    <a:gd name="T12" fmla="*/ 269875 w 397"/>
                    <a:gd name="T13" fmla="*/ 674688 h 425"/>
                    <a:gd name="T14" fmla="*/ 225425 w 397"/>
                    <a:gd name="T15" fmla="*/ 630238 h 425"/>
                    <a:gd name="T16" fmla="*/ 134938 w 397"/>
                    <a:gd name="T17" fmla="*/ 584200 h 425"/>
                    <a:gd name="T18" fmla="*/ 0 w 397"/>
                    <a:gd name="T19" fmla="*/ 584200 h 425"/>
                    <a:gd name="T20" fmla="*/ 0 w 397"/>
                    <a:gd name="T21" fmla="*/ 404813 h 425"/>
                    <a:gd name="T22" fmla="*/ 90488 w 397"/>
                    <a:gd name="T23" fmla="*/ 358775 h 425"/>
                    <a:gd name="T24" fmla="*/ 314325 w 397"/>
                    <a:gd name="T25" fmla="*/ 449263 h 425"/>
                    <a:gd name="T26" fmla="*/ 360363 w 397"/>
                    <a:gd name="T27" fmla="*/ 404813 h 425"/>
                    <a:gd name="T28" fmla="*/ 314325 w 397"/>
                    <a:gd name="T29" fmla="*/ 358775 h 425"/>
                    <a:gd name="T30" fmla="*/ 360363 w 397"/>
                    <a:gd name="T31" fmla="*/ 314325 h 425"/>
                    <a:gd name="T32" fmla="*/ 360363 w 397"/>
                    <a:gd name="T33" fmla="*/ 223838 h 425"/>
                    <a:gd name="T34" fmla="*/ 404813 w 397"/>
                    <a:gd name="T35" fmla="*/ 223838 h 425"/>
                    <a:gd name="T36" fmla="*/ 360363 w 397"/>
                    <a:gd name="T37" fmla="*/ 134938 h 425"/>
                    <a:gd name="T38" fmla="*/ 404813 w 397"/>
                    <a:gd name="T39" fmla="*/ 134938 h 425"/>
                    <a:gd name="T40" fmla="*/ 404813 w 397"/>
                    <a:gd name="T41" fmla="*/ 44450 h 425"/>
                    <a:gd name="T42" fmla="*/ 449263 w 397"/>
                    <a:gd name="T43" fmla="*/ 44450 h 425"/>
                    <a:gd name="T44" fmla="*/ 449263 w 397"/>
                    <a:gd name="T45" fmla="*/ 0 h 425"/>
                    <a:gd name="T46" fmla="*/ 630238 w 397"/>
                    <a:gd name="T47" fmla="*/ 88900 h 425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397" h="425">
                      <a:moveTo>
                        <a:pt x="397" y="56"/>
                      </a:moveTo>
                      <a:lnTo>
                        <a:pt x="397" y="113"/>
                      </a:lnTo>
                      <a:lnTo>
                        <a:pt x="368" y="113"/>
                      </a:lnTo>
                      <a:lnTo>
                        <a:pt x="397" y="198"/>
                      </a:lnTo>
                      <a:lnTo>
                        <a:pt x="340" y="312"/>
                      </a:lnTo>
                      <a:lnTo>
                        <a:pt x="198" y="425"/>
                      </a:lnTo>
                      <a:lnTo>
                        <a:pt x="170" y="425"/>
                      </a:lnTo>
                      <a:lnTo>
                        <a:pt x="142" y="397"/>
                      </a:lnTo>
                      <a:lnTo>
                        <a:pt x="85" y="368"/>
                      </a:lnTo>
                      <a:lnTo>
                        <a:pt x="0" y="368"/>
                      </a:lnTo>
                      <a:lnTo>
                        <a:pt x="0" y="255"/>
                      </a:lnTo>
                      <a:lnTo>
                        <a:pt x="57" y="226"/>
                      </a:lnTo>
                      <a:lnTo>
                        <a:pt x="198" y="283"/>
                      </a:lnTo>
                      <a:lnTo>
                        <a:pt x="227" y="255"/>
                      </a:lnTo>
                      <a:lnTo>
                        <a:pt x="198" y="226"/>
                      </a:lnTo>
                      <a:lnTo>
                        <a:pt x="227" y="198"/>
                      </a:lnTo>
                      <a:lnTo>
                        <a:pt x="227" y="141"/>
                      </a:lnTo>
                      <a:lnTo>
                        <a:pt x="255" y="141"/>
                      </a:lnTo>
                      <a:lnTo>
                        <a:pt x="227" y="85"/>
                      </a:lnTo>
                      <a:lnTo>
                        <a:pt x="255" y="85"/>
                      </a:lnTo>
                      <a:lnTo>
                        <a:pt x="255" y="28"/>
                      </a:lnTo>
                      <a:lnTo>
                        <a:pt x="283" y="28"/>
                      </a:lnTo>
                      <a:lnTo>
                        <a:pt x="283" y="0"/>
                      </a:lnTo>
                      <a:lnTo>
                        <a:pt x="397" y="5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37" name="Freeform 70"/>
                <p:cNvSpPr>
                  <a:spLocks/>
                </p:cNvSpPr>
                <p:nvPr/>
              </p:nvSpPr>
              <p:spPr bwMode="auto">
                <a:xfrm>
                  <a:off x="3114675" y="5386388"/>
                  <a:ext cx="541338" cy="314325"/>
                </a:xfrm>
                <a:custGeom>
                  <a:avLst/>
                  <a:gdLst>
                    <a:gd name="T0" fmla="*/ 0 w 341"/>
                    <a:gd name="T1" fmla="*/ 44450 h 198"/>
                    <a:gd name="T2" fmla="*/ 180975 w 341"/>
                    <a:gd name="T3" fmla="*/ 0 h 198"/>
                    <a:gd name="T4" fmla="*/ 541338 w 341"/>
                    <a:gd name="T5" fmla="*/ 179388 h 198"/>
                    <a:gd name="T6" fmla="*/ 495300 w 341"/>
                    <a:gd name="T7" fmla="*/ 269875 h 198"/>
                    <a:gd name="T8" fmla="*/ 450850 w 341"/>
                    <a:gd name="T9" fmla="*/ 269875 h 198"/>
                    <a:gd name="T10" fmla="*/ 450850 w 341"/>
                    <a:gd name="T11" fmla="*/ 223838 h 198"/>
                    <a:gd name="T12" fmla="*/ 360363 w 341"/>
                    <a:gd name="T13" fmla="*/ 179388 h 198"/>
                    <a:gd name="T14" fmla="*/ 315913 w 341"/>
                    <a:gd name="T15" fmla="*/ 223838 h 198"/>
                    <a:gd name="T16" fmla="*/ 271463 w 341"/>
                    <a:gd name="T17" fmla="*/ 314325 h 198"/>
                    <a:gd name="T18" fmla="*/ 225425 w 341"/>
                    <a:gd name="T19" fmla="*/ 179388 h 198"/>
                    <a:gd name="T20" fmla="*/ 136525 w 341"/>
                    <a:gd name="T21" fmla="*/ 179388 h 198"/>
                    <a:gd name="T22" fmla="*/ 136525 w 341"/>
                    <a:gd name="T23" fmla="*/ 134938 h 198"/>
                    <a:gd name="T24" fmla="*/ 0 w 341"/>
                    <a:gd name="T25" fmla="*/ 44450 h 19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41" h="198">
                      <a:moveTo>
                        <a:pt x="0" y="28"/>
                      </a:moveTo>
                      <a:lnTo>
                        <a:pt x="114" y="0"/>
                      </a:lnTo>
                      <a:lnTo>
                        <a:pt x="341" y="113"/>
                      </a:lnTo>
                      <a:lnTo>
                        <a:pt x="312" y="170"/>
                      </a:lnTo>
                      <a:lnTo>
                        <a:pt x="284" y="170"/>
                      </a:lnTo>
                      <a:lnTo>
                        <a:pt x="284" y="141"/>
                      </a:lnTo>
                      <a:lnTo>
                        <a:pt x="227" y="113"/>
                      </a:lnTo>
                      <a:lnTo>
                        <a:pt x="199" y="141"/>
                      </a:lnTo>
                      <a:lnTo>
                        <a:pt x="171" y="198"/>
                      </a:lnTo>
                      <a:lnTo>
                        <a:pt x="142" y="113"/>
                      </a:lnTo>
                      <a:lnTo>
                        <a:pt x="86" y="113"/>
                      </a:lnTo>
                      <a:lnTo>
                        <a:pt x="86" y="85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38" name="Freeform 71"/>
                <p:cNvSpPr>
                  <a:spLocks/>
                </p:cNvSpPr>
                <p:nvPr/>
              </p:nvSpPr>
              <p:spPr bwMode="auto">
                <a:xfrm>
                  <a:off x="3025775" y="6105525"/>
                  <a:ext cx="495300" cy="360363"/>
                </a:xfrm>
                <a:custGeom>
                  <a:avLst/>
                  <a:gdLst>
                    <a:gd name="T0" fmla="*/ 314325 w 312"/>
                    <a:gd name="T1" fmla="*/ 360363 h 227"/>
                    <a:gd name="T2" fmla="*/ 179388 w 312"/>
                    <a:gd name="T3" fmla="*/ 225425 h 227"/>
                    <a:gd name="T4" fmla="*/ 0 w 312"/>
                    <a:gd name="T5" fmla="*/ 134938 h 227"/>
                    <a:gd name="T6" fmla="*/ 269875 w 312"/>
                    <a:gd name="T7" fmla="*/ 180975 h 227"/>
                    <a:gd name="T8" fmla="*/ 314325 w 312"/>
                    <a:gd name="T9" fmla="*/ 90488 h 227"/>
                    <a:gd name="T10" fmla="*/ 404813 w 312"/>
                    <a:gd name="T11" fmla="*/ 0 h 227"/>
                    <a:gd name="T12" fmla="*/ 495300 w 312"/>
                    <a:gd name="T13" fmla="*/ 0 h 227"/>
                    <a:gd name="T14" fmla="*/ 449263 w 312"/>
                    <a:gd name="T15" fmla="*/ 134938 h 227"/>
                    <a:gd name="T16" fmla="*/ 449263 w 312"/>
                    <a:gd name="T17" fmla="*/ 315913 h 227"/>
                    <a:gd name="T18" fmla="*/ 404813 w 312"/>
                    <a:gd name="T19" fmla="*/ 360363 h 227"/>
                    <a:gd name="T20" fmla="*/ 314325 w 312"/>
                    <a:gd name="T21" fmla="*/ 360363 h 227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312" h="227">
                      <a:moveTo>
                        <a:pt x="198" y="227"/>
                      </a:moveTo>
                      <a:lnTo>
                        <a:pt x="113" y="142"/>
                      </a:lnTo>
                      <a:lnTo>
                        <a:pt x="0" y="85"/>
                      </a:lnTo>
                      <a:lnTo>
                        <a:pt x="170" y="114"/>
                      </a:lnTo>
                      <a:lnTo>
                        <a:pt x="198" y="57"/>
                      </a:lnTo>
                      <a:lnTo>
                        <a:pt x="255" y="0"/>
                      </a:lnTo>
                      <a:lnTo>
                        <a:pt x="312" y="0"/>
                      </a:lnTo>
                      <a:lnTo>
                        <a:pt x="283" y="85"/>
                      </a:lnTo>
                      <a:lnTo>
                        <a:pt x="283" y="199"/>
                      </a:lnTo>
                      <a:lnTo>
                        <a:pt x="255" y="227"/>
                      </a:lnTo>
                      <a:lnTo>
                        <a:pt x="198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39" name="Freeform 72"/>
                <p:cNvSpPr>
                  <a:spLocks/>
                </p:cNvSpPr>
                <p:nvPr/>
              </p:nvSpPr>
              <p:spPr bwMode="auto">
                <a:xfrm>
                  <a:off x="3025775" y="5880100"/>
                  <a:ext cx="404813" cy="406400"/>
                </a:xfrm>
                <a:custGeom>
                  <a:avLst/>
                  <a:gdLst>
                    <a:gd name="T0" fmla="*/ 0 w 255"/>
                    <a:gd name="T1" fmla="*/ 360363 h 256"/>
                    <a:gd name="T2" fmla="*/ 88900 w 255"/>
                    <a:gd name="T3" fmla="*/ 225425 h 256"/>
                    <a:gd name="T4" fmla="*/ 88900 w 255"/>
                    <a:gd name="T5" fmla="*/ 134938 h 256"/>
                    <a:gd name="T6" fmla="*/ 179388 w 255"/>
                    <a:gd name="T7" fmla="*/ 90488 h 256"/>
                    <a:gd name="T8" fmla="*/ 225425 w 255"/>
                    <a:gd name="T9" fmla="*/ 0 h 256"/>
                    <a:gd name="T10" fmla="*/ 314325 w 255"/>
                    <a:gd name="T11" fmla="*/ 0 h 256"/>
                    <a:gd name="T12" fmla="*/ 314325 w 255"/>
                    <a:gd name="T13" fmla="*/ 46038 h 256"/>
                    <a:gd name="T14" fmla="*/ 404813 w 255"/>
                    <a:gd name="T15" fmla="*/ 90488 h 256"/>
                    <a:gd name="T16" fmla="*/ 360363 w 255"/>
                    <a:gd name="T17" fmla="*/ 134938 h 256"/>
                    <a:gd name="T18" fmla="*/ 404813 w 255"/>
                    <a:gd name="T19" fmla="*/ 225425 h 256"/>
                    <a:gd name="T20" fmla="*/ 314325 w 255"/>
                    <a:gd name="T21" fmla="*/ 315913 h 256"/>
                    <a:gd name="T22" fmla="*/ 269875 w 255"/>
                    <a:gd name="T23" fmla="*/ 406400 h 256"/>
                    <a:gd name="T24" fmla="*/ 0 w 255"/>
                    <a:gd name="T25" fmla="*/ 360363 h 25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55" h="256">
                      <a:moveTo>
                        <a:pt x="0" y="227"/>
                      </a:moveTo>
                      <a:lnTo>
                        <a:pt x="56" y="142"/>
                      </a:lnTo>
                      <a:lnTo>
                        <a:pt x="56" y="85"/>
                      </a:lnTo>
                      <a:lnTo>
                        <a:pt x="113" y="57"/>
                      </a:lnTo>
                      <a:lnTo>
                        <a:pt x="142" y="0"/>
                      </a:lnTo>
                      <a:lnTo>
                        <a:pt x="198" y="0"/>
                      </a:lnTo>
                      <a:lnTo>
                        <a:pt x="198" y="29"/>
                      </a:lnTo>
                      <a:lnTo>
                        <a:pt x="255" y="57"/>
                      </a:lnTo>
                      <a:lnTo>
                        <a:pt x="227" y="85"/>
                      </a:lnTo>
                      <a:lnTo>
                        <a:pt x="255" y="142"/>
                      </a:lnTo>
                      <a:lnTo>
                        <a:pt x="198" y="199"/>
                      </a:lnTo>
                      <a:lnTo>
                        <a:pt x="170" y="256"/>
                      </a:lnTo>
                      <a:lnTo>
                        <a:pt x="0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40" name="Freeform 73"/>
                <p:cNvSpPr>
                  <a:spLocks/>
                </p:cNvSpPr>
                <p:nvPr/>
              </p:nvSpPr>
              <p:spPr bwMode="auto">
                <a:xfrm>
                  <a:off x="3295650" y="6826250"/>
                  <a:ext cx="404813" cy="449263"/>
                </a:xfrm>
                <a:custGeom>
                  <a:avLst/>
                  <a:gdLst>
                    <a:gd name="T0" fmla="*/ 404813 w 255"/>
                    <a:gd name="T1" fmla="*/ 269875 h 283"/>
                    <a:gd name="T2" fmla="*/ 134938 w 255"/>
                    <a:gd name="T3" fmla="*/ 449263 h 283"/>
                    <a:gd name="T4" fmla="*/ 44450 w 255"/>
                    <a:gd name="T5" fmla="*/ 269875 h 283"/>
                    <a:gd name="T6" fmla="*/ 0 w 255"/>
                    <a:gd name="T7" fmla="*/ 134938 h 283"/>
                    <a:gd name="T8" fmla="*/ 90488 w 255"/>
                    <a:gd name="T9" fmla="*/ 88900 h 283"/>
                    <a:gd name="T10" fmla="*/ 179388 w 255"/>
                    <a:gd name="T11" fmla="*/ 0 h 283"/>
                    <a:gd name="T12" fmla="*/ 314325 w 255"/>
                    <a:gd name="T13" fmla="*/ 88900 h 283"/>
                    <a:gd name="T14" fmla="*/ 314325 w 255"/>
                    <a:gd name="T15" fmla="*/ 179388 h 283"/>
                    <a:gd name="T16" fmla="*/ 404813 w 255"/>
                    <a:gd name="T17" fmla="*/ 269875 h 28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55" h="283">
                      <a:moveTo>
                        <a:pt x="255" y="170"/>
                      </a:moveTo>
                      <a:lnTo>
                        <a:pt x="85" y="283"/>
                      </a:lnTo>
                      <a:lnTo>
                        <a:pt x="28" y="170"/>
                      </a:lnTo>
                      <a:lnTo>
                        <a:pt x="0" y="85"/>
                      </a:lnTo>
                      <a:lnTo>
                        <a:pt x="57" y="56"/>
                      </a:lnTo>
                      <a:lnTo>
                        <a:pt x="113" y="0"/>
                      </a:lnTo>
                      <a:lnTo>
                        <a:pt x="198" y="56"/>
                      </a:lnTo>
                      <a:lnTo>
                        <a:pt x="198" y="113"/>
                      </a:lnTo>
                      <a:lnTo>
                        <a:pt x="255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41" name="Freeform 74"/>
                <p:cNvSpPr>
                  <a:spLocks/>
                </p:cNvSpPr>
                <p:nvPr/>
              </p:nvSpPr>
              <p:spPr bwMode="auto">
                <a:xfrm>
                  <a:off x="2979738" y="6330950"/>
                  <a:ext cx="360362" cy="269875"/>
                </a:xfrm>
                <a:custGeom>
                  <a:avLst/>
                  <a:gdLst>
                    <a:gd name="T0" fmla="*/ 225425 w 227"/>
                    <a:gd name="T1" fmla="*/ 0 h 170"/>
                    <a:gd name="T2" fmla="*/ 90487 w 227"/>
                    <a:gd name="T3" fmla="*/ 44450 h 170"/>
                    <a:gd name="T4" fmla="*/ 90487 w 227"/>
                    <a:gd name="T5" fmla="*/ 134938 h 170"/>
                    <a:gd name="T6" fmla="*/ 0 w 227"/>
                    <a:gd name="T7" fmla="*/ 179388 h 170"/>
                    <a:gd name="T8" fmla="*/ 0 w 227"/>
                    <a:gd name="T9" fmla="*/ 269875 h 170"/>
                    <a:gd name="T10" fmla="*/ 90487 w 227"/>
                    <a:gd name="T11" fmla="*/ 225425 h 170"/>
                    <a:gd name="T12" fmla="*/ 134937 w 227"/>
                    <a:gd name="T13" fmla="*/ 179388 h 170"/>
                    <a:gd name="T14" fmla="*/ 225425 w 227"/>
                    <a:gd name="T15" fmla="*/ 225425 h 170"/>
                    <a:gd name="T16" fmla="*/ 271462 w 227"/>
                    <a:gd name="T17" fmla="*/ 179388 h 170"/>
                    <a:gd name="T18" fmla="*/ 315912 w 227"/>
                    <a:gd name="T19" fmla="*/ 225425 h 170"/>
                    <a:gd name="T20" fmla="*/ 360362 w 227"/>
                    <a:gd name="T21" fmla="*/ 134938 h 170"/>
                    <a:gd name="T22" fmla="*/ 225425 w 227"/>
                    <a:gd name="T23" fmla="*/ 0 h 17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27" h="170">
                      <a:moveTo>
                        <a:pt x="142" y="0"/>
                      </a:moveTo>
                      <a:lnTo>
                        <a:pt x="57" y="28"/>
                      </a:lnTo>
                      <a:lnTo>
                        <a:pt x="57" y="85"/>
                      </a:lnTo>
                      <a:lnTo>
                        <a:pt x="0" y="113"/>
                      </a:lnTo>
                      <a:lnTo>
                        <a:pt x="0" y="170"/>
                      </a:lnTo>
                      <a:lnTo>
                        <a:pt x="57" y="142"/>
                      </a:lnTo>
                      <a:lnTo>
                        <a:pt x="85" y="113"/>
                      </a:lnTo>
                      <a:lnTo>
                        <a:pt x="142" y="142"/>
                      </a:lnTo>
                      <a:lnTo>
                        <a:pt x="171" y="113"/>
                      </a:lnTo>
                      <a:lnTo>
                        <a:pt x="199" y="142"/>
                      </a:lnTo>
                      <a:lnTo>
                        <a:pt x="227" y="85"/>
                      </a:lnTo>
                      <a:lnTo>
                        <a:pt x="142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42" name="Freeform 75"/>
                <p:cNvSpPr>
                  <a:spLocks/>
                </p:cNvSpPr>
                <p:nvPr/>
              </p:nvSpPr>
              <p:spPr bwMode="auto">
                <a:xfrm>
                  <a:off x="2935288" y="6240463"/>
                  <a:ext cx="269875" cy="269875"/>
                </a:xfrm>
                <a:custGeom>
                  <a:avLst/>
                  <a:gdLst>
                    <a:gd name="T0" fmla="*/ 44450 w 170"/>
                    <a:gd name="T1" fmla="*/ 269875 h 170"/>
                    <a:gd name="T2" fmla="*/ 0 w 170"/>
                    <a:gd name="T3" fmla="*/ 134938 h 170"/>
                    <a:gd name="T4" fmla="*/ 90488 w 170"/>
                    <a:gd name="T5" fmla="*/ 0 h 170"/>
                    <a:gd name="T6" fmla="*/ 269875 w 170"/>
                    <a:gd name="T7" fmla="*/ 90488 h 170"/>
                    <a:gd name="T8" fmla="*/ 134938 w 170"/>
                    <a:gd name="T9" fmla="*/ 134938 h 170"/>
                    <a:gd name="T10" fmla="*/ 134938 w 170"/>
                    <a:gd name="T11" fmla="*/ 225425 h 170"/>
                    <a:gd name="T12" fmla="*/ 44450 w 170"/>
                    <a:gd name="T13" fmla="*/ 269875 h 17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70" h="170">
                      <a:moveTo>
                        <a:pt x="28" y="170"/>
                      </a:moveTo>
                      <a:lnTo>
                        <a:pt x="0" y="85"/>
                      </a:lnTo>
                      <a:lnTo>
                        <a:pt x="57" y="0"/>
                      </a:lnTo>
                      <a:lnTo>
                        <a:pt x="170" y="57"/>
                      </a:lnTo>
                      <a:lnTo>
                        <a:pt x="85" y="85"/>
                      </a:lnTo>
                      <a:lnTo>
                        <a:pt x="85" y="142"/>
                      </a:lnTo>
                      <a:lnTo>
                        <a:pt x="28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43" name="Freeform 76"/>
                <p:cNvSpPr>
                  <a:spLocks/>
                </p:cNvSpPr>
                <p:nvPr/>
              </p:nvSpPr>
              <p:spPr bwMode="auto">
                <a:xfrm>
                  <a:off x="2305050" y="6015038"/>
                  <a:ext cx="450850" cy="630237"/>
                </a:xfrm>
                <a:custGeom>
                  <a:avLst/>
                  <a:gdLst>
                    <a:gd name="T0" fmla="*/ 0 w 284"/>
                    <a:gd name="T1" fmla="*/ 46037 h 397"/>
                    <a:gd name="T2" fmla="*/ 90488 w 284"/>
                    <a:gd name="T3" fmla="*/ 0 h 397"/>
                    <a:gd name="T4" fmla="*/ 180975 w 284"/>
                    <a:gd name="T5" fmla="*/ 46037 h 397"/>
                    <a:gd name="T6" fmla="*/ 315913 w 284"/>
                    <a:gd name="T7" fmla="*/ 46037 h 397"/>
                    <a:gd name="T8" fmla="*/ 360363 w 284"/>
                    <a:gd name="T9" fmla="*/ 46037 h 397"/>
                    <a:gd name="T10" fmla="*/ 404813 w 284"/>
                    <a:gd name="T11" fmla="*/ 90487 h 397"/>
                    <a:gd name="T12" fmla="*/ 450850 w 284"/>
                    <a:gd name="T13" fmla="*/ 90487 h 397"/>
                    <a:gd name="T14" fmla="*/ 450850 w 284"/>
                    <a:gd name="T15" fmla="*/ 271462 h 397"/>
                    <a:gd name="T16" fmla="*/ 404813 w 284"/>
                    <a:gd name="T17" fmla="*/ 271462 h 397"/>
                    <a:gd name="T18" fmla="*/ 360363 w 284"/>
                    <a:gd name="T19" fmla="*/ 450850 h 397"/>
                    <a:gd name="T20" fmla="*/ 360363 w 284"/>
                    <a:gd name="T21" fmla="*/ 541337 h 397"/>
                    <a:gd name="T22" fmla="*/ 315913 w 284"/>
                    <a:gd name="T23" fmla="*/ 630237 h 397"/>
                    <a:gd name="T24" fmla="*/ 269875 w 284"/>
                    <a:gd name="T25" fmla="*/ 450850 h 397"/>
                    <a:gd name="T26" fmla="*/ 180975 w 284"/>
                    <a:gd name="T27" fmla="*/ 495300 h 397"/>
                    <a:gd name="T28" fmla="*/ 46038 w 284"/>
                    <a:gd name="T29" fmla="*/ 450850 h 397"/>
                    <a:gd name="T30" fmla="*/ 46038 w 284"/>
                    <a:gd name="T31" fmla="*/ 360362 h 397"/>
                    <a:gd name="T32" fmla="*/ 90488 w 284"/>
                    <a:gd name="T33" fmla="*/ 315912 h 397"/>
                    <a:gd name="T34" fmla="*/ 0 w 284"/>
                    <a:gd name="T35" fmla="*/ 46037 h 39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284" h="397">
                      <a:moveTo>
                        <a:pt x="0" y="29"/>
                      </a:moveTo>
                      <a:lnTo>
                        <a:pt x="57" y="0"/>
                      </a:lnTo>
                      <a:lnTo>
                        <a:pt x="114" y="29"/>
                      </a:lnTo>
                      <a:lnTo>
                        <a:pt x="199" y="29"/>
                      </a:lnTo>
                      <a:lnTo>
                        <a:pt x="227" y="29"/>
                      </a:lnTo>
                      <a:lnTo>
                        <a:pt x="255" y="57"/>
                      </a:lnTo>
                      <a:lnTo>
                        <a:pt x="284" y="57"/>
                      </a:lnTo>
                      <a:lnTo>
                        <a:pt x="284" y="171"/>
                      </a:lnTo>
                      <a:lnTo>
                        <a:pt x="255" y="171"/>
                      </a:lnTo>
                      <a:lnTo>
                        <a:pt x="227" y="284"/>
                      </a:lnTo>
                      <a:lnTo>
                        <a:pt x="227" y="341"/>
                      </a:lnTo>
                      <a:lnTo>
                        <a:pt x="199" y="397"/>
                      </a:lnTo>
                      <a:lnTo>
                        <a:pt x="170" y="284"/>
                      </a:lnTo>
                      <a:lnTo>
                        <a:pt x="114" y="312"/>
                      </a:lnTo>
                      <a:lnTo>
                        <a:pt x="29" y="284"/>
                      </a:lnTo>
                      <a:lnTo>
                        <a:pt x="29" y="227"/>
                      </a:lnTo>
                      <a:lnTo>
                        <a:pt x="57" y="199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44" name="Freeform 77"/>
                <p:cNvSpPr>
                  <a:spLocks/>
                </p:cNvSpPr>
                <p:nvPr/>
              </p:nvSpPr>
              <p:spPr bwMode="auto">
                <a:xfrm>
                  <a:off x="2665413" y="6105525"/>
                  <a:ext cx="360362" cy="495300"/>
                </a:xfrm>
                <a:custGeom>
                  <a:avLst/>
                  <a:gdLst>
                    <a:gd name="T0" fmla="*/ 90487 w 227"/>
                    <a:gd name="T1" fmla="*/ 0 h 312"/>
                    <a:gd name="T2" fmla="*/ 225425 w 227"/>
                    <a:gd name="T3" fmla="*/ 134938 h 312"/>
                    <a:gd name="T4" fmla="*/ 269875 w 227"/>
                    <a:gd name="T5" fmla="*/ 90488 h 312"/>
                    <a:gd name="T6" fmla="*/ 360362 w 227"/>
                    <a:gd name="T7" fmla="*/ 134938 h 312"/>
                    <a:gd name="T8" fmla="*/ 269875 w 227"/>
                    <a:gd name="T9" fmla="*/ 269875 h 312"/>
                    <a:gd name="T10" fmla="*/ 314325 w 227"/>
                    <a:gd name="T11" fmla="*/ 404813 h 312"/>
                    <a:gd name="T12" fmla="*/ 314325 w 227"/>
                    <a:gd name="T13" fmla="*/ 495300 h 312"/>
                    <a:gd name="T14" fmla="*/ 269875 w 227"/>
                    <a:gd name="T15" fmla="*/ 360363 h 312"/>
                    <a:gd name="T16" fmla="*/ 179387 w 227"/>
                    <a:gd name="T17" fmla="*/ 360363 h 312"/>
                    <a:gd name="T18" fmla="*/ 134937 w 227"/>
                    <a:gd name="T19" fmla="*/ 404813 h 312"/>
                    <a:gd name="T20" fmla="*/ 0 w 227"/>
                    <a:gd name="T21" fmla="*/ 360363 h 312"/>
                    <a:gd name="T22" fmla="*/ 44450 w 227"/>
                    <a:gd name="T23" fmla="*/ 180975 h 312"/>
                    <a:gd name="T24" fmla="*/ 90487 w 227"/>
                    <a:gd name="T25" fmla="*/ 180975 h 312"/>
                    <a:gd name="T26" fmla="*/ 90487 w 227"/>
                    <a:gd name="T27" fmla="*/ 0 h 312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227" h="312">
                      <a:moveTo>
                        <a:pt x="57" y="0"/>
                      </a:moveTo>
                      <a:lnTo>
                        <a:pt x="142" y="85"/>
                      </a:lnTo>
                      <a:lnTo>
                        <a:pt x="170" y="57"/>
                      </a:lnTo>
                      <a:lnTo>
                        <a:pt x="227" y="85"/>
                      </a:lnTo>
                      <a:lnTo>
                        <a:pt x="170" y="170"/>
                      </a:lnTo>
                      <a:lnTo>
                        <a:pt x="198" y="255"/>
                      </a:lnTo>
                      <a:lnTo>
                        <a:pt x="198" y="312"/>
                      </a:lnTo>
                      <a:lnTo>
                        <a:pt x="170" y="227"/>
                      </a:lnTo>
                      <a:lnTo>
                        <a:pt x="113" y="227"/>
                      </a:lnTo>
                      <a:lnTo>
                        <a:pt x="85" y="255"/>
                      </a:lnTo>
                      <a:lnTo>
                        <a:pt x="0" y="227"/>
                      </a:lnTo>
                      <a:lnTo>
                        <a:pt x="28" y="114"/>
                      </a:lnTo>
                      <a:lnTo>
                        <a:pt x="57" y="114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45" name="Freeform 78"/>
                <p:cNvSpPr>
                  <a:spLocks/>
                </p:cNvSpPr>
                <p:nvPr/>
              </p:nvSpPr>
              <p:spPr bwMode="auto">
                <a:xfrm>
                  <a:off x="2395538" y="5791200"/>
                  <a:ext cx="225425" cy="269875"/>
                </a:xfrm>
                <a:custGeom>
                  <a:avLst/>
                  <a:gdLst>
                    <a:gd name="T0" fmla="*/ 0 w 142"/>
                    <a:gd name="T1" fmla="*/ 223838 h 170"/>
                    <a:gd name="T2" fmla="*/ 134938 w 142"/>
                    <a:gd name="T3" fmla="*/ 134938 h 170"/>
                    <a:gd name="T4" fmla="*/ 179388 w 142"/>
                    <a:gd name="T5" fmla="*/ 0 h 170"/>
                    <a:gd name="T6" fmla="*/ 225425 w 142"/>
                    <a:gd name="T7" fmla="*/ 179388 h 170"/>
                    <a:gd name="T8" fmla="*/ 225425 w 142"/>
                    <a:gd name="T9" fmla="*/ 269875 h 170"/>
                    <a:gd name="T10" fmla="*/ 90488 w 142"/>
                    <a:gd name="T11" fmla="*/ 269875 h 170"/>
                    <a:gd name="T12" fmla="*/ 0 w 142"/>
                    <a:gd name="T13" fmla="*/ 223838 h 17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42" h="170">
                      <a:moveTo>
                        <a:pt x="0" y="141"/>
                      </a:moveTo>
                      <a:lnTo>
                        <a:pt x="85" y="85"/>
                      </a:lnTo>
                      <a:lnTo>
                        <a:pt x="113" y="0"/>
                      </a:lnTo>
                      <a:lnTo>
                        <a:pt x="142" y="113"/>
                      </a:lnTo>
                      <a:lnTo>
                        <a:pt x="142" y="170"/>
                      </a:lnTo>
                      <a:lnTo>
                        <a:pt x="57" y="170"/>
                      </a:lnTo>
                      <a:lnTo>
                        <a:pt x="0" y="141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46" name="Freeform 79"/>
                <p:cNvSpPr>
                  <a:spLocks/>
                </p:cNvSpPr>
                <p:nvPr/>
              </p:nvSpPr>
              <p:spPr bwMode="auto">
                <a:xfrm>
                  <a:off x="2755900" y="5835650"/>
                  <a:ext cx="449263" cy="404813"/>
                </a:xfrm>
                <a:custGeom>
                  <a:avLst/>
                  <a:gdLst>
                    <a:gd name="T0" fmla="*/ 0 w 283"/>
                    <a:gd name="T1" fmla="*/ 269875 h 255"/>
                    <a:gd name="T2" fmla="*/ 0 w 283"/>
                    <a:gd name="T3" fmla="*/ 179388 h 255"/>
                    <a:gd name="T4" fmla="*/ 134938 w 283"/>
                    <a:gd name="T5" fmla="*/ 179388 h 255"/>
                    <a:gd name="T6" fmla="*/ 223838 w 283"/>
                    <a:gd name="T7" fmla="*/ 0 h 255"/>
                    <a:gd name="T8" fmla="*/ 314325 w 283"/>
                    <a:gd name="T9" fmla="*/ 0 h 255"/>
                    <a:gd name="T10" fmla="*/ 404813 w 283"/>
                    <a:gd name="T11" fmla="*/ 44450 h 255"/>
                    <a:gd name="T12" fmla="*/ 449263 w 283"/>
                    <a:gd name="T13" fmla="*/ 134938 h 255"/>
                    <a:gd name="T14" fmla="*/ 358775 w 283"/>
                    <a:gd name="T15" fmla="*/ 179388 h 255"/>
                    <a:gd name="T16" fmla="*/ 358775 w 283"/>
                    <a:gd name="T17" fmla="*/ 269875 h 255"/>
                    <a:gd name="T18" fmla="*/ 269875 w 283"/>
                    <a:gd name="T19" fmla="*/ 404813 h 255"/>
                    <a:gd name="T20" fmla="*/ 179388 w 283"/>
                    <a:gd name="T21" fmla="*/ 360363 h 255"/>
                    <a:gd name="T22" fmla="*/ 134938 w 283"/>
                    <a:gd name="T23" fmla="*/ 404813 h 255"/>
                    <a:gd name="T24" fmla="*/ 0 w 283"/>
                    <a:gd name="T25" fmla="*/ 269875 h 255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83" h="255">
                      <a:moveTo>
                        <a:pt x="0" y="170"/>
                      </a:moveTo>
                      <a:lnTo>
                        <a:pt x="0" y="113"/>
                      </a:lnTo>
                      <a:lnTo>
                        <a:pt x="85" y="113"/>
                      </a:lnTo>
                      <a:lnTo>
                        <a:pt x="141" y="0"/>
                      </a:lnTo>
                      <a:lnTo>
                        <a:pt x="198" y="0"/>
                      </a:lnTo>
                      <a:lnTo>
                        <a:pt x="255" y="28"/>
                      </a:lnTo>
                      <a:lnTo>
                        <a:pt x="283" y="85"/>
                      </a:lnTo>
                      <a:lnTo>
                        <a:pt x="226" y="113"/>
                      </a:lnTo>
                      <a:lnTo>
                        <a:pt x="226" y="170"/>
                      </a:lnTo>
                      <a:lnTo>
                        <a:pt x="170" y="255"/>
                      </a:lnTo>
                      <a:lnTo>
                        <a:pt x="113" y="227"/>
                      </a:lnTo>
                      <a:lnTo>
                        <a:pt x="85" y="255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47" name="Freeform 80"/>
                <p:cNvSpPr>
                  <a:spLocks/>
                </p:cNvSpPr>
                <p:nvPr/>
              </p:nvSpPr>
              <p:spPr bwMode="auto">
                <a:xfrm>
                  <a:off x="2979738" y="5565775"/>
                  <a:ext cx="406400" cy="404813"/>
                </a:xfrm>
                <a:custGeom>
                  <a:avLst/>
                  <a:gdLst>
                    <a:gd name="T0" fmla="*/ 406400 w 256"/>
                    <a:gd name="T1" fmla="*/ 134938 h 255"/>
                    <a:gd name="T2" fmla="*/ 360363 w 256"/>
                    <a:gd name="T3" fmla="*/ 269875 h 255"/>
                    <a:gd name="T4" fmla="*/ 360363 w 256"/>
                    <a:gd name="T5" fmla="*/ 314325 h 255"/>
                    <a:gd name="T6" fmla="*/ 271463 w 256"/>
                    <a:gd name="T7" fmla="*/ 314325 h 255"/>
                    <a:gd name="T8" fmla="*/ 225425 w 256"/>
                    <a:gd name="T9" fmla="*/ 404813 h 255"/>
                    <a:gd name="T10" fmla="*/ 180975 w 256"/>
                    <a:gd name="T11" fmla="*/ 314325 h 255"/>
                    <a:gd name="T12" fmla="*/ 90488 w 256"/>
                    <a:gd name="T13" fmla="*/ 269875 h 255"/>
                    <a:gd name="T14" fmla="*/ 90488 w 256"/>
                    <a:gd name="T15" fmla="*/ 225425 h 255"/>
                    <a:gd name="T16" fmla="*/ 0 w 256"/>
                    <a:gd name="T17" fmla="*/ 134938 h 255"/>
                    <a:gd name="T18" fmla="*/ 0 w 256"/>
                    <a:gd name="T19" fmla="*/ 44450 h 255"/>
                    <a:gd name="T20" fmla="*/ 90488 w 256"/>
                    <a:gd name="T21" fmla="*/ 0 h 255"/>
                    <a:gd name="T22" fmla="*/ 134938 w 256"/>
                    <a:gd name="T23" fmla="*/ 44450 h 255"/>
                    <a:gd name="T24" fmla="*/ 225425 w 256"/>
                    <a:gd name="T25" fmla="*/ 0 h 255"/>
                    <a:gd name="T26" fmla="*/ 360363 w 256"/>
                    <a:gd name="T27" fmla="*/ 0 h 255"/>
                    <a:gd name="T28" fmla="*/ 406400 w 256"/>
                    <a:gd name="T29" fmla="*/ 134938 h 255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256" h="255">
                      <a:moveTo>
                        <a:pt x="256" y="85"/>
                      </a:moveTo>
                      <a:lnTo>
                        <a:pt x="227" y="170"/>
                      </a:lnTo>
                      <a:lnTo>
                        <a:pt x="227" y="198"/>
                      </a:lnTo>
                      <a:lnTo>
                        <a:pt x="171" y="198"/>
                      </a:lnTo>
                      <a:lnTo>
                        <a:pt x="142" y="255"/>
                      </a:lnTo>
                      <a:lnTo>
                        <a:pt x="114" y="198"/>
                      </a:lnTo>
                      <a:lnTo>
                        <a:pt x="57" y="170"/>
                      </a:lnTo>
                      <a:lnTo>
                        <a:pt x="57" y="142"/>
                      </a:lnTo>
                      <a:lnTo>
                        <a:pt x="0" y="85"/>
                      </a:lnTo>
                      <a:lnTo>
                        <a:pt x="0" y="28"/>
                      </a:lnTo>
                      <a:lnTo>
                        <a:pt x="57" y="0"/>
                      </a:lnTo>
                      <a:lnTo>
                        <a:pt x="85" y="28"/>
                      </a:lnTo>
                      <a:lnTo>
                        <a:pt x="142" y="0"/>
                      </a:lnTo>
                      <a:lnTo>
                        <a:pt x="227" y="0"/>
                      </a:lnTo>
                      <a:lnTo>
                        <a:pt x="256" y="8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48" name="Freeform 81"/>
                <p:cNvSpPr>
                  <a:spLocks/>
                </p:cNvSpPr>
                <p:nvPr/>
              </p:nvSpPr>
              <p:spPr bwMode="auto">
                <a:xfrm>
                  <a:off x="2755900" y="5475288"/>
                  <a:ext cx="314325" cy="360362"/>
                </a:xfrm>
                <a:custGeom>
                  <a:avLst/>
                  <a:gdLst>
                    <a:gd name="T0" fmla="*/ 223838 w 198"/>
                    <a:gd name="T1" fmla="*/ 360362 h 227"/>
                    <a:gd name="T2" fmla="*/ 314325 w 198"/>
                    <a:gd name="T3" fmla="*/ 360362 h 227"/>
                    <a:gd name="T4" fmla="*/ 314325 w 198"/>
                    <a:gd name="T5" fmla="*/ 315912 h 227"/>
                    <a:gd name="T6" fmla="*/ 223838 w 198"/>
                    <a:gd name="T7" fmla="*/ 225425 h 227"/>
                    <a:gd name="T8" fmla="*/ 223838 w 198"/>
                    <a:gd name="T9" fmla="*/ 134937 h 227"/>
                    <a:gd name="T10" fmla="*/ 314325 w 198"/>
                    <a:gd name="T11" fmla="*/ 90487 h 227"/>
                    <a:gd name="T12" fmla="*/ 269875 w 198"/>
                    <a:gd name="T13" fmla="*/ 46037 h 227"/>
                    <a:gd name="T14" fmla="*/ 179388 w 198"/>
                    <a:gd name="T15" fmla="*/ 0 h 227"/>
                    <a:gd name="T16" fmla="*/ 134938 w 198"/>
                    <a:gd name="T17" fmla="*/ 46037 h 227"/>
                    <a:gd name="T18" fmla="*/ 44450 w 198"/>
                    <a:gd name="T19" fmla="*/ 46037 h 227"/>
                    <a:gd name="T20" fmla="*/ 44450 w 198"/>
                    <a:gd name="T21" fmla="*/ 134937 h 227"/>
                    <a:gd name="T22" fmla="*/ 0 w 198"/>
                    <a:gd name="T23" fmla="*/ 180975 h 227"/>
                    <a:gd name="T24" fmla="*/ 88900 w 198"/>
                    <a:gd name="T25" fmla="*/ 225425 h 227"/>
                    <a:gd name="T26" fmla="*/ 179388 w 198"/>
                    <a:gd name="T27" fmla="*/ 360362 h 227"/>
                    <a:gd name="T28" fmla="*/ 223838 w 198"/>
                    <a:gd name="T29" fmla="*/ 360362 h 22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98" h="227">
                      <a:moveTo>
                        <a:pt x="141" y="227"/>
                      </a:moveTo>
                      <a:lnTo>
                        <a:pt x="198" y="227"/>
                      </a:lnTo>
                      <a:lnTo>
                        <a:pt x="198" y="199"/>
                      </a:lnTo>
                      <a:lnTo>
                        <a:pt x="141" y="142"/>
                      </a:lnTo>
                      <a:lnTo>
                        <a:pt x="141" y="85"/>
                      </a:lnTo>
                      <a:lnTo>
                        <a:pt x="198" y="57"/>
                      </a:lnTo>
                      <a:lnTo>
                        <a:pt x="170" y="29"/>
                      </a:lnTo>
                      <a:lnTo>
                        <a:pt x="113" y="0"/>
                      </a:lnTo>
                      <a:lnTo>
                        <a:pt x="85" y="29"/>
                      </a:lnTo>
                      <a:lnTo>
                        <a:pt x="28" y="29"/>
                      </a:lnTo>
                      <a:lnTo>
                        <a:pt x="28" y="85"/>
                      </a:lnTo>
                      <a:lnTo>
                        <a:pt x="0" y="114"/>
                      </a:lnTo>
                      <a:lnTo>
                        <a:pt x="56" y="142"/>
                      </a:lnTo>
                      <a:lnTo>
                        <a:pt x="113" y="227"/>
                      </a:lnTo>
                      <a:lnTo>
                        <a:pt x="141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49" name="Freeform 82"/>
                <p:cNvSpPr>
                  <a:spLocks/>
                </p:cNvSpPr>
                <p:nvPr/>
              </p:nvSpPr>
              <p:spPr bwMode="auto">
                <a:xfrm>
                  <a:off x="2574925" y="5656263"/>
                  <a:ext cx="404813" cy="449262"/>
                </a:xfrm>
                <a:custGeom>
                  <a:avLst/>
                  <a:gdLst>
                    <a:gd name="T0" fmla="*/ 180975 w 255"/>
                    <a:gd name="T1" fmla="*/ 0 h 283"/>
                    <a:gd name="T2" fmla="*/ 134938 w 255"/>
                    <a:gd name="T3" fmla="*/ 0 h 283"/>
                    <a:gd name="T4" fmla="*/ 46038 w 255"/>
                    <a:gd name="T5" fmla="*/ 44450 h 283"/>
                    <a:gd name="T6" fmla="*/ 0 w 255"/>
                    <a:gd name="T7" fmla="*/ 134937 h 283"/>
                    <a:gd name="T8" fmla="*/ 46038 w 255"/>
                    <a:gd name="T9" fmla="*/ 314325 h 283"/>
                    <a:gd name="T10" fmla="*/ 46038 w 255"/>
                    <a:gd name="T11" fmla="*/ 404812 h 283"/>
                    <a:gd name="T12" fmla="*/ 90488 w 255"/>
                    <a:gd name="T13" fmla="*/ 404812 h 283"/>
                    <a:gd name="T14" fmla="*/ 134938 w 255"/>
                    <a:gd name="T15" fmla="*/ 449262 h 283"/>
                    <a:gd name="T16" fmla="*/ 180975 w 255"/>
                    <a:gd name="T17" fmla="*/ 449262 h 283"/>
                    <a:gd name="T18" fmla="*/ 180975 w 255"/>
                    <a:gd name="T19" fmla="*/ 358775 h 283"/>
                    <a:gd name="T20" fmla="*/ 315913 w 255"/>
                    <a:gd name="T21" fmla="*/ 358775 h 283"/>
                    <a:gd name="T22" fmla="*/ 404813 w 255"/>
                    <a:gd name="T23" fmla="*/ 179387 h 283"/>
                    <a:gd name="T24" fmla="*/ 360363 w 255"/>
                    <a:gd name="T25" fmla="*/ 179387 h 283"/>
                    <a:gd name="T26" fmla="*/ 269875 w 255"/>
                    <a:gd name="T27" fmla="*/ 44450 h 283"/>
                    <a:gd name="T28" fmla="*/ 180975 w 255"/>
                    <a:gd name="T29" fmla="*/ 0 h 283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255" h="283">
                      <a:moveTo>
                        <a:pt x="114" y="0"/>
                      </a:moveTo>
                      <a:lnTo>
                        <a:pt x="85" y="0"/>
                      </a:lnTo>
                      <a:lnTo>
                        <a:pt x="29" y="28"/>
                      </a:lnTo>
                      <a:lnTo>
                        <a:pt x="0" y="85"/>
                      </a:lnTo>
                      <a:lnTo>
                        <a:pt x="29" y="198"/>
                      </a:lnTo>
                      <a:lnTo>
                        <a:pt x="29" y="255"/>
                      </a:lnTo>
                      <a:lnTo>
                        <a:pt x="57" y="255"/>
                      </a:lnTo>
                      <a:lnTo>
                        <a:pt x="85" y="283"/>
                      </a:lnTo>
                      <a:lnTo>
                        <a:pt x="114" y="283"/>
                      </a:lnTo>
                      <a:lnTo>
                        <a:pt x="114" y="226"/>
                      </a:lnTo>
                      <a:lnTo>
                        <a:pt x="199" y="226"/>
                      </a:lnTo>
                      <a:lnTo>
                        <a:pt x="255" y="113"/>
                      </a:lnTo>
                      <a:lnTo>
                        <a:pt x="227" y="113"/>
                      </a:lnTo>
                      <a:lnTo>
                        <a:pt x="170" y="28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50" name="Freeform 83"/>
                <p:cNvSpPr>
                  <a:spLocks/>
                </p:cNvSpPr>
                <p:nvPr/>
              </p:nvSpPr>
              <p:spPr bwMode="auto">
                <a:xfrm>
                  <a:off x="2439988" y="5430838"/>
                  <a:ext cx="269875" cy="360362"/>
                </a:xfrm>
                <a:custGeom>
                  <a:avLst/>
                  <a:gdLst>
                    <a:gd name="T0" fmla="*/ 269875 w 170"/>
                    <a:gd name="T1" fmla="*/ 225425 h 227"/>
                    <a:gd name="T2" fmla="*/ 225425 w 170"/>
                    <a:gd name="T3" fmla="*/ 134937 h 227"/>
                    <a:gd name="T4" fmla="*/ 225425 w 170"/>
                    <a:gd name="T5" fmla="*/ 44450 h 227"/>
                    <a:gd name="T6" fmla="*/ 180975 w 170"/>
                    <a:gd name="T7" fmla="*/ 0 h 227"/>
                    <a:gd name="T8" fmla="*/ 134938 w 170"/>
                    <a:gd name="T9" fmla="*/ 90487 h 227"/>
                    <a:gd name="T10" fmla="*/ 46038 w 170"/>
                    <a:gd name="T11" fmla="*/ 90487 h 227"/>
                    <a:gd name="T12" fmla="*/ 0 w 170"/>
                    <a:gd name="T13" fmla="*/ 179387 h 227"/>
                    <a:gd name="T14" fmla="*/ 134938 w 170"/>
                    <a:gd name="T15" fmla="*/ 360362 h 227"/>
                    <a:gd name="T16" fmla="*/ 180975 w 170"/>
                    <a:gd name="T17" fmla="*/ 269875 h 227"/>
                    <a:gd name="T18" fmla="*/ 269875 w 170"/>
                    <a:gd name="T19" fmla="*/ 225425 h 22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70" h="227">
                      <a:moveTo>
                        <a:pt x="170" y="142"/>
                      </a:moveTo>
                      <a:lnTo>
                        <a:pt x="142" y="85"/>
                      </a:lnTo>
                      <a:lnTo>
                        <a:pt x="142" y="28"/>
                      </a:lnTo>
                      <a:lnTo>
                        <a:pt x="114" y="0"/>
                      </a:lnTo>
                      <a:lnTo>
                        <a:pt x="85" y="57"/>
                      </a:lnTo>
                      <a:lnTo>
                        <a:pt x="29" y="57"/>
                      </a:lnTo>
                      <a:lnTo>
                        <a:pt x="0" y="113"/>
                      </a:lnTo>
                      <a:lnTo>
                        <a:pt x="85" y="227"/>
                      </a:lnTo>
                      <a:lnTo>
                        <a:pt x="114" y="170"/>
                      </a:lnTo>
                      <a:lnTo>
                        <a:pt x="170" y="14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51" name="Freeform 84"/>
                <p:cNvSpPr>
                  <a:spLocks/>
                </p:cNvSpPr>
                <p:nvPr/>
              </p:nvSpPr>
              <p:spPr bwMode="auto">
                <a:xfrm>
                  <a:off x="2260600" y="5205413"/>
                  <a:ext cx="360363" cy="404812"/>
                </a:xfrm>
                <a:custGeom>
                  <a:avLst/>
                  <a:gdLst>
                    <a:gd name="T0" fmla="*/ 179388 w 227"/>
                    <a:gd name="T1" fmla="*/ 404812 h 255"/>
                    <a:gd name="T2" fmla="*/ 0 w 227"/>
                    <a:gd name="T3" fmla="*/ 225425 h 255"/>
                    <a:gd name="T4" fmla="*/ 44450 w 227"/>
                    <a:gd name="T5" fmla="*/ 0 h 255"/>
                    <a:gd name="T6" fmla="*/ 90488 w 227"/>
                    <a:gd name="T7" fmla="*/ 90487 h 255"/>
                    <a:gd name="T8" fmla="*/ 179388 w 227"/>
                    <a:gd name="T9" fmla="*/ 134937 h 255"/>
                    <a:gd name="T10" fmla="*/ 269875 w 227"/>
                    <a:gd name="T11" fmla="*/ 90487 h 255"/>
                    <a:gd name="T12" fmla="*/ 314325 w 227"/>
                    <a:gd name="T13" fmla="*/ 180975 h 255"/>
                    <a:gd name="T14" fmla="*/ 360363 w 227"/>
                    <a:gd name="T15" fmla="*/ 180975 h 255"/>
                    <a:gd name="T16" fmla="*/ 360363 w 227"/>
                    <a:gd name="T17" fmla="*/ 225425 h 255"/>
                    <a:gd name="T18" fmla="*/ 314325 w 227"/>
                    <a:gd name="T19" fmla="*/ 315912 h 255"/>
                    <a:gd name="T20" fmla="*/ 225425 w 227"/>
                    <a:gd name="T21" fmla="*/ 315912 h 255"/>
                    <a:gd name="T22" fmla="*/ 179388 w 227"/>
                    <a:gd name="T23" fmla="*/ 404812 h 25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27" h="255">
                      <a:moveTo>
                        <a:pt x="113" y="255"/>
                      </a:moveTo>
                      <a:lnTo>
                        <a:pt x="0" y="142"/>
                      </a:lnTo>
                      <a:lnTo>
                        <a:pt x="28" y="0"/>
                      </a:lnTo>
                      <a:lnTo>
                        <a:pt x="57" y="57"/>
                      </a:lnTo>
                      <a:lnTo>
                        <a:pt x="113" y="85"/>
                      </a:lnTo>
                      <a:lnTo>
                        <a:pt x="170" y="57"/>
                      </a:lnTo>
                      <a:lnTo>
                        <a:pt x="198" y="114"/>
                      </a:lnTo>
                      <a:lnTo>
                        <a:pt x="227" y="114"/>
                      </a:lnTo>
                      <a:lnTo>
                        <a:pt x="227" y="142"/>
                      </a:lnTo>
                      <a:lnTo>
                        <a:pt x="198" y="199"/>
                      </a:lnTo>
                      <a:lnTo>
                        <a:pt x="142" y="199"/>
                      </a:lnTo>
                      <a:lnTo>
                        <a:pt x="113" y="25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52" name="Freeform 85"/>
                <p:cNvSpPr>
                  <a:spLocks/>
                </p:cNvSpPr>
                <p:nvPr/>
              </p:nvSpPr>
              <p:spPr bwMode="auto">
                <a:xfrm>
                  <a:off x="2305050" y="5070475"/>
                  <a:ext cx="450850" cy="315913"/>
                </a:xfrm>
                <a:custGeom>
                  <a:avLst/>
                  <a:gdLst>
                    <a:gd name="T0" fmla="*/ 0 w 284"/>
                    <a:gd name="T1" fmla="*/ 134938 h 199"/>
                    <a:gd name="T2" fmla="*/ 0 w 284"/>
                    <a:gd name="T3" fmla="*/ 90488 h 199"/>
                    <a:gd name="T4" fmla="*/ 180975 w 284"/>
                    <a:gd name="T5" fmla="*/ 0 h 199"/>
                    <a:gd name="T6" fmla="*/ 450850 w 284"/>
                    <a:gd name="T7" fmla="*/ 179388 h 199"/>
                    <a:gd name="T8" fmla="*/ 315913 w 284"/>
                    <a:gd name="T9" fmla="*/ 315913 h 199"/>
                    <a:gd name="T10" fmla="*/ 269875 w 284"/>
                    <a:gd name="T11" fmla="*/ 315913 h 199"/>
                    <a:gd name="T12" fmla="*/ 225425 w 284"/>
                    <a:gd name="T13" fmla="*/ 225425 h 199"/>
                    <a:gd name="T14" fmla="*/ 134938 w 284"/>
                    <a:gd name="T15" fmla="*/ 269875 h 199"/>
                    <a:gd name="T16" fmla="*/ 46038 w 284"/>
                    <a:gd name="T17" fmla="*/ 225425 h 199"/>
                    <a:gd name="T18" fmla="*/ 0 w 284"/>
                    <a:gd name="T19" fmla="*/ 134938 h 199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284" h="199">
                      <a:moveTo>
                        <a:pt x="0" y="85"/>
                      </a:moveTo>
                      <a:lnTo>
                        <a:pt x="0" y="57"/>
                      </a:lnTo>
                      <a:lnTo>
                        <a:pt x="114" y="0"/>
                      </a:lnTo>
                      <a:lnTo>
                        <a:pt x="284" y="113"/>
                      </a:lnTo>
                      <a:lnTo>
                        <a:pt x="199" y="199"/>
                      </a:lnTo>
                      <a:lnTo>
                        <a:pt x="170" y="199"/>
                      </a:lnTo>
                      <a:lnTo>
                        <a:pt x="142" y="142"/>
                      </a:lnTo>
                      <a:lnTo>
                        <a:pt x="85" y="170"/>
                      </a:lnTo>
                      <a:lnTo>
                        <a:pt x="29" y="142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53" name="Freeform 86"/>
                <p:cNvSpPr>
                  <a:spLocks/>
                </p:cNvSpPr>
                <p:nvPr/>
              </p:nvSpPr>
              <p:spPr bwMode="auto">
                <a:xfrm>
                  <a:off x="2620963" y="5249863"/>
                  <a:ext cx="314325" cy="406400"/>
                </a:xfrm>
                <a:custGeom>
                  <a:avLst/>
                  <a:gdLst>
                    <a:gd name="T0" fmla="*/ 134938 w 198"/>
                    <a:gd name="T1" fmla="*/ 0 h 256"/>
                    <a:gd name="T2" fmla="*/ 314325 w 198"/>
                    <a:gd name="T3" fmla="*/ 136525 h 256"/>
                    <a:gd name="T4" fmla="*/ 179388 w 198"/>
                    <a:gd name="T5" fmla="*/ 180975 h 256"/>
                    <a:gd name="T6" fmla="*/ 179388 w 198"/>
                    <a:gd name="T7" fmla="*/ 360363 h 256"/>
                    <a:gd name="T8" fmla="*/ 134938 w 198"/>
                    <a:gd name="T9" fmla="*/ 406400 h 256"/>
                    <a:gd name="T10" fmla="*/ 88900 w 198"/>
                    <a:gd name="T11" fmla="*/ 406400 h 256"/>
                    <a:gd name="T12" fmla="*/ 44450 w 198"/>
                    <a:gd name="T13" fmla="*/ 315913 h 256"/>
                    <a:gd name="T14" fmla="*/ 44450 w 198"/>
                    <a:gd name="T15" fmla="*/ 225425 h 256"/>
                    <a:gd name="T16" fmla="*/ 0 w 198"/>
                    <a:gd name="T17" fmla="*/ 180975 h 256"/>
                    <a:gd name="T18" fmla="*/ 0 w 198"/>
                    <a:gd name="T19" fmla="*/ 136525 h 256"/>
                    <a:gd name="T20" fmla="*/ 134938 w 198"/>
                    <a:gd name="T21" fmla="*/ 0 h 25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98" h="256">
                      <a:moveTo>
                        <a:pt x="85" y="0"/>
                      </a:moveTo>
                      <a:lnTo>
                        <a:pt x="198" y="86"/>
                      </a:lnTo>
                      <a:lnTo>
                        <a:pt x="113" y="114"/>
                      </a:lnTo>
                      <a:lnTo>
                        <a:pt x="113" y="227"/>
                      </a:lnTo>
                      <a:lnTo>
                        <a:pt x="85" y="256"/>
                      </a:lnTo>
                      <a:lnTo>
                        <a:pt x="56" y="256"/>
                      </a:lnTo>
                      <a:lnTo>
                        <a:pt x="28" y="199"/>
                      </a:lnTo>
                      <a:lnTo>
                        <a:pt x="28" y="142"/>
                      </a:lnTo>
                      <a:lnTo>
                        <a:pt x="0" y="114"/>
                      </a:lnTo>
                      <a:lnTo>
                        <a:pt x="0" y="86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54" name="Freeform 87"/>
                <p:cNvSpPr>
                  <a:spLocks/>
                </p:cNvSpPr>
                <p:nvPr/>
              </p:nvSpPr>
              <p:spPr bwMode="auto">
                <a:xfrm>
                  <a:off x="2800350" y="5386388"/>
                  <a:ext cx="450850" cy="223837"/>
                </a:xfrm>
                <a:custGeom>
                  <a:avLst/>
                  <a:gdLst>
                    <a:gd name="T0" fmla="*/ 314325 w 284"/>
                    <a:gd name="T1" fmla="*/ 44450 h 141"/>
                    <a:gd name="T2" fmla="*/ 225425 w 284"/>
                    <a:gd name="T3" fmla="*/ 44450 h 141"/>
                    <a:gd name="T4" fmla="*/ 134938 w 284"/>
                    <a:gd name="T5" fmla="*/ 0 h 141"/>
                    <a:gd name="T6" fmla="*/ 0 w 284"/>
                    <a:gd name="T7" fmla="*/ 44450 h 141"/>
                    <a:gd name="T8" fmla="*/ 0 w 284"/>
                    <a:gd name="T9" fmla="*/ 134937 h 141"/>
                    <a:gd name="T10" fmla="*/ 90488 w 284"/>
                    <a:gd name="T11" fmla="*/ 134937 h 141"/>
                    <a:gd name="T12" fmla="*/ 134938 w 284"/>
                    <a:gd name="T13" fmla="*/ 88900 h 141"/>
                    <a:gd name="T14" fmla="*/ 225425 w 284"/>
                    <a:gd name="T15" fmla="*/ 134937 h 141"/>
                    <a:gd name="T16" fmla="*/ 314325 w 284"/>
                    <a:gd name="T17" fmla="*/ 223837 h 141"/>
                    <a:gd name="T18" fmla="*/ 404813 w 284"/>
                    <a:gd name="T19" fmla="*/ 179387 h 141"/>
                    <a:gd name="T20" fmla="*/ 450850 w 284"/>
                    <a:gd name="T21" fmla="*/ 179387 h 141"/>
                    <a:gd name="T22" fmla="*/ 450850 w 284"/>
                    <a:gd name="T23" fmla="*/ 134937 h 141"/>
                    <a:gd name="T24" fmla="*/ 314325 w 284"/>
                    <a:gd name="T25" fmla="*/ 44450 h 141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84" h="141">
                      <a:moveTo>
                        <a:pt x="198" y="28"/>
                      </a:moveTo>
                      <a:lnTo>
                        <a:pt x="142" y="28"/>
                      </a:lnTo>
                      <a:lnTo>
                        <a:pt x="85" y="0"/>
                      </a:lnTo>
                      <a:lnTo>
                        <a:pt x="0" y="28"/>
                      </a:lnTo>
                      <a:lnTo>
                        <a:pt x="0" y="85"/>
                      </a:lnTo>
                      <a:lnTo>
                        <a:pt x="57" y="85"/>
                      </a:lnTo>
                      <a:lnTo>
                        <a:pt x="85" y="56"/>
                      </a:lnTo>
                      <a:lnTo>
                        <a:pt x="142" y="85"/>
                      </a:lnTo>
                      <a:lnTo>
                        <a:pt x="198" y="141"/>
                      </a:lnTo>
                      <a:lnTo>
                        <a:pt x="255" y="113"/>
                      </a:lnTo>
                      <a:lnTo>
                        <a:pt x="284" y="113"/>
                      </a:lnTo>
                      <a:lnTo>
                        <a:pt x="284" y="85"/>
                      </a:lnTo>
                      <a:lnTo>
                        <a:pt x="198" y="2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55" name="Freeform 88"/>
                <p:cNvSpPr>
                  <a:spLocks/>
                </p:cNvSpPr>
                <p:nvPr/>
              </p:nvSpPr>
              <p:spPr bwMode="auto">
                <a:xfrm>
                  <a:off x="4779963" y="5340350"/>
                  <a:ext cx="720725" cy="855663"/>
                </a:xfrm>
                <a:custGeom>
                  <a:avLst/>
                  <a:gdLst>
                    <a:gd name="T0" fmla="*/ 630238 w 454"/>
                    <a:gd name="T1" fmla="*/ 539750 h 539"/>
                    <a:gd name="T2" fmla="*/ 495300 w 454"/>
                    <a:gd name="T3" fmla="*/ 630238 h 539"/>
                    <a:gd name="T4" fmla="*/ 406400 w 454"/>
                    <a:gd name="T5" fmla="*/ 630238 h 539"/>
                    <a:gd name="T6" fmla="*/ 315913 w 454"/>
                    <a:gd name="T7" fmla="*/ 809625 h 539"/>
                    <a:gd name="T8" fmla="*/ 225425 w 454"/>
                    <a:gd name="T9" fmla="*/ 855663 h 539"/>
                    <a:gd name="T10" fmla="*/ 90488 w 454"/>
                    <a:gd name="T11" fmla="*/ 720725 h 539"/>
                    <a:gd name="T12" fmla="*/ 134938 w 454"/>
                    <a:gd name="T13" fmla="*/ 674688 h 539"/>
                    <a:gd name="T14" fmla="*/ 46038 w 454"/>
                    <a:gd name="T15" fmla="*/ 495300 h 539"/>
                    <a:gd name="T16" fmla="*/ 0 w 454"/>
                    <a:gd name="T17" fmla="*/ 495300 h 539"/>
                    <a:gd name="T18" fmla="*/ 46038 w 454"/>
                    <a:gd name="T19" fmla="*/ 315913 h 539"/>
                    <a:gd name="T20" fmla="*/ 180975 w 454"/>
                    <a:gd name="T21" fmla="*/ 269875 h 539"/>
                    <a:gd name="T22" fmla="*/ 225425 w 454"/>
                    <a:gd name="T23" fmla="*/ 315913 h 539"/>
                    <a:gd name="T24" fmla="*/ 225425 w 454"/>
                    <a:gd name="T25" fmla="*/ 180975 h 539"/>
                    <a:gd name="T26" fmla="*/ 271463 w 454"/>
                    <a:gd name="T27" fmla="*/ 180975 h 539"/>
                    <a:gd name="T28" fmla="*/ 271463 w 454"/>
                    <a:gd name="T29" fmla="*/ 134938 h 539"/>
                    <a:gd name="T30" fmla="*/ 360363 w 454"/>
                    <a:gd name="T31" fmla="*/ 134938 h 539"/>
                    <a:gd name="T32" fmla="*/ 450850 w 454"/>
                    <a:gd name="T33" fmla="*/ 90488 h 539"/>
                    <a:gd name="T34" fmla="*/ 450850 w 454"/>
                    <a:gd name="T35" fmla="*/ 46038 h 539"/>
                    <a:gd name="T36" fmla="*/ 541338 w 454"/>
                    <a:gd name="T37" fmla="*/ 46038 h 539"/>
                    <a:gd name="T38" fmla="*/ 630238 w 454"/>
                    <a:gd name="T39" fmla="*/ 0 h 539"/>
                    <a:gd name="T40" fmla="*/ 630238 w 454"/>
                    <a:gd name="T41" fmla="*/ 46038 h 539"/>
                    <a:gd name="T42" fmla="*/ 585788 w 454"/>
                    <a:gd name="T43" fmla="*/ 269875 h 539"/>
                    <a:gd name="T44" fmla="*/ 630238 w 454"/>
                    <a:gd name="T45" fmla="*/ 404813 h 539"/>
                    <a:gd name="T46" fmla="*/ 720725 w 454"/>
                    <a:gd name="T47" fmla="*/ 450850 h 539"/>
                    <a:gd name="T48" fmla="*/ 630238 w 454"/>
                    <a:gd name="T49" fmla="*/ 495300 h 539"/>
                    <a:gd name="T50" fmla="*/ 630238 w 454"/>
                    <a:gd name="T51" fmla="*/ 539750 h 539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454" h="539">
                      <a:moveTo>
                        <a:pt x="397" y="340"/>
                      </a:moveTo>
                      <a:lnTo>
                        <a:pt x="312" y="397"/>
                      </a:lnTo>
                      <a:lnTo>
                        <a:pt x="256" y="397"/>
                      </a:lnTo>
                      <a:lnTo>
                        <a:pt x="199" y="510"/>
                      </a:lnTo>
                      <a:lnTo>
                        <a:pt x="142" y="539"/>
                      </a:lnTo>
                      <a:lnTo>
                        <a:pt x="57" y="454"/>
                      </a:lnTo>
                      <a:lnTo>
                        <a:pt x="85" y="425"/>
                      </a:lnTo>
                      <a:lnTo>
                        <a:pt x="29" y="312"/>
                      </a:lnTo>
                      <a:lnTo>
                        <a:pt x="0" y="312"/>
                      </a:lnTo>
                      <a:lnTo>
                        <a:pt x="29" y="199"/>
                      </a:lnTo>
                      <a:lnTo>
                        <a:pt x="114" y="170"/>
                      </a:lnTo>
                      <a:lnTo>
                        <a:pt x="142" y="199"/>
                      </a:lnTo>
                      <a:lnTo>
                        <a:pt x="142" y="114"/>
                      </a:lnTo>
                      <a:lnTo>
                        <a:pt x="171" y="114"/>
                      </a:lnTo>
                      <a:lnTo>
                        <a:pt x="171" y="85"/>
                      </a:lnTo>
                      <a:lnTo>
                        <a:pt x="227" y="85"/>
                      </a:lnTo>
                      <a:lnTo>
                        <a:pt x="284" y="57"/>
                      </a:lnTo>
                      <a:lnTo>
                        <a:pt x="284" y="29"/>
                      </a:lnTo>
                      <a:lnTo>
                        <a:pt x="341" y="29"/>
                      </a:lnTo>
                      <a:lnTo>
                        <a:pt x="397" y="0"/>
                      </a:lnTo>
                      <a:lnTo>
                        <a:pt x="397" y="29"/>
                      </a:lnTo>
                      <a:lnTo>
                        <a:pt x="369" y="170"/>
                      </a:lnTo>
                      <a:lnTo>
                        <a:pt x="397" y="255"/>
                      </a:lnTo>
                      <a:lnTo>
                        <a:pt x="454" y="284"/>
                      </a:lnTo>
                      <a:lnTo>
                        <a:pt x="397" y="312"/>
                      </a:lnTo>
                      <a:lnTo>
                        <a:pt x="397" y="34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56" name="Freeform 89"/>
                <p:cNvSpPr>
                  <a:spLocks/>
                </p:cNvSpPr>
                <p:nvPr/>
              </p:nvSpPr>
              <p:spPr bwMode="auto">
                <a:xfrm>
                  <a:off x="4600575" y="5070475"/>
                  <a:ext cx="630238" cy="450850"/>
                </a:xfrm>
                <a:custGeom>
                  <a:avLst/>
                  <a:gdLst>
                    <a:gd name="T0" fmla="*/ 630238 w 397"/>
                    <a:gd name="T1" fmla="*/ 315913 h 284"/>
                    <a:gd name="T2" fmla="*/ 585788 w 397"/>
                    <a:gd name="T3" fmla="*/ 269875 h 284"/>
                    <a:gd name="T4" fmla="*/ 495300 w 397"/>
                    <a:gd name="T5" fmla="*/ 269875 h 284"/>
                    <a:gd name="T6" fmla="*/ 450850 w 397"/>
                    <a:gd name="T7" fmla="*/ 134938 h 284"/>
                    <a:gd name="T8" fmla="*/ 404813 w 397"/>
                    <a:gd name="T9" fmla="*/ 90488 h 284"/>
                    <a:gd name="T10" fmla="*/ 450850 w 397"/>
                    <a:gd name="T11" fmla="*/ 0 h 284"/>
                    <a:gd name="T12" fmla="*/ 360363 w 397"/>
                    <a:gd name="T13" fmla="*/ 0 h 284"/>
                    <a:gd name="T14" fmla="*/ 314325 w 397"/>
                    <a:gd name="T15" fmla="*/ 134938 h 284"/>
                    <a:gd name="T16" fmla="*/ 179388 w 397"/>
                    <a:gd name="T17" fmla="*/ 134938 h 284"/>
                    <a:gd name="T18" fmla="*/ 134938 w 397"/>
                    <a:gd name="T19" fmla="*/ 225425 h 284"/>
                    <a:gd name="T20" fmla="*/ 44450 w 397"/>
                    <a:gd name="T21" fmla="*/ 225425 h 284"/>
                    <a:gd name="T22" fmla="*/ 0 w 397"/>
                    <a:gd name="T23" fmla="*/ 269875 h 284"/>
                    <a:gd name="T24" fmla="*/ 90488 w 397"/>
                    <a:gd name="T25" fmla="*/ 269875 h 284"/>
                    <a:gd name="T26" fmla="*/ 44450 w 397"/>
                    <a:gd name="T27" fmla="*/ 360363 h 284"/>
                    <a:gd name="T28" fmla="*/ 179388 w 397"/>
                    <a:gd name="T29" fmla="*/ 360363 h 284"/>
                    <a:gd name="T30" fmla="*/ 225425 w 397"/>
                    <a:gd name="T31" fmla="*/ 315913 h 284"/>
                    <a:gd name="T32" fmla="*/ 404813 w 397"/>
                    <a:gd name="T33" fmla="*/ 404813 h 284"/>
                    <a:gd name="T34" fmla="*/ 404813 w 397"/>
                    <a:gd name="T35" fmla="*/ 450850 h 284"/>
                    <a:gd name="T36" fmla="*/ 450850 w 397"/>
                    <a:gd name="T37" fmla="*/ 450850 h 284"/>
                    <a:gd name="T38" fmla="*/ 450850 w 397"/>
                    <a:gd name="T39" fmla="*/ 404813 h 284"/>
                    <a:gd name="T40" fmla="*/ 539750 w 397"/>
                    <a:gd name="T41" fmla="*/ 404813 h 284"/>
                    <a:gd name="T42" fmla="*/ 630238 w 397"/>
                    <a:gd name="T43" fmla="*/ 360363 h 284"/>
                    <a:gd name="T44" fmla="*/ 630238 w 397"/>
                    <a:gd name="T45" fmla="*/ 315913 h 284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397" h="284">
                      <a:moveTo>
                        <a:pt x="397" y="199"/>
                      </a:moveTo>
                      <a:lnTo>
                        <a:pt x="369" y="170"/>
                      </a:lnTo>
                      <a:lnTo>
                        <a:pt x="312" y="170"/>
                      </a:lnTo>
                      <a:lnTo>
                        <a:pt x="284" y="85"/>
                      </a:lnTo>
                      <a:lnTo>
                        <a:pt x="255" y="57"/>
                      </a:lnTo>
                      <a:lnTo>
                        <a:pt x="284" y="0"/>
                      </a:lnTo>
                      <a:lnTo>
                        <a:pt x="227" y="0"/>
                      </a:lnTo>
                      <a:lnTo>
                        <a:pt x="198" y="85"/>
                      </a:lnTo>
                      <a:lnTo>
                        <a:pt x="113" y="85"/>
                      </a:lnTo>
                      <a:lnTo>
                        <a:pt x="85" y="142"/>
                      </a:lnTo>
                      <a:lnTo>
                        <a:pt x="28" y="142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28" y="227"/>
                      </a:lnTo>
                      <a:lnTo>
                        <a:pt x="113" y="227"/>
                      </a:lnTo>
                      <a:lnTo>
                        <a:pt x="142" y="199"/>
                      </a:lnTo>
                      <a:lnTo>
                        <a:pt x="255" y="255"/>
                      </a:lnTo>
                      <a:lnTo>
                        <a:pt x="255" y="284"/>
                      </a:lnTo>
                      <a:lnTo>
                        <a:pt x="284" y="284"/>
                      </a:lnTo>
                      <a:lnTo>
                        <a:pt x="284" y="255"/>
                      </a:lnTo>
                      <a:lnTo>
                        <a:pt x="340" y="255"/>
                      </a:lnTo>
                      <a:lnTo>
                        <a:pt x="397" y="227"/>
                      </a:lnTo>
                      <a:lnTo>
                        <a:pt x="397" y="19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57" name="Freeform 90"/>
                <p:cNvSpPr>
                  <a:spLocks/>
                </p:cNvSpPr>
                <p:nvPr/>
              </p:nvSpPr>
              <p:spPr bwMode="auto">
                <a:xfrm>
                  <a:off x="4330700" y="5160963"/>
                  <a:ext cx="674688" cy="539750"/>
                </a:xfrm>
                <a:custGeom>
                  <a:avLst/>
                  <a:gdLst>
                    <a:gd name="T0" fmla="*/ 314325 w 425"/>
                    <a:gd name="T1" fmla="*/ 134938 h 340"/>
                    <a:gd name="T2" fmla="*/ 179388 w 425"/>
                    <a:gd name="T3" fmla="*/ 0 h 340"/>
                    <a:gd name="T4" fmla="*/ 134938 w 425"/>
                    <a:gd name="T5" fmla="*/ 0 h 340"/>
                    <a:gd name="T6" fmla="*/ 90488 w 425"/>
                    <a:gd name="T7" fmla="*/ 44450 h 340"/>
                    <a:gd name="T8" fmla="*/ 44450 w 425"/>
                    <a:gd name="T9" fmla="*/ 134938 h 340"/>
                    <a:gd name="T10" fmla="*/ 90488 w 425"/>
                    <a:gd name="T11" fmla="*/ 134938 h 340"/>
                    <a:gd name="T12" fmla="*/ 90488 w 425"/>
                    <a:gd name="T13" fmla="*/ 225425 h 340"/>
                    <a:gd name="T14" fmla="*/ 0 w 425"/>
                    <a:gd name="T15" fmla="*/ 360363 h 340"/>
                    <a:gd name="T16" fmla="*/ 44450 w 425"/>
                    <a:gd name="T17" fmla="*/ 360363 h 340"/>
                    <a:gd name="T18" fmla="*/ 90488 w 425"/>
                    <a:gd name="T19" fmla="*/ 449263 h 340"/>
                    <a:gd name="T20" fmla="*/ 134938 w 425"/>
                    <a:gd name="T21" fmla="*/ 539750 h 340"/>
                    <a:gd name="T22" fmla="*/ 225425 w 425"/>
                    <a:gd name="T23" fmla="*/ 539750 h 340"/>
                    <a:gd name="T24" fmla="*/ 404813 w 425"/>
                    <a:gd name="T25" fmla="*/ 404813 h 340"/>
                    <a:gd name="T26" fmla="*/ 495300 w 425"/>
                    <a:gd name="T27" fmla="*/ 495300 h 340"/>
                    <a:gd name="T28" fmla="*/ 630238 w 425"/>
                    <a:gd name="T29" fmla="*/ 449263 h 340"/>
                    <a:gd name="T30" fmla="*/ 674688 w 425"/>
                    <a:gd name="T31" fmla="*/ 495300 h 340"/>
                    <a:gd name="T32" fmla="*/ 674688 w 425"/>
                    <a:gd name="T33" fmla="*/ 314325 h 340"/>
                    <a:gd name="T34" fmla="*/ 495300 w 425"/>
                    <a:gd name="T35" fmla="*/ 225425 h 340"/>
                    <a:gd name="T36" fmla="*/ 449263 w 425"/>
                    <a:gd name="T37" fmla="*/ 269875 h 340"/>
                    <a:gd name="T38" fmla="*/ 314325 w 425"/>
                    <a:gd name="T39" fmla="*/ 269875 h 340"/>
                    <a:gd name="T40" fmla="*/ 360363 w 425"/>
                    <a:gd name="T41" fmla="*/ 179388 h 340"/>
                    <a:gd name="T42" fmla="*/ 269875 w 425"/>
                    <a:gd name="T43" fmla="*/ 179388 h 340"/>
                    <a:gd name="T44" fmla="*/ 314325 w 425"/>
                    <a:gd name="T45" fmla="*/ 134938 h 340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425" h="340">
                      <a:moveTo>
                        <a:pt x="198" y="85"/>
                      </a:moveTo>
                      <a:lnTo>
                        <a:pt x="113" y="0"/>
                      </a:lnTo>
                      <a:lnTo>
                        <a:pt x="85" y="0"/>
                      </a:lnTo>
                      <a:lnTo>
                        <a:pt x="57" y="28"/>
                      </a:lnTo>
                      <a:lnTo>
                        <a:pt x="28" y="85"/>
                      </a:lnTo>
                      <a:lnTo>
                        <a:pt x="57" y="85"/>
                      </a:lnTo>
                      <a:lnTo>
                        <a:pt x="57" y="142"/>
                      </a:lnTo>
                      <a:lnTo>
                        <a:pt x="0" y="227"/>
                      </a:lnTo>
                      <a:lnTo>
                        <a:pt x="28" y="227"/>
                      </a:lnTo>
                      <a:lnTo>
                        <a:pt x="57" y="283"/>
                      </a:lnTo>
                      <a:lnTo>
                        <a:pt x="85" y="340"/>
                      </a:lnTo>
                      <a:lnTo>
                        <a:pt x="142" y="340"/>
                      </a:lnTo>
                      <a:lnTo>
                        <a:pt x="255" y="255"/>
                      </a:lnTo>
                      <a:lnTo>
                        <a:pt x="312" y="312"/>
                      </a:lnTo>
                      <a:lnTo>
                        <a:pt x="397" y="283"/>
                      </a:lnTo>
                      <a:lnTo>
                        <a:pt x="425" y="312"/>
                      </a:lnTo>
                      <a:lnTo>
                        <a:pt x="425" y="198"/>
                      </a:lnTo>
                      <a:lnTo>
                        <a:pt x="312" y="142"/>
                      </a:lnTo>
                      <a:lnTo>
                        <a:pt x="283" y="170"/>
                      </a:lnTo>
                      <a:lnTo>
                        <a:pt x="198" y="170"/>
                      </a:lnTo>
                      <a:lnTo>
                        <a:pt x="227" y="113"/>
                      </a:lnTo>
                      <a:lnTo>
                        <a:pt x="170" y="113"/>
                      </a:lnTo>
                      <a:lnTo>
                        <a:pt x="198" y="8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58" name="Freeform 91"/>
                <p:cNvSpPr>
                  <a:spLocks/>
                </p:cNvSpPr>
                <p:nvPr/>
              </p:nvSpPr>
              <p:spPr bwMode="auto">
                <a:xfrm>
                  <a:off x="4465638" y="4979988"/>
                  <a:ext cx="585787" cy="315912"/>
                </a:xfrm>
                <a:custGeom>
                  <a:avLst/>
                  <a:gdLst>
                    <a:gd name="T0" fmla="*/ 585787 w 369"/>
                    <a:gd name="T1" fmla="*/ 90487 h 199"/>
                    <a:gd name="T2" fmla="*/ 539750 w 369"/>
                    <a:gd name="T3" fmla="*/ 0 h 199"/>
                    <a:gd name="T4" fmla="*/ 404812 w 369"/>
                    <a:gd name="T5" fmla="*/ 90487 h 199"/>
                    <a:gd name="T6" fmla="*/ 360362 w 369"/>
                    <a:gd name="T7" fmla="*/ 46037 h 199"/>
                    <a:gd name="T8" fmla="*/ 269875 w 369"/>
                    <a:gd name="T9" fmla="*/ 0 h 199"/>
                    <a:gd name="T10" fmla="*/ 179387 w 369"/>
                    <a:gd name="T11" fmla="*/ 46037 h 199"/>
                    <a:gd name="T12" fmla="*/ 90487 w 369"/>
                    <a:gd name="T13" fmla="*/ 46037 h 199"/>
                    <a:gd name="T14" fmla="*/ 90487 w 369"/>
                    <a:gd name="T15" fmla="*/ 134937 h 199"/>
                    <a:gd name="T16" fmla="*/ 0 w 369"/>
                    <a:gd name="T17" fmla="*/ 134937 h 199"/>
                    <a:gd name="T18" fmla="*/ 0 w 369"/>
                    <a:gd name="T19" fmla="*/ 180975 h 199"/>
                    <a:gd name="T20" fmla="*/ 44450 w 369"/>
                    <a:gd name="T21" fmla="*/ 180975 h 199"/>
                    <a:gd name="T22" fmla="*/ 179387 w 369"/>
                    <a:gd name="T23" fmla="*/ 315912 h 199"/>
                    <a:gd name="T24" fmla="*/ 269875 w 369"/>
                    <a:gd name="T25" fmla="*/ 315912 h 199"/>
                    <a:gd name="T26" fmla="*/ 314325 w 369"/>
                    <a:gd name="T27" fmla="*/ 225425 h 199"/>
                    <a:gd name="T28" fmla="*/ 449262 w 369"/>
                    <a:gd name="T29" fmla="*/ 225425 h 199"/>
                    <a:gd name="T30" fmla="*/ 495300 w 369"/>
                    <a:gd name="T31" fmla="*/ 90487 h 199"/>
                    <a:gd name="T32" fmla="*/ 585787 w 369"/>
                    <a:gd name="T33" fmla="*/ 90487 h 19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69" h="199">
                      <a:moveTo>
                        <a:pt x="369" y="57"/>
                      </a:moveTo>
                      <a:lnTo>
                        <a:pt x="340" y="0"/>
                      </a:lnTo>
                      <a:lnTo>
                        <a:pt x="255" y="57"/>
                      </a:lnTo>
                      <a:lnTo>
                        <a:pt x="227" y="29"/>
                      </a:lnTo>
                      <a:lnTo>
                        <a:pt x="170" y="0"/>
                      </a:lnTo>
                      <a:lnTo>
                        <a:pt x="113" y="29"/>
                      </a:lnTo>
                      <a:lnTo>
                        <a:pt x="57" y="29"/>
                      </a:lnTo>
                      <a:lnTo>
                        <a:pt x="57" y="85"/>
                      </a:lnTo>
                      <a:lnTo>
                        <a:pt x="0" y="85"/>
                      </a:lnTo>
                      <a:lnTo>
                        <a:pt x="0" y="114"/>
                      </a:lnTo>
                      <a:lnTo>
                        <a:pt x="28" y="114"/>
                      </a:lnTo>
                      <a:lnTo>
                        <a:pt x="113" y="199"/>
                      </a:lnTo>
                      <a:lnTo>
                        <a:pt x="170" y="199"/>
                      </a:lnTo>
                      <a:lnTo>
                        <a:pt x="198" y="142"/>
                      </a:lnTo>
                      <a:lnTo>
                        <a:pt x="283" y="142"/>
                      </a:lnTo>
                      <a:lnTo>
                        <a:pt x="312" y="57"/>
                      </a:lnTo>
                      <a:lnTo>
                        <a:pt x="369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59" name="Freeform 92"/>
                <p:cNvSpPr>
                  <a:spLocks/>
                </p:cNvSpPr>
                <p:nvPr/>
              </p:nvSpPr>
              <p:spPr bwMode="auto">
                <a:xfrm>
                  <a:off x="4556125" y="5565775"/>
                  <a:ext cx="449263" cy="630238"/>
                </a:xfrm>
                <a:custGeom>
                  <a:avLst/>
                  <a:gdLst>
                    <a:gd name="T0" fmla="*/ 179388 w 283"/>
                    <a:gd name="T1" fmla="*/ 0 h 397"/>
                    <a:gd name="T2" fmla="*/ 0 w 283"/>
                    <a:gd name="T3" fmla="*/ 134938 h 397"/>
                    <a:gd name="T4" fmla="*/ 0 w 283"/>
                    <a:gd name="T5" fmla="*/ 225425 h 397"/>
                    <a:gd name="T6" fmla="*/ 134938 w 283"/>
                    <a:gd name="T7" fmla="*/ 269875 h 397"/>
                    <a:gd name="T8" fmla="*/ 179388 w 283"/>
                    <a:gd name="T9" fmla="*/ 495300 h 397"/>
                    <a:gd name="T10" fmla="*/ 269875 w 283"/>
                    <a:gd name="T11" fmla="*/ 539750 h 397"/>
                    <a:gd name="T12" fmla="*/ 358775 w 283"/>
                    <a:gd name="T13" fmla="*/ 630238 h 397"/>
                    <a:gd name="T14" fmla="*/ 449263 w 283"/>
                    <a:gd name="T15" fmla="*/ 630238 h 397"/>
                    <a:gd name="T16" fmla="*/ 314325 w 283"/>
                    <a:gd name="T17" fmla="*/ 495300 h 397"/>
                    <a:gd name="T18" fmla="*/ 358775 w 283"/>
                    <a:gd name="T19" fmla="*/ 449263 h 397"/>
                    <a:gd name="T20" fmla="*/ 269875 w 283"/>
                    <a:gd name="T21" fmla="*/ 269875 h 397"/>
                    <a:gd name="T22" fmla="*/ 223838 w 283"/>
                    <a:gd name="T23" fmla="*/ 269875 h 397"/>
                    <a:gd name="T24" fmla="*/ 269875 w 283"/>
                    <a:gd name="T25" fmla="*/ 90488 h 397"/>
                    <a:gd name="T26" fmla="*/ 179388 w 283"/>
                    <a:gd name="T27" fmla="*/ 0 h 397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283" h="397">
                      <a:moveTo>
                        <a:pt x="113" y="0"/>
                      </a:moveTo>
                      <a:lnTo>
                        <a:pt x="0" y="85"/>
                      </a:lnTo>
                      <a:lnTo>
                        <a:pt x="0" y="142"/>
                      </a:lnTo>
                      <a:lnTo>
                        <a:pt x="85" y="170"/>
                      </a:lnTo>
                      <a:lnTo>
                        <a:pt x="113" y="312"/>
                      </a:lnTo>
                      <a:lnTo>
                        <a:pt x="170" y="340"/>
                      </a:lnTo>
                      <a:lnTo>
                        <a:pt x="226" y="397"/>
                      </a:lnTo>
                      <a:lnTo>
                        <a:pt x="283" y="397"/>
                      </a:lnTo>
                      <a:lnTo>
                        <a:pt x="198" y="312"/>
                      </a:lnTo>
                      <a:lnTo>
                        <a:pt x="226" y="283"/>
                      </a:lnTo>
                      <a:lnTo>
                        <a:pt x="170" y="170"/>
                      </a:lnTo>
                      <a:lnTo>
                        <a:pt x="141" y="170"/>
                      </a:lnTo>
                      <a:lnTo>
                        <a:pt x="170" y="57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60" name="Freeform 93"/>
                <p:cNvSpPr>
                  <a:spLocks/>
                </p:cNvSpPr>
                <p:nvPr/>
              </p:nvSpPr>
              <p:spPr bwMode="auto">
                <a:xfrm>
                  <a:off x="4735513" y="5880100"/>
                  <a:ext cx="765175" cy="1081088"/>
                </a:xfrm>
                <a:custGeom>
                  <a:avLst/>
                  <a:gdLst>
                    <a:gd name="T0" fmla="*/ 0 w 482"/>
                    <a:gd name="T1" fmla="*/ 946150 h 681"/>
                    <a:gd name="T2" fmla="*/ 44450 w 482"/>
                    <a:gd name="T3" fmla="*/ 855663 h 681"/>
                    <a:gd name="T4" fmla="*/ 179388 w 482"/>
                    <a:gd name="T5" fmla="*/ 765175 h 681"/>
                    <a:gd name="T6" fmla="*/ 225425 w 482"/>
                    <a:gd name="T7" fmla="*/ 811213 h 681"/>
                    <a:gd name="T8" fmla="*/ 225425 w 482"/>
                    <a:gd name="T9" fmla="*/ 630238 h 681"/>
                    <a:gd name="T10" fmla="*/ 315913 w 482"/>
                    <a:gd name="T11" fmla="*/ 585788 h 681"/>
                    <a:gd name="T12" fmla="*/ 404813 w 482"/>
                    <a:gd name="T13" fmla="*/ 406400 h 681"/>
                    <a:gd name="T14" fmla="*/ 360363 w 482"/>
                    <a:gd name="T15" fmla="*/ 269875 h 681"/>
                    <a:gd name="T16" fmla="*/ 450850 w 482"/>
                    <a:gd name="T17" fmla="*/ 90488 h 681"/>
                    <a:gd name="T18" fmla="*/ 539750 w 482"/>
                    <a:gd name="T19" fmla="*/ 90488 h 681"/>
                    <a:gd name="T20" fmla="*/ 674688 w 482"/>
                    <a:gd name="T21" fmla="*/ 0 h 681"/>
                    <a:gd name="T22" fmla="*/ 630238 w 482"/>
                    <a:gd name="T23" fmla="*/ 90488 h 681"/>
                    <a:gd name="T24" fmla="*/ 674688 w 482"/>
                    <a:gd name="T25" fmla="*/ 90488 h 681"/>
                    <a:gd name="T26" fmla="*/ 765175 w 482"/>
                    <a:gd name="T27" fmla="*/ 180975 h 681"/>
                    <a:gd name="T28" fmla="*/ 720725 w 482"/>
                    <a:gd name="T29" fmla="*/ 225425 h 681"/>
                    <a:gd name="T30" fmla="*/ 720725 w 482"/>
                    <a:gd name="T31" fmla="*/ 406400 h 681"/>
                    <a:gd name="T32" fmla="*/ 674688 w 482"/>
                    <a:gd name="T33" fmla="*/ 495300 h 681"/>
                    <a:gd name="T34" fmla="*/ 585788 w 482"/>
                    <a:gd name="T35" fmla="*/ 541338 h 681"/>
                    <a:gd name="T36" fmla="*/ 495300 w 482"/>
                    <a:gd name="T37" fmla="*/ 630238 h 681"/>
                    <a:gd name="T38" fmla="*/ 404813 w 482"/>
                    <a:gd name="T39" fmla="*/ 765175 h 681"/>
                    <a:gd name="T40" fmla="*/ 404813 w 482"/>
                    <a:gd name="T41" fmla="*/ 855663 h 681"/>
                    <a:gd name="T42" fmla="*/ 315913 w 482"/>
                    <a:gd name="T43" fmla="*/ 946150 h 681"/>
                    <a:gd name="T44" fmla="*/ 134938 w 482"/>
                    <a:gd name="T45" fmla="*/ 1081088 h 681"/>
                    <a:gd name="T46" fmla="*/ 0 w 482"/>
                    <a:gd name="T47" fmla="*/ 946150 h 681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482" h="681">
                      <a:moveTo>
                        <a:pt x="0" y="596"/>
                      </a:moveTo>
                      <a:lnTo>
                        <a:pt x="28" y="539"/>
                      </a:lnTo>
                      <a:lnTo>
                        <a:pt x="113" y="482"/>
                      </a:lnTo>
                      <a:lnTo>
                        <a:pt x="142" y="511"/>
                      </a:lnTo>
                      <a:lnTo>
                        <a:pt x="142" y="397"/>
                      </a:lnTo>
                      <a:lnTo>
                        <a:pt x="199" y="369"/>
                      </a:lnTo>
                      <a:lnTo>
                        <a:pt x="255" y="256"/>
                      </a:lnTo>
                      <a:lnTo>
                        <a:pt x="227" y="170"/>
                      </a:lnTo>
                      <a:lnTo>
                        <a:pt x="284" y="57"/>
                      </a:lnTo>
                      <a:lnTo>
                        <a:pt x="340" y="57"/>
                      </a:lnTo>
                      <a:lnTo>
                        <a:pt x="425" y="0"/>
                      </a:lnTo>
                      <a:lnTo>
                        <a:pt x="397" y="57"/>
                      </a:lnTo>
                      <a:lnTo>
                        <a:pt x="425" y="57"/>
                      </a:lnTo>
                      <a:lnTo>
                        <a:pt x="482" y="114"/>
                      </a:lnTo>
                      <a:lnTo>
                        <a:pt x="454" y="142"/>
                      </a:lnTo>
                      <a:lnTo>
                        <a:pt x="454" y="256"/>
                      </a:lnTo>
                      <a:lnTo>
                        <a:pt x="425" y="312"/>
                      </a:lnTo>
                      <a:lnTo>
                        <a:pt x="369" y="341"/>
                      </a:lnTo>
                      <a:lnTo>
                        <a:pt x="312" y="397"/>
                      </a:lnTo>
                      <a:lnTo>
                        <a:pt x="255" y="482"/>
                      </a:lnTo>
                      <a:lnTo>
                        <a:pt x="255" y="539"/>
                      </a:lnTo>
                      <a:lnTo>
                        <a:pt x="199" y="596"/>
                      </a:lnTo>
                      <a:lnTo>
                        <a:pt x="85" y="681"/>
                      </a:lnTo>
                      <a:lnTo>
                        <a:pt x="0" y="59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61" name="Freeform 94"/>
                <p:cNvSpPr>
                  <a:spLocks/>
                </p:cNvSpPr>
                <p:nvPr/>
              </p:nvSpPr>
              <p:spPr bwMode="auto">
                <a:xfrm>
                  <a:off x="4870450" y="6691313"/>
                  <a:ext cx="855663" cy="495300"/>
                </a:xfrm>
                <a:custGeom>
                  <a:avLst/>
                  <a:gdLst>
                    <a:gd name="T0" fmla="*/ 0 w 539"/>
                    <a:gd name="T1" fmla="*/ 269875 h 312"/>
                    <a:gd name="T2" fmla="*/ 180975 w 539"/>
                    <a:gd name="T3" fmla="*/ 134938 h 312"/>
                    <a:gd name="T4" fmla="*/ 269875 w 539"/>
                    <a:gd name="T5" fmla="*/ 269875 h 312"/>
                    <a:gd name="T6" fmla="*/ 450850 w 539"/>
                    <a:gd name="T7" fmla="*/ 44450 h 312"/>
                    <a:gd name="T8" fmla="*/ 539750 w 539"/>
                    <a:gd name="T9" fmla="*/ 0 h 312"/>
                    <a:gd name="T10" fmla="*/ 855663 w 539"/>
                    <a:gd name="T11" fmla="*/ 44450 h 312"/>
                    <a:gd name="T12" fmla="*/ 855663 w 539"/>
                    <a:gd name="T13" fmla="*/ 134938 h 312"/>
                    <a:gd name="T14" fmla="*/ 765175 w 539"/>
                    <a:gd name="T15" fmla="*/ 179388 h 312"/>
                    <a:gd name="T16" fmla="*/ 585788 w 539"/>
                    <a:gd name="T17" fmla="*/ 223838 h 312"/>
                    <a:gd name="T18" fmla="*/ 539750 w 539"/>
                    <a:gd name="T19" fmla="*/ 404813 h 312"/>
                    <a:gd name="T20" fmla="*/ 450850 w 539"/>
                    <a:gd name="T21" fmla="*/ 495300 h 312"/>
                    <a:gd name="T22" fmla="*/ 315913 w 539"/>
                    <a:gd name="T23" fmla="*/ 358775 h 312"/>
                    <a:gd name="T24" fmla="*/ 0 w 539"/>
                    <a:gd name="T25" fmla="*/ 269875 h 31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539" h="312">
                      <a:moveTo>
                        <a:pt x="0" y="170"/>
                      </a:moveTo>
                      <a:lnTo>
                        <a:pt x="114" y="85"/>
                      </a:lnTo>
                      <a:lnTo>
                        <a:pt x="170" y="170"/>
                      </a:lnTo>
                      <a:lnTo>
                        <a:pt x="284" y="28"/>
                      </a:lnTo>
                      <a:lnTo>
                        <a:pt x="340" y="0"/>
                      </a:lnTo>
                      <a:lnTo>
                        <a:pt x="539" y="28"/>
                      </a:lnTo>
                      <a:lnTo>
                        <a:pt x="539" y="85"/>
                      </a:lnTo>
                      <a:lnTo>
                        <a:pt x="482" y="113"/>
                      </a:lnTo>
                      <a:lnTo>
                        <a:pt x="369" y="141"/>
                      </a:lnTo>
                      <a:lnTo>
                        <a:pt x="340" y="255"/>
                      </a:lnTo>
                      <a:lnTo>
                        <a:pt x="284" y="312"/>
                      </a:lnTo>
                      <a:lnTo>
                        <a:pt x="199" y="226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62" name="Freeform 95"/>
                <p:cNvSpPr>
                  <a:spLocks/>
                </p:cNvSpPr>
                <p:nvPr/>
              </p:nvSpPr>
              <p:spPr bwMode="auto">
                <a:xfrm>
                  <a:off x="5051425" y="6105525"/>
                  <a:ext cx="989013" cy="855663"/>
                </a:xfrm>
                <a:custGeom>
                  <a:avLst/>
                  <a:gdLst>
                    <a:gd name="T0" fmla="*/ 674688 w 623"/>
                    <a:gd name="T1" fmla="*/ 630238 h 539"/>
                    <a:gd name="T2" fmla="*/ 763588 w 623"/>
                    <a:gd name="T3" fmla="*/ 585788 h 539"/>
                    <a:gd name="T4" fmla="*/ 763588 w 623"/>
                    <a:gd name="T5" fmla="*/ 495300 h 539"/>
                    <a:gd name="T6" fmla="*/ 854075 w 623"/>
                    <a:gd name="T7" fmla="*/ 360363 h 539"/>
                    <a:gd name="T8" fmla="*/ 944563 w 623"/>
                    <a:gd name="T9" fmla="*/ 404813 h 539"/>
                    <a:gd name="T10" fmla="*/ 989013 w 623"/>
                    <a:gd name="T11" fmla="*/ 360363 h 539"/>
                    <a:gd name="T12" fmla="*/ 989013 w 623"/>
                    <a:gd name="T13" fmla="*/ 315913 h 539"/>
                    <a:gd name="T14" fmla="*/ 809625 w 623"/>
                    <a:gd name="T15" fmla="*/ 225425 h 539"/>
                    <a:gd name="T16" fmla="*/ 628650 w 623"/>
                    <a:gd name="T17" fmla="*/ 269875 h 539"/>
                    <a:gd name="T18" fmla="*/ 493713 w 623"/>
                    <a:gd name="T19" fmla="*/ 225425 h 539"/>
                    <a:gd name="T20" fmla="*/ 539750 w 623"/>
                    <a:gd name="T21" fmla="*/ 90488 h 539"/>
                    <a:gd name="T22" fmla="*/ 493713 w 623"/>
                    <a:gd name="T23" fmla="*/ 90488 h 539"/>
                    <a:gd name="T24" fmla="*/ 493713 w 623"/>
                    <a:gd name="T25" fmla="*/ 0 h 539"/>
                    <a:gd name="T26" fmla="*/ 404813 w 623"/>
                    <a:gd name="T27" fmla="*/ 0 h 539"/>
                    <a:gd name="T28" fmla="*/ 404813 w 623"/>
                    <a:gd name="T29" fmla="*/ 180975 h 539"/>
                    <a:gd name="T30" fmla="*/ 358775 w 623"/>
                    <a:gd name="T31" fmla="*/ 269875 h 539"/>
                    <a:gd name="T32" fmla="*/ 269875 w 623"/>
                    <a:gd name="T33" fmla="*/ 315913 h 539"/>
                    <a:gd name="T34" fmla="*/ 179388 w 623"/>
                    <a:gd name="T35" fmla="*/ 404813 h 539"/>
                    <a:gd name="T36" fmla="*/ 88900 w 623"/>
                    <a:gd name="T37" fmla="*/ 539750 h 539"/>
                    <a:gd name="T38" fmla="*/ 88900 w 623"/>
                    <a:gd name="T39" fmla="*/ 630238 h 539"/>
                    <a:gd name="T40" fmla="*/ 0 w 623"/>
                    <a:gd name="T41" fmla="*/ 720725 h 539"/>
                    <a:gd name="T42" fmla="*/ 88900 w 623"/>
                    <a:gd name="T43" fmla="*/ 855663 h 539"/>
                    <a:gd name="T44" fmla="*/ 269875 w 623"/>
                    <a:gd name="T45" fmla="*/ 630238 h 539"/>
                    <a:gd name="T46" fmla="*/ 358775 w 623"/>
                    <a:gd name="T47" fmla="*/ 585788 h 539"/>
                    <a:gd name="T48" fmla="*/ 674688 w 623"/>
                    <a:gd name="T49" fmla="*/ 630238 h 539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623" h="539">
                      <a:moveTo>
                        <a:pt x="425" y="397"/>
                      </a:moveTo>
                      <a:lnTo>
                        <a:pt x="481" y="369"/>
                      </a:lnTo>
                      <a:lnTo>
                        <a:pt x="481" y="312"/>
                      </a:lnTo>
                      <a:lnTo>
                        <a:pt x="538" y="227"/>
                      </a:lnTo>
                      <a:lnTo>
                        <a:pt x="595" y="255"/>
                      </a:lnTo>
                      <a:lnTo>
                        <a:pt x="623" y="227"/>
                      </a:lnTo>
                      <a:lnTo>
                        <a:pt x="623" y="199"/>
                      </a:lnTo>
                      <a:lnTo>
                        <a:pt x="510" y="142"/>
                      </a:lnTo>
                      <a:lnTo>
                        <a:pt x="396" y="170"/>
                      </a:lnTo>
                      <a:lnTo>
                        <a:pt x="311" y="142"/>
                      </a:lnTo>
                      <a:lnTo>
                        <a:pt x="340" y="57"/>
                      </a:lnTo>
                      <a:lnTo>
                        <a:pt x="311" y="57"/>
                      </a:lnTo>
                      <a:lnTo>
                        <a:pt x="311" y="0"/>
                      </a:lnTo>
                      <a:lnTo>
                        <a:pt x="255" y="0"/>
                      </a:lnTo>
                      <a:lnTo>
                        <a:pt x="255" y="114"/>
                      </a:lnTo>
                      <a:lnTo>
                        <a:pt x="226" y="170"/>
                      </a:lnTo>
                      <a:lnTo>
                        <a:pt x="170" y="199"/>
                      </a:lnTo>
                      <a:lnTo>
                        <a:pt x="113" y="255"/>
                      </a:lnTo>
                      <a:lnTo>
                        <a:pt x="56" y="340"/>
                      </a:lnTo>
                      <a:lnTo>
                        <a:pt x="56" y="397"/>
                      </a:lnTo>
                      <a:lnTo>
                        <a:pt x="0" y="454"/>
                      </a:lnTo>
                      <a:lnTo>
                        <a:pt x="56" y="539"/>
                      </a:lnTo>
                      <a:lnTo>
                        <a:pt x="170" y="397"/>
                      </a:lnTo>
                      <a:lnTo>
                        <a:pt x="226" y="369"/>
                      </a:lnTo>
                      <a:lnTo>
                        <a:pt x="425" y="39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63" name="Freeform 96"/>
                <p:cNvSpPr>
                  <a:spLocks/>
                </p:cNvSpPr>
                <p:nvPr/>
              </p:nvSpPr>
              <p:spPr bwMode="auto">
                <a:xfrm>
                  <a:off x="5500688" y="6600825"/>
                  <a:ext cx="900112" cy="990600"/>
                </a:xfrm>
                <a:custGeom>
                  <a:avLst/>
                  <a:gdLst>
                    <a:gd name="T0" fmla="*/ 495300 w 567"/>
                    <a:gd name="T1" fmla="*/ 990600 h 624"/>
                    <a:gd name="T2" fmla="*/ 179387 w 567"/>
                    <a:gd name="T3" fmla="*/ 900113 h 624"/>
                    <a:gd name="T4" fmla="*/ 0 w 567"/>
                    <a:gd name="T5" fmla="*/ 720725 h 624"/>
                    <a:gd name="T6" fmla="*/ 225425 w 567"/>
                    <a:gd name="T7" fmla="*/ 495300 h 624"/>
                    <a:gd name="T8" fmla="*/ 269875 w 567"/>
                    <a:gd name="T9" fmla="*/ 404813 h 624"/>
                    <a:gd name="T10" fmla="*/ 360362 w 567"/>
                    <a:gd name="T11" fmla="*/ 360363 h 624"/>
                    <a:gd name="T12" fmla="*/ 360362 w 567"/>
                    <a:gd name="T13" fmla="*/ 179388 h 624"/>
                    <a:gd name="T14" fmla="*/ 450850 w 567"/>
                    <a:gd name="T15" fmla="*/ 134938 h 624"/>
                    <a:gd name="T16" fmla="*/ 539750 w 567"/>
                    <a:gd name="T17" fmla="*/ 0 h 624"/>
                    <a:gd name="T18" fmla="*/ 630237 w 567"/>
                    <a:gd name="T19" fmla="*/ 0 h 624"/>
                    <a:gd name="T20" fmla="*/ 765175 w 567"/>
                    <a:gd name="T21" fmla="*/ 225425 h 624"/>
                    <a:gd name="T22" fmla="*/ 855662 w 567"/>
                    <a:gd name="T23" fmla="*/ 314325 h 624"/>
                    <a:gd name="T24" fmla="*/ 900112 w 567"/>
                    <a:gd name="T25" fmla="*/ 449263 h 624"/>
                    <a:gd name="T26" fmla="*/ 674687 w 567"/>
                    <a:gd name="T27" fmla="*/ 539750 h 624"/>
                    <a:gd name="T28" fmla="*/ 720725 w 567"/>
                    <a:gd name="T29" fmla="*/ 674688 h 624"/>
                    <a:gd name="T30" fmla="*/ 585787 w 567"/>
                    <a:gd name="T31" fmla="*/ 944563 h 624"/>
                    <a:gd name="T32" fmla="*/ 495300 w 567"/>
                    <a:gd name="T33" fmla="*/ 990600 h 624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567" h="624">
                      <a:moveTo>
                        <a:pt x="312" y="624"/>
                      </a:moveTo>
                      <a:lnTo>
                        <a:pt x="113" y="567"/>
                      </a:lnTo>
                      <a:lnTo>
                        <a:pt x="0" y="454"/>
                      </a:lnTo>
                      <a:lnTo>
                        <a:pt x="142" y="312"/>
                      </a:lnTo>
                      <a:lnTo>
                        <a:pt x="170" y="255"/>
                      </a:lnTo>
                      <a:lnTo>
                        <a:pt x="227" y="227"/>
                      </a:lnTo>
                      <a:lnTo>
                        <a:pt x="227" y="113"/>
                      </a:lnTo>
                      <a:lnTo>
                        <a:pt x="284" y="85"/>
                      </a:lnTo>
                      <a:lnTo>
                        <a:pt x="340" y="0"/>
                      </a:lnTo>
                      <a:lnTo>
                        <a:pt x="397" y="0"/>
                      </a:lnTo>
                      <a:lnTo>
                        <a:pt x="482" y="142"/>
                      </a:lnTo>
                      <a:lnTo>
                        <a:pt x="539" y="198"/>
                      </a:lnTo>
                      <a:lnTo>
                        <a:pt x="567" y="283"/>
                      </a:lnTo>
                      <a:lnTo>
                        <a:pt x="425" y="340"/>
                      </a:lnTo>
                      <a:lnTo>
                        <a:pt x="454" y="425"/>
                      </a:lnTo>
                      <a:lnTo>
                        <a:pt x="369" y="595"/>
                      </a:lnTo>
                      <a:lnTo>
                        <a:pt x="312" y="62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64" name="Freeform 97"/>
                <p:cNvSpPr>
                  <a:spLocks/>
                </p:cNvSpPr>
                <p:nvPr/>
              </p:nvSpPr>
              <p:spPr bwMode="auto">
                <a:xfrm>
                  <a:off x="5321300" y="6465888"/>
                  <a:ext cx="854075" cy="855662"/>
                </a:xfrm>
                <a:custGeom>
                  <a:avLst/>
                  <a:gdLst>
                    <a:gd name="T0" fmla="*/ 179388 w 538"/>
                    <a:gd name="T1" fmla="*/ 855662 h 539"/>
                    <a:gd name="T2" fmla="*/ 0 w 538"/>
                    <a:gd name="T3" fmla="*/ 720725 h 539"/>
                    <a:gd name="T4" fmla="*/ 88900 w 538"/>
                    <a:gd name="T5" fmla="*/ 630237 h 539"/>
                    <a:gd name="T6" fmla="*/ 134938 w 538"/>
                    <a:gd name="T7" fmla="*/ 449262 h 539"/>
                    <a:gd name="T8" fmla="*/ 314325 w 538"/>
                    <a:gd name="T9" fmla="*/ 404812 h 539"/>
                    <a:gd name="T10" fmla="*/ 404813 w 538"/>
                    <a:gd name="T11" fmla="*/ 360362 h 539"/>
                    <a:gd name="T12" fmla="*/ 404813 w 538"/>
                    <a:gd name="T13" fmla="*/ 269875 h 539"/>
                    <a:gd name="T14" fmla="*/ 493713 w 538"/>
                    <a:gd name="T15" fmla="*/ 225425 h 539"/>
                    <a:gd name="T16" fmla="*/ 493713 w 538"/>
                    <a:gd name="T17" fmla="*/ 134937 h 539"/>
                    <a:gd name="T18" fmla="*/ 584200 w 538"/>
                    <a:gd name="T19" fmla="*/ 0 h 539"/>
                    <a:gd name="T20" fmla="*/ 674688 w 538"/>
                    <a:gd name="T21" fmla="*/ 44450 h 539"/>
                    <a:gd name="T22" fmla="*/ 719138 w 538"/>
                    <a:gd name="T23" fmla="*/ 0 h 539"/>
                    <a:gd name="T24" fmla="*/ 854075 w 538"/>
                    <a:gd name="T25" fmla="*/ 0 h 539"/>
                    <a:gd name="T26" fmla="*/ 854075 w 538"/>
                    <a:gd name="T27" fmla="*/ 90487 h 539"/>
                    <a:gd name="T28" fmla="*/ 809625 w 538"/>
                    <a:gd name="T29" fmla="*/ 134937 h 539"/>
                    <a:gd name="T30" fmla="*/ 719138 w 538"/>
                    <a:gd name="T31" fmla="*/ 134937 h 539"/>
                    <a:gd name="T32" fmla="*/ 630238 w 538"/>
                    <a:gd name="T33" fmla="*/ 269875 h 539"/>
                    <a:gd name="T34" fmla="*/ 539750 w 538"/>
                    <a:gd name="T35" fmla="*/ 314325 h 539"/>
                    <a:gd name="T36" fmla="*/ 539750 w 538"/>
                    <a:gd name="T37" fmla="*/ 495300 h 539"/>
                    <a:gd name="T38" fmla="*/ 449263 w 538"/>
                    <a:gd name="T39" fmla="*/ 539750 h 539"/>
                    <a:gd name="T40" fmla="*/ 404813 w 538"/>
                    <a:gd name="T41" fmla="*/ 630237 h 539"/>
                    <a:gd name="T42" fmla="*/ 179388 w 538"/>
                    <a:gd name="T43" fmla="*/ 855662 h 539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538" h="539">
                      <a:moveTo>
                        <a:pt x="113" y="539"/>
                      </a:moveTo>
                      <a:lnTo>
                        <a:pt x="0" y="454"/>
                      </a:lnTo>
                      <a:lnTo>
                        <a:pt x="56" y="397"/>
                      </a:lnTo>
                      <a:lnTo>
                        <a:pt x="85" y="283"/>
                      </a:lnTo>
                      <a:lnTo>
                        <a:pt x="198" y="255"/>
                      </a:lnTo>
                      <a:lnTo>
                        <a:pt x="255" y="227"/>
                      </a:lnTo>
                      <a:lnTo>
                        <a:pt x="255" y="170"/>
                      </a:lnTo>
                      <a:lnTo>
                        <a:pt x="311" y="142"/>
                      </a:lnTo>
                      <a:lnTo>
                        <a:pt x="311" y="85"/>
                      </a:lnTo>
                      <a:lnTo>
                        <a:pt x="368" y="0"/>
                      </a:lnTo>
                      <a:lnTo>
                        <a:pt x="425" y="28"/>
                      </a:lnTo>
                      <a:lnTo>
                        <a:pt x="453" y="0"/>
                      </a:lnTo>
                      <a:lnTo>
                        <a:pt x="538" y="0"/>
                      </a:lnTo>
                      <a:lnTo>
                        <a:pt x="538" y="57"/>
                      </a:lnTo>
                      <a:lnTo>
                        <a:pt x="510" y="85"/>
                      </a:lnTo>
                      <a:lnTo>
                        <a:pt x="453" y="85"/>
                      </a:lnTo>
                      <a:lnTo>
                        <a:pt x="397" y="170"/>
                      </a:lnTo>
                      <a:lnTo>
                        <a:pt x="340" y="198"/>
                      </a:lnTo>
                      <a:lnTo>
                        <a:pt x="340" y="312"/>
                      </a:lnTo>
                      <a:lnTo>
                        <a:pt x="283" y="340"/>
                      </a:lnTo>
                      <a:lnTo>
                        <a:pt x="255" y="397"/>
                      </a:lnTo>
                      <a:lnTo>
                        <a:pt x="113" y="53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65" name="Freeform 98"/>
                <p:cNvSpPr>
                  <a:spLocks/>
                </p:cNvSpPr>
                <p:nvPr/>
              </p:nvSpPr>
              <p:spPr bwMode="auto">
                <a:xfrm>
                  <a:off x="6626225" y="7635875"/>
                  <a:ext cx="404813" cy="585788"/>
                </a:xfrm>
                <a:custGeom>
                  <a:avLst/>
                  <a:gdLst>
                    <a:gd name="T0" fmla="*/ 0 w 255"/>
                    <a:gd name="T1" fmla="*/ 314325 h 369"/>
                    <a:gd name="T2" fmla="*/ 44450 w 255"/>
                    <a:gd name="T3" fmla="*/ 269875 h 369"/>
                    <a:gd name="T4" fmla="*/ 134938 w 255"/>
                    <a:gd name="T5" fmla="*/ 269875 h 369"/>
                    <a:gd name="T6" fmla="*/ 223838 w 255"/>
                    <a:gd name="T7" fmla="*/ 225425 h 369"/>
                    <a:gd name="T8" fmla="*/ 179388 w 255"/>
                    <a:gd name="T9" fmla="*/ 179388 h 369"/>
                    <a:gd name="T10" fmla="*/ 223838 w 255"/>
                    <a:gd name="T11" fmla="*/ 134938 h 369"/>
                    <a:gd name="T12" fmla="*/ 223838 w 255"/>
                    <a:gd name="T13" fmla="*/ 44450 h 369"/>
                    <a:gd name="T14" fmla="*/ 269875 w 255"/>
                    <a:gd name="T15" fmla="*/ 0 h 369"/>
                    <a:gd name="T16" fmla="*/ 404813 w 255"/>
                    <a:gd name="T17" fmla="*/ 90488 h 369"/>
                    <a:gd name="T18" fmla="*/ 314325 w 255"/>
                    <a:gd name="T19" fmla="*/ 585788 h 369"/>
                    <a:gd name="T20" fmla="*/ 0 w 255"/>
                    <a:gd name="T21" fmla="*/ 314325 h 36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255" h="369">
                      <a:moveTo>
                        <a:pt x="0" y="198"/>
                      </a:moveTo>
                      <a:lnTo>
                        <a:pt x="28" y="170"/>
                      </a:lnTo>
                      <a:lnTo>
                        <a:pt x="85" y="170"/>
                      </a:lnTo>
                      <a:lnTo>
                        <a:pt x="141" y="142"/>
                      </a:lnTo>
                      <a:lnTo>
                        <a:pt x="113" y="113"/>
                      </a:lnTo>
                      <a:lnTo>
                        <a:pt x="141" y="85"/>
                      </a:lnTo>
                      <a:lnTo>
                        <a:pt x="141" y="28"/>
                      </a:lnTo>
                      <a:lnTo>
                        <a:pt x="170" y="0"/>
                      </a:lnTo>
                      <a:lnTo>
                        <a:pt x="255" y="57"/>
                      </a:lnTo>
                      <a:lnTo>
                        <a:pt x="198" y="369"/>
                      </a:lnTo>
                      <a:lnTo>
                        <a:pt x="0" y="19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66" name="Freeform 99"/>
                <p:cNvSpPr>
                  <a:spLocks/>
                </p:cNvSpPr>
                <p:nvPr/>
              </p:nvSpPr>
              <p:spPr bwMode="auto">
                <a:xfrm>
                  <a:off x="6535738" y="7096125"/>
                  <a:ext cx="674687" cy="630238"/>
                </a:xfrm>
                <a:custGeom>
                  <a:avLst/>
                  <a:gdLst>
                    <a:gd name="T0" fmla="*/ 495300 w 425"/>
                    <a:gd name="T1" fmla="*/ 630238 h 397"/>
                    <a:gd name="T2" fmla="*/ 495300 w 425"/>
                    <a:gd name="T3" fmla="*/ 495300 h 397"/>
                    <a:gd name="T4" fmla="*/ 674687 w 425"/>
                    <a:gd name="T5" fmla="*/ 449263 h 397"/>
                    <a:gd name="T6" fmla="*/ 539750 w 425"/>
                    <a:gd name="T7" fmla="*/ 225425 h 397"/>
                    <a:gd name="T8" fmla="*/ 630237 w 425"/>
                    <a:gd name="T9" fmla="*/ 44450 h 397"/>
                    <a:gd name="T10" fmla="*/ 450850 w 425"/>
                    <a:gd name="T11" fmla="*/ 0 h 397"/>
                    <a:gd name="T12" fmla="*/ 225425 w 425"/>
                    <a:gd name="T13" fmla="*/ 44450 h 397"/>
                    <a:gd name="T14" fmla="*/ 90487 w 425"/>
                    <a:gd name="T15" fmla="*/ 44450 h 397"/>
                    <a:gd name="T16" fmla="*/ 0 w 425"/>
                    <a:gd name="T17" fmla="*/ 134938 h 397"/>
                    <a:gd name="T18" fmla="*/ 225425 w 425"/>
                    <a:gd name="T19" fmla="*/ 404813 h 397"/>
                    <a:gd name="T20" fmla="*/ 360362 w 425"/>
                    <a:gd name="T21" fmla="*/ 539750 h 397"/>
                    <a:gd name="T22" fmla="*/ 495300 w 425"/>
                    <a:gd name="T23" fmla="*/ 630238 h 39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425" h="397">
                      <a:moveTo>
                        <a:pt x="312" y="397"/>
                      </a:moveTo>
                      <a:lnTo>
                        <a:pt x="312" y="312"/>
                      </a:lnTo>
                      <a:lnTo>
                        <a:pt x="425" y="283"/>
                      </a:lnTo>
                      <a:lnTo>
                        <a:pt x="340" y="142"/>
                      </a:lnTo>
                      <a:lnTo>
                        <a:pt x="397" y="28"/>
                      </a:lnTo>
                      <a:lnTo>
                        <a:pt x="284" y="0"/>
                      </a:lnTo>
                      <a:lnTo>
                        <a:pt x="142" y="28"/>
                      </a:lnTo>
                      <a:lnTo>
                        <a:pt x="57" y="28"/>
                      </a:lnTo>
                      <a:lnTo>
                        <a:pt x="0" y="85"/>
                      </a:lnTo>
                      <a:lnTo>
                        <a:pt x="142" y="255"/>
                      </a:lnTo>
                      <a:lnTo>
                        <a:pt x="227" y="340"/>
                      </a:lnTo>
                      <a:lnTo>
                        <a:pt x="312" y="39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67" name="Freeform 100"/>
                <p:cNvSpPr>
                  <a:spLocks/>
                </p:cNvSpPr>
                <p:nvPr/>
              </p:nvSpPr>
              <p:spPr bwMode="auto">
                <a:xfrm>
                  <a:off x="6265863" y="6600825"/>
                  <a:ext cx="1125537" cy="630238"/>
                </a:xfrm>
                <a:custGeom>
                  <a:avLst/>
                  <a:gdLst>
                    <a:gd name="T0" fmla="*/ 900112 w 709"/>
                    <a:gd name="T1" fmla="*/ 539750 h 397"/>
                    <a:gd name="T2" fmla="*/ 1125537 w 709"/>
                    <a:gd name="T3" fmla="*/ 179388 h 397"/>
                    <a:gd name="T4" fmla="*/ 944562 w 709"/>
                    <a:gd name="T5" fmla="*/ 0 h 397"/>
                    <a:gd name="T6" fmla="*/ 855662 w 709"/>
                    <a:gd name="T7" fmla="*/ 44450 h 397"/>
                    <a:gd name="T8" fmla="*/ 855662 w 709"/>
                    <a:gd name="T9" fmla="*/ 134938 h 397"/>
                    <a:gd name="T10" fmla="*/ 944562 w 709"/>
                    <a:gd name="T11" fmla="*/ 179388 h 397"/>
                    <a:gd name="T12" fmla="*/ 990600 w 709"/>
                    <a:gd name="T13" fmla="*/ 269875 h 397"/>
                    <a:gd name="T14" fmla="*/ 900112 w 709"/>
                    <a:gd name="T15" fmla="*/ 360363 h 397"/>
                    <a:gd name="T16" fmla="*/ 855662 w 709"/>
                    <a:gd name="T17" fmla="*/ 269875 h 397"/>
                    <a:gd name="T18" fmla="*/ 765175 w 709"/>
                    <a:gd name="T19" fmla="*/ 314325 h 397"/>
                    <a:gd name="T20" fmla="*/ 630237 w 709"/>
                    <a:gd name="T21" fmla="*/ 269875 h 397"/>
                    <a:gd name="T22" fmla="*/ 630237 w 709"/>
                    <a:gd name="T23" fmla="*/ 225425 h 397"/>
                    <a:gd name="T24" fmla="*/ 360362 w 709"/>
                    <a:gd name="T25" fmla="*/ 179388 h 397"/>
                    <a:gd name="T26" fmla="*/ 269875 w 709"/>
                    <a:gd name="T27" fmla="*/ 179388 h 397"/>
                    <a:gd name="T28" fmla="*/ 179387 w 709"/>
                    <a:gd name="T29" fmla="*/ 225425 h 397"/>
                    <a:gd name="T30" fmla="*/ 90487 w 709"/>
                    <a:gd name="T31" fmla="*/ 179388 h 397"/>
                    <a:gd name="T32" fmla="*/ 0 w 709"/>
                    <a:gd name="T33" fmla="*/ 225425 h 397"/>
                    <a:gd name="T34" fmla="*/ 90487 w 709"/>
                    <a:gd name="T35" fmla="*/ 314325 h 397"/>
                    <a:gd name="T36" fmla="*/ 134937 w 709"/>
                    <a:gd name="T37" fmla="*/ 449263 h 397"/>
                    <a:gd name="T38" fmla="*/ 134937 w 709"/>
                    <a:gd name="T39" fmla="*/ 495300 h 397"/>
                    <a:gd name="T40" fmla="*/ 269875 w 709"/>
                    <a:gd name="T41" fmla="*/ 630238 h 397"/>
                    <a:gd name="T42" fmla="*/ 360362 w 709"/>
                    <a:gd name="T43" fmla="*/ 539750 h 397"/>
                    <a:gd name="T44" fmla="*/ 495300 w 709"/>
                    <a:gd name="T45" fmla="*/ 539750 h 397"/>
                    <a:gd name="T46" fmla="*/ 720725 w 709"/>
                    <a:gd name="T47" fmla="*/ 495300 h 397"/>
                    <a:gd name="T48" fmla="*/ 900112 w 709"/>
                    <a:gd name="T49" fmla="*/ 539750 h 397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709" h="397">
                      <a:moveTo>
                        <a:pt x="567" y="340"/>
                      </a:moveTo>
                      <a:lnTo>
                        <a:pt x="709" y="113"/>
                      </a:lnTo>
                      <a:lnTo>
                        <a:pt x="595" y="0"/>
                      </a:lnTo>
                      <a:lnTo>
                        <a:pt x="539" y="28"/>
                      </a:lnTo>
                      <a:lnTo>
                        <a:pt x="539" y="85"/>
                      </a:lnTo>
                      <a:lnTo>
                        <a:pt x="595" y="113"/>
                      </a:lnTo>
                      <a:lnTo>
                        <a:pt x="624" y="170"/>
                      </a:lnTo>
                      <a:lnTo>
                        <a:pt x="567" y="227"/>
                      </a:lnTo>
                      <a:lnTo>
                        <a:pt x="539" y="170"/>
                      </a:lnTo>
                      <a:lnTo>
                        <a:pt x="482" y="198"/>
                      </a:lnTo>
                      <a:lnTo>
                        <a:pt x="397" y="170"/>
                      </a:lnTo>
                      <a:lnTo>
                        <a:pt x="397" y="142"/>
                      </a:lnTo>
                      <a:lnTo>
                        <a:pt x="227" y="113"/>
                      </a:lnTo>
                      <a:lnTo>
                        <a:pt x="170" y="113"/>
                      </a:lnTo>
                      <a:lnTo>
                        <a:pt x="113" y="142"/>
                      </a:lnTo>
                      <a:lnTo>
                        <a:pt x="57" y="113"/>
                      </a:lnTo>
                      <a:lnTo>
                        <a:pt x="0" y="142"/>
                      </a:lnTo>
                      <a:lnTo>
                        <a:pt x="57" y="198"/>
                      </a:lnTo>
                      <a:lnTo>
                        <a:pt x="85" y="283"/>
                      </a:lnTo>
                      <a:lnTo>
                        <a:pt x="85" y="312"/>
                      </a:lnTo>
                      <a:lnTo>
                        <a:pt x="170" y="397"/>
                      </a:lnTo>
                      <a:lnTo>
                        <a:pt x="227" y="340"/>
                      </a:lnTo>
                      <a:lnTo>
                        <a:pt x="312" y="340"/>
                      </a:lnTo>
                      <a:lnTo>
                        <a:pt x="454" y="312"/>
                      </a:lnTo>
                      <a:lnTo>
                        <a:pt x="567" y="34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68" name="Freeform 101"/>
                <p:cNvSpPr>
                  <a:spLocks/>
                </p:cNvSpPr>
                <p:nvPr/>
              </p:nvSpPr>
              <p:spPr bwMode="auto">
                <a:xfrm>
                  <a:off x="6626225" y="6465888"/>
                  <a:ext cx="404813" cy="360362"/>
                </a:xfrm>
                <a:custGeom>
                  <a:avLst/>
                  <a:gdLst>
                    <a:gd name="T0" fmla="*/ 0 w 255"/>
                    <a:gd name="T1" fmla="*/ 314325 h 227"/>
                    <a:gd name="T2" fmla="*/ 134938 w 255"/>
                    <a:gd name="T3" fmla="*/ 269875 h 227"/>
                    <a:gd name="T4" fmla="*/ 223838 w 255"/>
                    <a:gd name="T5" fmla="*/ 44450 h 227"/>
                    <a:gd name="T6" fmla="*/ 314325 w 255"/>
                    <a:gd name="T7" fmla="*/ 44450 h 227"/>
                    <a:gd name="T8" fmla="*/ 314325 w 255"/>
                    <a:gd name="T9" fmla="*/ 0 h 227"/>
                    <a:gd name="T10" fmla="*/ 404813 w 255"/>
                    <a:gd name="T11" fmla="*/ 0 h 227"/>
                    <a:gd name="T12" fmla="*/ 360363 w 255"/>
                    <a:gd name="T13" fmla="*/ 269875 h 227"/>
                    <a:gd name="T14" fmla="*/ 269875 w 255"/>
                    <a:gd name="T15" fmla="*/ 360362 h 227"/>
                    <a:gd name="T16" fmla="*/ 0 w 255"/>
                    <a:gd name="T17" fmla="*/ 314325 h 22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55" h="227">
                      <a:moveTo>
                        <a:pt x="0" y="198"/>
                      </a:moveTo>
                      <a:lnTo>
                        <a:pt x="85" y="170"/>
                      </a:lnTo>
                      <a:lnTo>
                        <a:pt x="141" y="28"/>
                      </a:lnTo>
                      <a:lnTo>
                        <a:pt x="198" y="28"/>
                      </a:lnTo>
                      <a:lnTo>
                        <a:pt x="198" y="0"/>
                      </a:lnTo>
                      <a:lnTo>
                        <a:pt x="255" y="0"/>
                      </a:lnTo>
                      <a:lnTo>
                        <a:pt x="227" y="170"/>
                      </a:lnTo>
                      <a:lnTo>
                        <a:pt x="170" y="227"/>
                      </a:lnTo>
                      <a:lnTo>
                        <a:pt x="0" y="19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69" name="Freeform 102"/>
                <p:cNvSpPr>
                  <a:spLocks/>
                </p:cNvSpPr>
                <p:nvPr/>
              </p:nvSpPr>
              <p:spPr bwMode="auto">
                <a:xfrm>
                  <a:off x="6040438" y="5970588"/>
                  <a:ext cx="946150" cy="720725"/>
                </a:xfrm>
                <a:custGeom>
                  <a:avLst/>
                  <a:gdLst>
                    <a:gd name="T0" fmla="*/ 134938 w 596"/>
                    <a:gd name="T1" fmla="*/ 585788 h 454"/>
                    <a:gd name="T2" fmla="*/ 269875 w 596"/>
                    <a:gd name="T3" fmla="*/ 585788 h 454"/>
                    <a:gd name="T4" fmla="*/ 315913 w 596"/>
                    <a:gd name="T5" fmla="*/ 720725 h 454"/>
                    <a:gd name="T6" fmla="*/ 495300 w 596"/>
                    <a:gd name="T7" fmla="*/ 720725 h 454"/>
                    <a:gd name="T8" fmla="*/ 585788 w 596"/>
                    <a:gd name="T9" fmla="*/ 674688 h 454"/>
                    <a:gd name="T10" fmla="*/ 630238 w 596"/>
                    <a:gd name="T11" fmla="*/ 585788 h 454"/>
                    <a:gd name="T12" fmla="*/ 630238 w 596"/>
                    <a:gd name="T13" fmla="*/ 539750 h 454"/>
                    <a:gd name="T14" fmla="*/ 674688 w 596"/>
                    <a:gd name="T15" fmla="*/ 495300 h 454"/>
                    <a:gd name="T16" fmla="*/ 809625 w 596"/>
                    <a:gd name="T17" fmla="*/ 495300 h 454"/>
                    <a:gd name="T18" fmla="*/ 809625 w 596"/>
                    <a:gd name="T19" fmla="*/ 539750 h 454"/>
                    <a:gd name="T20" fmla="*/ 900113 w 596"/>
                    <a:gd name="T21" fmla="*/ 539750 h 454"/>
                    <a:gd name="T22" fmla="*/ 900113 w 596"/>
                    <a:gd name="T23" fmla="*/ 495300 h 454"/>
                    <a:gd name="T24" fmla="*/ 946150 w 596"/>
                    <a:gd name="T25" fmla="*/ 404813 h 454"/>
                    <a:gd name="T26" fmla="*/ 855663 w 596"/>
                    <a:gd name="T27" fmla="*/ 269875 h 454"/>
                    <a:gd name="T28" fmla="*/ 900113 w 596"/>
                    <a:gd name="T29" fmla="*/ 134938 h 454"/>
                    <a:gd name="T30" fmla="*/ 855663 w 596"/>
                    <a:gd name="T31" fmla="*/ 90488 h 454"/>
                    <a:gd name="T32" fmla="*/ 900113 w 596"/>
                    <a:gd name="T33" fmla="*/ 44450 h 454"/>
                    <a:gd name="T34" fmla="*/ 900113 w 596"/>
                    <a:gd name="T35" fmla="*/ 0 h 454"/>
                    <a:gd name="T36" fmla="*/ 674688 w 596"/>
                    <a:gd name="T37" fmla="*/ 0 h 454"/>
                    <a:gd name="T38" fmla="*/ 720725 w 596"/>
                    <a:gd name="T39" fmla="*/ 134938 h 454"/>
                    <a:gd name="T40" fmla="*/ 630238 w 596"/>
                    <a:gd name="T41" fmla="*/ 315913 h 454"/>
                    <a:gd name="T42" fmla="*/ 404813 w 596"/>
                    <a:gd name="T43" fmla="*/ 495300 h 454"/>
                    <a:gd name="T44" fmla="*/ 360363 w 596"/>
                    <a:gd name="T45" fmla="*/ 495300 h 454"/>
                    <a:gd name="T46" fmla="*/ 315913 w 596"/>
                    <a:gd name="T47" fmla="*/ 450850 h 454"/>
                    <a:gd name="T48" fmla="*/ 225425 w 596"/>
                    <a:gd name="T49" fmla="*/ 404813 h 454"/>
                    <a:gd name="T50" fmla="*/ 90488 w 596"/>
                    <a:gd name="T51" fmla="*/ 404813 h 454"/>
                    <a:gd name="T52" fmla="*/ 0 w 596"/>
                    <a:gd name="T53" fmla="*/ 450850 h 454"/>
                    <a:gd name="T54" fmla="*/ 0 w 596"/>
                    <a:gd name="T55" fmla="*/ 495300 h 454"/>
                    <a:gd name="T56" fmla="*/ 134938 w 596"/>
                    <a:gd name="T57" fmla="*/ 495300 h 454"/>
                    <a:gd name="T58" fmla="*/ 134938 w 596"/>
                    <a:gd name="T59" fmla="*/ 585788 h 45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596" h="454">
                      <a:moveTo>
                        <a:pt x="85" y="369"/>
                      </a:moveTo>
                      <a:lnTo>
                        <a:pt x="170" y="369"/>
                      </a:lnTo>
                      <a:lnTo>
                        <a:pt x="199" y="454"/>
                      </a:lnTo>
                      <a:lnTo>
                        <a:pt x="312" y="454"/>
                      </a:lnTo>
                      <a:lnTo>
                        <a:pt x="369" y="425"/>
                      </a:lnTo>
                      <a:lnTo>
                        <a:pt x="397" y="369"/>
                      </a:lnTo>
                      <a:lnTo>
                        <a:pt x="397" y="340"/>
                      </a:lnTo>
                      <a:lnTo>
                        <a:pt x="425" y="312"/>
                      </a:lnTo>
                      <a:lnTo>
                        <a:pt x="510" y="312"/>
                      </a:lnTo>
                      <a:lnTo>
                        <a:pt x="510" y="340"/>
                      </a:lnTo>
                      <a:lnTo>
                        <a:pt x="567" y="340"/>
                      </a:lnTo>
                      <a:lnTo>
                        <a:pt x="567" y="312"/>
                      </a:lnTo>
                      <a:lnTo>
                        <a:pt x="596" y="255"/>
                      </a:lnTo>
                      <a:lnTo>
                        <a:pt x="539" y="170"/>
                      </a:lnTo>
                      <a:lnTo>
                        <a:pt x="567" y="85"/>
                      </a:lnTo>
                      <a:lnTo>
                        <a:pt x="539" y="57"/>
                      </a:lnTo>
                      <a:lnTo>
                        <a:pt x="567" y="28"/>
                      </a:lnTo>
                      <a:lnTo>
                        <a:pt x="567" y="0"/>
                      </a:lnTo>
                      <a:lnTo>
                        <a:pt x="425" y="0"/>
                      </a:lnTo>
                      <a:lnTo>
                        <a:pt x="454" y="85"/>
                      </a:lnTo>
                      <a:lnTo>
                        <a:pt x="397" y="199"/>
                      </a:lnTo>
                      <a:lnTo>
                        <a:pt x="255" y="312"/>
                      </a:lnTo>
                      <a:lnTo>
                        <a:pt x="227" y="312"/>
                      </a:lnTo>
                      <a:lnTo>
                        <a:pt x="199" y="284"/>
                      </a:lnTo>
                      <a:lnTo>
                        <a:pt x="142" y="255"/>
                      </a:lnTo>
                      <a:lnTo>
                        <a:pt x="57" y="255"/>
                      </a:lnTo>
                      <a:lnTo>
                        <a:pt x="0" y="284"/>
                      </a:lnTo>
                      <a:lnTo>
                        <a:pt x="0" y="312"/>
                      </a:lnTo>
                      <a:lnTo>
                        <a:pt x="85" y="312"/>
                      </a:lnTo>
                      <a:lnTo>
                        <a:pt x="85" y="36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70" name="Freeform 103"/>
                <p:cNvSpPr>
                  <a:spLocks/>
                </p:cNvSpPr>
                <p:nvPr/>
              </p:nvSpPr>
              <p:spPr bwMode="auto">
                <a:xfrm>
                  <a:off x="6130925" y="6465888"/>
                  <a:ext cx="719138" cy="360362"/>
                </a:xfrm>
                <a:custGeom>
                  <a:avLst/>
                  <a:gdLst>
                    <a:gd name="T0" fmla="*/ 179388 w 453"/>
                    <a:gd name="T1" fmla="*/ 90487 h 227"/>
                    <a:gd name="T2" fmla="*/ 44450 w 453"/>
                    <a:gd name="T3" fmla="*/ 90487 h 227"/>
                    <a:gd name="T4" fmla="*/ 0 w 453"/>
                    <a:gd name="T5" fmla="*/ 134937 h 227"/>
                    <a:gd name="T6" fmla="*/ 134938 w 453"/>
                    <a:gd name="T7" fmla="*/ 360362 h 227"/>
                    <a:gd name="T8" fmla="*/ 225425 w 453"/>
                    <a:gd name="T9" fmla="*/ 314325 h 227"/>
                    <a:gd name="T10" fmla="*/ 314325 w 453"/>
                    <a:gd name="T11" fmla="*/ 360362 h 227"/>
                    <a:gd name="T12" fmla="*/ 404813 w 453"/>
                    <a:gd name="T13" fmla="*/ 314325 h 227"/>
                    <a:gd name="T14" fmla="*/ 495300 w 453"/>
                    <a:gd name="T15" fmla="*/ 314325 h 227"/>
                    <a:gd name="T16" fmla="*/ 630238 w 453"/>
                    <a:gd name="T17" fmla="*/ 269875 h 227"/>
                    <a:gd name="T18" fmla="*/ 719138 w 453"/>
                    <a:gd name="T19" fmla="*/ 44450 h 227"/>
                    <a:gd name="T20" fmla="*/ 719138 w 453"/>
                    <a:gd name="T21" fmla="*/ 0 h 227"/>
                    <a:gd name="T22" fmla="*/ 584200 w 453"/>
                    <a:gd name="T23" fmla="*/ 0 h 227"/>
                    <a:gd name="T24" fmla="*/ 539750 w 453"/>
                    <a:gd name="T25" fmla="*/ 44450 h 227"/>
                    <a:gd name="T26" fmla="*/ 539750 w 453"/>
                    <a:gd name="T27" fmla="*/ 90487 h 227"/>
                    <a:gd name="T28" fmla="*/ 495300 w 453"/>
                    <a:gd name="T29" fmla="*/ 179387 h 227"/>
                    <a:gd name="T30" fmla="*/ 404813 w 453"/>
                    <a:gd name="T31" fmla="*/ 225425 h 227"/>
                    <a:gd name="T32" fmla="*/ 225425 w 453"/>
                    <a:gd name="T33" fmla="*/ 225425 h 227"/>
                    <a:gd name="T34" fmla="*/ 179388 w 453"/>
                    <a:gd name="T35" fmla="*/ 90487 h 22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453" h="227">
                      <a:moveTo>
                        <a:pt x="113" y="57"/>
                      </a:moveTo>
                      <a:lnTo>
                        <a:pt x="28" y="57"/>
                      </a:lnTo>
                      <a:lnTo>
                        <a:pt x="0" y="85"/>
                      </a:lnTo>
                      <a:lnTo>
                        <a:pt x="85" y="227"/>
                      </a:lnTo>
                      <a:lnTo>
                        <a:pt x="142" y="198"/>
                      </a:lnTo>
                      <a:lnTo>
                        <a:pt x="198" y="227"/>
                      </a:lnTo>
                      <a:lnTo>
                        <a:pt x="255" y="198"/>
                      </a:lnTo>
                      <a:lnTo>
                        <a:pt x="312" y="198"/>
                      </a:lnTo>
                      <a:lnTo>
                        <a:pt x="397" y="170"/>
                      </a:lnTo>
                      <a:lnTo>
                        <a:pt x="453" y="28"/>
                      </a:lnTo>
                      <a:lnTo>
                        <a:pt x="453" y="0"/>
                      </a:lnTo>
                      <a:lnTo>
                        <a:pt x="368" y="0"/>
                      </a:lnTo>
                      <a:lnTo>
                        <a:pt x="340" y="28"/>
                      </a:lnTo>
                      <a:lnTo>
                        <a:pt x="340" y="57"/>
                      </a:lnTo>
                      <a:lnTo>
                        <a:pt x="312" y="113"/>
                      </a:lnTo>
                      <a:lnTo>
                        <a:pt x="255" y="142"/>
                      </a:lnTo>
                      <a:lnTo>
                        <a:pt x="142" y="142"/>
                      </a:lnTo>
                      <a:lnTo>
                        <a:pt x="113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71" name="Freeform 104"/>
                <p:cNvSpPr>
                  <a:spLocks/>
                </p:cNvSpPr>
                <p:nvPr/>
              </p:nvSpPr>
              <p:spPr bwMode="auto">
                <a:xfrm>
                  <a:off x="6896100" y="5970588"/>
                  <a:ext cx="360363" cy="990600"/>
                </a:xfrm>
                <a:custGeom>
                  <a:avLst/>
                  <a:gdLst>
                    <a:gd name="T0" fmla="*/ 134938 w 227"/>
                    <a:gd name="T1" fmla="*/ 90488 h 624"/>
                    <a:gd name="T2" fmla="*/ 179388 w 227"/>
                    <a:gd name="T3" fmla="*/ 0 h 624"/>
                    <a:gd name="T4" fmla="*/ 269875 w 227"/>
                    <a:gd name="T5" fmla="*/ 0 h 624"/>
                    <a:gd name="T6" fmla="*/ 269875 w 227"/>
                    <a:gd name="T7" fmla="*/ 90488 h 624"/>
                    <a:gd name="T8" fmla="*/ 360363 w 227"/>
                    <a:gd name="T9" fmla="*/ 90488 h 624"/>
                    <a:gd name="T10" fmla="*/ 360363 w 227"/>
                    <a:gd name="T11" fmla="*/ 179388 h 624"/>
                    <a:gd name="T12" fmla="*/ 269875 w 227"/>
                    <a:gd name="T13" fmla="*/ 179388 h 624"/>
                    <a:gd name="T14" fmla="*/ 314325 w 227"/>
                    <a:gd name="T15" fmla="*/ 269875 h 624"/>
                    <a:gd name="T16" fmla="*/ 225425 w 227"/>
                    <a:gd name="T17" fmla="*/ 360363 h 624"/>
                    <a:gd name="T18" fmla="*/ 225425 w 227"/>
                    <a:gd name="T19" fmla="*/ 450850 h 624"/>
                    <a:gd name="T20" fmla="*/ 179388 w 227"/>
                    <a:gd name="T21" fmla="*/ 495300 h 624"/>
                    <a:gd name="T22" fmla="*/ 225425 w 227"/>
                    <a:gd name="T23" fmla="*/ 674688 h 624"/>
                    <a:gd name="T24" fmla="*/ 225425 w 227"/>
                    <a:gd name="T25" fmla="*/ 765175 h 624"/>
                    <a:gd name="T26" fmla="*/ 314325 w 227"/>
                    <a:gd name="T27" fmla="*/ 809625 h 624"/>
                    <a:gd name="T28" fmla="*/ 360363 w 227"/>
                    <a:gd name="T29" fmla="*/ 900113 h 624"/>
                    <a:gd name="T30" fmla="*/ 269875 w 227"/>
                    <a:gd name="T31" fmla="*/ 990600 h 624"/>
                    <a:gd name="T32" fmla="*/ 225425 w 227"/>
                    <a:gd name="T33" fmla="*/ 900113 h 624"/>
                    <a:gd name="T34" fmla="*/ 134938 w 227"/>
                    <a:gd name="T35" fmla="*/ 944563 h 624"/>
                    <a:gd name="T36" fmla="*/ 0 w 227"/>
                    <a:gd name="T37" fmla="*/ 900113 h 624"/>
                    <a:gd name="T38" fmla="*/ 0 w 227"/>
                    <a:gd name="T39" fmla="*/ 855663 h 624"/>
                    <a:gd name="T40" fmla="*/ 90488 w 227"/>
                    <a:gd name="T41" fmla="*/ 765175 h 624"/>
                    <a:gd name="T42" fmla="*/ 134938 w 227"/>
                    <a:gd name="T43" fmla="*/ 495300 h 624"/>
                    <a:gd name="T44" fmla="*/ 44450 w 227"/>
                    <a:gd name="T45" fmla="*/ 495300 h 624"/>
                    <a:gd name="T46" fmla="*/ 90488 w 227"/>
                    <a:gd name="T47" fmla="*/ 404813 h 624"/>
                    <a:gd name="T48" fmla="*/ 0 w 227"/>
                    <a:gd name="T49" fmla="*/ 269875 h 624"/>
                    <a:gd name="T50" fmla="*/ 44450 w 227"/>
                    <a:gd name="T51" fmla="*/ 134938 h 624"/>
                    <a:gd name="T52" fmla="*/ 0 w 227"/>
                    <a:gd name="T53" fmla="*/ 90488 h 624"/>
                    <a:gd name="T54" fmla="*/ 44450 w 227"/>
                    <a:gd name="T55" fmla="*/ 44450 h 624"/>
                    <a:gd name="T56" fmla="*/ 90488 w 227"/>
                    <a:gd name="T57" fmla="*/ 44450 h 624"/>
                    <a:gd name="T58" fmla="*/ 134938 w 227"/>
                    <a:gd name="T59" fmla="*/ 90488 h 62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227" h="624">
                      <a:moveTo>
                        <a:pt x="85" y="57"/>
                      </a:moveTo>
                      <a:lnTo>
                        <a:pt x="113" y="0"/>
                      </a:lnTo>
                      <a:lnTo>
                        <a:pt x="170" y="0"/>
                      </a:lnTo>
                      <a:lnTo>
                        <a:pt x="170" y="57"/>
                      </a:lnTo>
                      <a:lnTo>
                        <a:pt x="227" y="57"/>
                      </a:lnTo>
                      <a:lnTo>
                        <a:pt x="227" y="113"/>
                      </a:lnTo>
                      <a:lnTo>
                        <a:pt x="170" y="113"/>
                      </a:lnTo>
                      <a:lnTo>
                        <a:pt x="198" y="170"/>
                      </a:lnTo>
                      <a:lnTo>
                        <a:pt x="142" y="227"/>
                      </a:lnTo>
                      <a:lnTo>
                        <a:pt x="142" y="284"/>
                      </a:lnTo>
                      <a:lnTo>
                        <a:pt x="113" y="312"/>
                      </a:lnTo>
                      <a:lnTo>
                        <a:pt x="142" y="425"/>
                      </a:lnTo>
                      <a:lnTo>
                        <a:pt x="142" y="482"/>
                      </a:lnTo>
                      <a:lnTo>
                        <a:pt x="198" y="510"/>
                      </a:lnTo>
                      <a:lnTo>
                        <a:pt x="227" y="567"/>
                      </a:lnTo>
                      <a:lnTo>
                        <a:pt x="170" y="624"/>
                      </a:lnTo>
                      <a:lnTo>
                        <a:pt x="142" y="567"/>
                      </a:lnTo>
                      <a:lnTo>
                        <a:pt x="85" y="595"/>
                      </a:lnTo>
                      <a:lnTo>
                        <a:pt x="0" y="567"/>
                      </a:lnTo>
                      <a:lnTo>
                        <a:pt x="0" y="539"/>
                      </a:lnTo>
                      <a:lnTo>
                        <a:pt x="57" y="482"/>
                      </a:lnTo>
                      <a:lnTo>
                        <a:pt x="85" y="312"/>
                      </a:lnTo>
                      <a:lnTo>
                        <a:pt x="28" y="312"/>
                      </a:lnTo>
                      <a:lnTo>
                        <a:pt x="57" y="255"/>
                      </a:lnTo>
                      <a:lnTo>
                        <a:pt x="0" y="170"/>
                      </a:lnTo>
                      <a:lnTo>
                        <a:pt x="28" y="85"/>
                      </a:lnTo>
                      <a:lnTo>
                        <a:pt x="0" y="57"/>
                      </a:lnTo>
                      <a:lnTo>
                        <a:pt x="28" y="28"/>
                      </a:lnTo>
                      <a:lnTo>
                        <a:pt x="57" y="28"/>
                      </a:lnTo>
                      <a:lnTo>
                        <a:pt x="85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72" name="Freeform 105"/>
                <p:cNvSpPr>
                  <a:spLocks/>
                </p:cNvSpPr>
                <p:nvPr/>
              </p:nvSpPr>
              <p:spPr bwMode="auto">
                <a:xfrm>
                  <a:off x="7075488" y="5610225"/>
                  <a:ext cx="404812" cy="539750"/>
                </a:xfrm>
                <a:custGeom>
                  <a:avLst/>
                  <a:gdLst>
                    <a:gd name="T0" fmla="*/ 0 w 255"/>
                    <a:gd name="T1" fmla="*/ 90488 h 340"/>
                    <a:gd name="T2" fmla="*/ 90487 w 255"/>
                    <a:gd name="T3" fmla="*/ 46038 h 340"/>
                    <a:gd name="T4" fmla="*/ 134937 w 255"/>
                    <a:gd name="T5" fmla="*/ 0 h 340"/>
                    <a:gd name="T6" fmla="*/ 269875 w 255"/>
                    <a:gd name="T7" fmla="*/ 134938 h 340"/>
                    <a:gd name="T8" fmla="*/ 360362 w 255"/>
                    <a:gd name="T9" fmla="*/ 90488 h 340"/>
                    <a:gd name="T10" fmla="*/ 404812 w 255"/>
                    <a:gd name="T11" fmla="*/ 180975 h 340"/>
                    <a:gd name="T12" fmla="*/ 360362 w 255"/>
                    <a:gd name="T13" fmla="*/ 315913 h 340"/>
                    <a:gd name="T14" fmla="*/ 404812 w 255"/>
                    <a:gd name="T15" fmla="*/ 360363 h 340"/>
                    <a:gd name="T16" fmla="*/ 360362 w 255"/>
                    <a:gd name="T17" fmla="*/ 495300 h 340"/>
                    <a:gd name="T18" fmla="*/ 180975 w 255"/>
                    <a:gd name="T19" fmla="*/ 539750 h 340"/>
                    <a:gd name="T20" fmla="*/ 180975 w 255"/>
                    <a:gd name="T21" fmla="*/ 450850 h 340"/>
                    <a:gd name="T22" fmla="*/ 90487 w 255"/>
                    <a:gd name="T23" fmla="*/ 450850 h 340"/>
                    <a:gd name="T24" fmla="*/ 90487 w 255"/>
                    <a:gd name="T25" fmla="*/ 360363 h 340"/>
                    <a:gd name="T26" fmla="*/ 0 w 255"/>
                    <a:gd name="T27" fmla="*/ 360363 h 340"/>
                    <a:gd name="T28" fmla="*/ 90487 w 255"/>
                    <a:gd name="T29" fmla="*/ 269875 h 340"/>
                    <a:gd name="T30" fmla="*/ 0 w 255"/>
                    <a:gd name="T31" fmla="*/ 90488 h 34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255" h="340">
                      <a:moveTo>
                        <a:pt x="0" y="57"/>
                      </a:moveTo>
                      <a:lnTo>
                        <a:pt x="57" y="29"/>
                      </a:lnTo>
                      <a:lnTo>
                        <a:pt x="85" y="0"/>
                      </a:lnTo>
                      <a:lnTo>
                        <a:pt x="170" y="85"/>
                      </a:lnTo>
                      <a:lnTo>
                        <a:pt x="227" y="57"/>
                      </a:lnTo>
                      <a:lnTo>
                        <a:pt x="255" y="114"/>
                      </a:lnTo>
                      <a:lnTo>
                        <a:pt x="227" y="199"/>
                      </a:lnTo>
                      <a:lnTo>
                        <a:pt x="255" y="227"/>
                      </a:lnTo>
                      <a:lnTo>
                        <a:pt x="227" y="312"/>
                      </a:lnTo>
                      <a:lnTo>
                        <a:pt x="114" y="340"/>
                      </a:lnTo>
                      <a:lnTo>
                        <a:pt x="114" y="284"/>
                      </a:lnTo>
                      <a:lnTo>
                        <a:pt x="57" y="284"/>
                      </a:lnTo>
                      <a:lnTo>
                        <a:pt x="57" y="227"/>
                      </a:lnTo>
                      <a:lnTo>
                        <a:pt x="0" y="227"/>
                      </a:lnTo>
                      <a:lnTo>
                        <a:pt x="57" y="170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73" name="Freeform 106"/>
                <p:cNvSpPr>
                  <a:spLocks/>
                </p:cNvSpPr>
                <p:nvPr/>
              </p:nvSpPr>
              <p:spPr bwMode="auto">
                <a:xfrm>
                  <a:off x="7075488" y="6105525"/>
                  <a:ext cx="450850" cy="674688"/>
                </a:xfrm>
                <a:custGeom>
                  <a:avLst/>
                  <a:gdLst>
                    <a:gd name="T0" fmla="*/ 360363 w 284"/>
                    <a:gd name="T1" fmla="*/ 0 h 425"/>
                    <a:gd name="T2" fmla="*/ 180975 w 284"/>
                    <a:gd name="T3" fmla="*/ 44450 h 425"/>
                    <a:gd name="T4" fmla="*/ 90488 w 284"/>
                    <a:gd name="T5" fmla="*/ 44450 h 425"/>
                    <a:gd name="T6" fmla="*/ 134938 w 284"/>
                    <a:gd name="T7" fmla="*/ 134938 h 425"/>
                    <a:gd name="T8" fmla="*/ 46038 w 284"/>
                    <a:gd name="T9" fmla="*/ 225425 h 425"/>
                    <a:gd name="T10" fmla="*/ 46038 w 284"/>
                    <a:gd name="T11" fmla="*/ 315913 h 425"/>
                    <a:gd name="T12" fmla="*/ 0 w 284"/>
                    <a:gd name="T13" fmla="*/ 360363 h 425"/>
                    <a:gd name="T14" fmla="*/ 46038 w 284"/>
                    <a:gd name="T15" fmla="*/ 539750 h 425"/>
                    <a:gd name="T16" fmla="*/ 134938 w 284"/>
                    <a:gd name="T17" fmla="*/ 495300 h 425"/>
                    <a:gd name="T18" fmla="*/ 315913 w 284"/>
                    <a:gd name="T19" fmla="*/ 674688 h 425"/>
                    <a:gd name="T20" fmla="*/ 404813 w 284"/>
                    <a:gd name="T21" fmla="*/ 495300 h 425"/>
                    <a:gd name="T22" fmla="*/ 450850 w 284"/>
                    <a:gd name="T23" fmla="*/ 450850 h 425"/>
                    <a:gd name="T24" fmla="*/ 450850 w 284"/>
                    <a:gd name="T25" fmla="*/ 225425 h 425"/>
                    <a:gd name="T26" fmla="*/ 360363 w 284"/>
                    <a:gd name="T27" fmla="*/ 134938 h 425"/>
                    <a:gd name="T28" fmla="*/ 404813 w 284"/>
                    <a:gd name="T29" fmla="*/ 44450 h 425"/>
                    <a:gd name="T30" fmla="*/ 360363 w 284"/>
                    <a:gd name="T31" fmla="*/ 0 h 425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284" h="425">
                      <a:moveTo>
                        <a:pt x="227" y="0"/>
                      </a:moveTo>
                      <a:lnTo>
                        <a:pt x="114" y="28"/>
                      </a:lnTo>
                      <a:lnTo>
                        <a:pt x="57" y="28"/>
                      </a:lnTo>
                      <a:lnTo>
                        <a:pt x="85" y="85"/>
                      </a:lnTo>
                      <a:lnTo>
                        <a:pt x="29" y="142"/>
                      </a:lnTo>
                      <a:lnTo>
                        <a:pt x="29" y="199"/>
                      </a:lnTo>
                      <a:lnTo>
                        <a:pt x="0" y="227"/>
                      </a:lnTo>
                      <a:lnTo>
                        <a:pt x="29" y="340"/>
                      </a:lnTo>
                      <a:lnTo>
                        <a:pt x="85" y="312"/>
                      </a:lnTo>
                      <a:lnTo>
                        <a:pt x="199" y="425"/>
                      </a:lnTo>
                      <a:lnTo>
                        <a:pt x="255" y="312"/>
                      </a:lnTo>
                      <a:lnTo>
                        <a:pt x="284" y="284"/>
                      </a:lnTo>
                      <a:lnTo>
                        <a:pt x="284" y="142"/>
                      </a:lnTo>
                      <a:lnTo>
                        <a:pt x="227" y="85"/>
                      </a:lnTo>
                      <a:lnTo>
                        <a:pt x="255" y="28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74" name="Freeform 107"/>
                <p:cNvSpPr>
                  <a:spLocks/>
                </p:cNvSpPr>
                <p:nvPr/>
              </p:nvSpPr>
              <p:spPr bwMode="auto">
                <a:xfrm>
                  <a:off x="7435850" y="5475288"/>
                  <a:ext cx="495300" cy="1081087"/>
                </a:xfrm>
                <a:custGeom>
                  <a:avLst/>
                  <a:gdLst>
                    <a:gd name="T0" fmla="*/ 90488 w 312"/>
                    <a:gd name="T1" fmla="*/ 1081087 h 681"/>
                    <a:gd name="T2" fmla="*/ 495300 w 312"/>
                    <a:gd name="T3" fmla="*/ 720725 h 681"/>
                    <a:gd name="T4" fmla="*/ 360363 w 312"/>
                    <a:gd name="T5" fmla="*/ 585787 h 681"/>
                    <a:gd name="T6" fmla="*/ 360363 w 312"/>
                    <a:gd name="T7" fmla="*/ 495300 h 681"/>
                    <a:gd name="T8" fmla="*/ 314325 w 312"/>
                    <a:gd name="T9" fmla="*/ 404812 h 681"/>
                    <a:gd name="T10" fmla="*/ 225425 w 312"/>
                    <a:gd name="T11" fmla="*/ 404812 h 681"/>
                    <a:gd name="T12" fmla="*/ 269875 w 312"/>
                    <a:gd name="T13" fmla="*/ 225425 h 681"/>
                    <a:gd name="T14" fmla="*/ 314325 w 312"/>
                    <a:gd name="T15" fmla="*/ 180975 h 681"/>
                    <a:gd name="T16" fmla="*/ 360363 w 312"/>
                    <a:gd name="T17" fmla="*/ 90487 h 681"/>
                    <a:gd name="T18" fmla="*/ 360363 w 312"/>
                    <a:gd name="T19" fmla="*/ 0 h 681"/>
                    <a:gd name="T20" fmla="*/ 179388 w 312"/>
                    <a:gd name="T21" fmla="*/ 90487 h 681"/>
                    <a:gd name="T22" fmla="*/ 0 w 312"/>
                    <a:gd name="T23" fmla="*/ 225425 h 681"/>
                    <a:gd name="T24" fmla="*/ 44450 w 312"/>
                    <a:gd name="T25" fmla="*/ 315912 h 681"/>
                    <a:gd name="T26" fmla="*/ 0 w 312"/>
                    <a:gd name="T27" fmla="*/ 450850 h 681"/>
                    <a:gd name="T28" fmla="*/ 44450 w 312"/>
                    <a:gd name="T29" fmla="*/ 495300 h 681"/>
                    <a:gd name="T30" fmla="*/ 0 w 312"/>
                    <a:gd name="T31" fmla="*/ 630237 h 681"/>
                    <a:gd name="T32" fmla="*/ 44450 w 312"/>
                    <a:gd name="T33" fmla="*/ 674687 h 681"/>
                    <a:gd name="T34" fmla="*/ 0 w 312"/>
                    <a:gd name="T35" fmla="*/ 765175 h 681"/>
                    <a:gd name="T36" fmla="*/ 90488 w 312"/>
                    <a:gd name="T37" fmla="*/ 855662 h 681"/>
                    <a:gd name="T38" fmla="*/ 90488 w 312"/>
                    <a:gd name="T39" fmla="*/ 1081087 h 681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312" h="681">
                      <a:moveTo>
                        <a:pt x="57" y="681"/>
                      </a:moveTo>
                      <a:lnTo>
                        <a:pt x="312" y="454"/>
                      </a:lnTo>
                      <a:lnTo>
                        <a:pt x="227" y="369"/>
                      </a:lnTo>
                      <a:lnTo>
                        <a:pt x="227" y="312"/>
                      </a:lnTo>
                      <a:lnTo>
                        <a:pt x="198" y="255"/>
                      </a:lnTo>
                      <a:lnTo>
                        <a:pt x="142" y="255"/>
                      </a:lnTo>
                      <a:lnTo>
                        <a:pt x="170" y="142"/>
                      </a:lnTo>
                      <a:lnTo>
                        <a:pt x="198" y="114"/>
                      </a:lnTo>
                      <a:lnTo>
                        <a:pt x="227" y="57"/>
                      </a:lnTo>
                      <a:lnTo>
                        <a:pt x="227" y="0"/>
                      </a:lnTo>
                      <a:lnTo>
                        <a:pt x="113" y="57"/>
                      </a:lnTo>
                      <a:lnTo>
                        <a:pt x="0" y="142"/>
                      </a:lnTo>
                      <a:lnTo>
                        <a:pt x="28" y="199"/>
                      </a:lnTo>
                      <a:lnTo>
                        <a:pt x="0" y="284"/>
                      </a:lnTo>
                      <a:lnTo>
                        <a:pt x="28" y="312"/>
                      </a:lnTo>
                      <a:lnTo>
                        <a:pt x="0" y="397"/>
                      </a:lnTo>
                      <a:lnTo>
                        <a:pt x="28" y="425"/>
                      </a:lnTo>
                      <a:lnTo>
                        <a:pt x="0" y="482"/>
                      </a:lnTo>
                      <a:lnTo>
                        <a:pt x="57" y="539"/>
                      </a:lnTo>
                      <a:lnTo>
                        <a:pt x="57" y="681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75" name="Freeform 108"/>
                <p:cNvSpPr>
                  <a:spLocks/>
                </p:cNvSpPr>
                <p:nvPr/>
              </p:nvSpPr>
              <p:spPr bwMode="auto">
                <a:xfrm>
                  <a:off x="7661275" y="5565775"/>
                  <a:ext cx="495300" cy="630238"/>
                </a:xfrm>
                <a:custGeom>
                  <a:avLst/>
                  <a:gdLst>
                    <a:gd name="T0" fmla="*/ 134938 w 312"/>
                    <a:gd name="T1" fmla="*/ 0 h 397"/>
                    <a:gd name="T2" fmla="*/ 179388 w 312"/>
                    <a:gd name="T3" fmla="*/ 0 h 397"/>
                    <a:gd name="T4" fmla="*/ 225425 w 312"/>
                    <a:gd name="T5" fmla="*/ 90488 h 397"/>
                    <a:gd name="T6" fmla="*/ 314325 w 312"/>
                    <a:gd name="T7" fmla="*/ 90488 h 397"/>
                    <a:gd name="T8" fmla="*/ 360363 w 312"/>
                    <a:gd name="T9" fmla="*/ 134938 h 397"/>
                    <a:gd name="T10" fmla="*/ 314325 w 312"/>
                    <a:gd name="T11" fmla="*/ 314325 h 397"/>
                    <a:gd name="T12" fmla="*/ 449263 w 312"/>
                    <a:gd name="T13" fmla="*/ 404813 h 397"/>
                    <a:gd name="T14" fmla="*/ 495300 w 312"/>
                    <a:gd name="T15" fmla="*/ 495300 h 397"/>
                    <a:gd name="T16" fmla="*/ 360363 w 312"/>
                    <a:gd name="T17" fmla="*/ 539750 h 397"/>
                    <a:gd name="T18" fmla="*/ 269875 w 312"/>
                    <a:gd name="T19" fmla="*/ 630238 h 397"/>
                    <a:gd name="T20" fmla="*/ 134938 w 312"/>
                    <a:gd name="T21" fmla="*/ 495300 h 397"/>
                    <a:gd name="T22" fmla="*/ 134938 w 312"/>
                    <a:gd name="T23" fmla="*/ 404813 h 397"/>
                    <a:gd name="T24" fmla="*/ 88900 w 312"/>
                    <a:gd name="T25" fmla="*/ 314325 h 397"/>
                    <a:gd name="T26" fmla="*/ 0 w 312"/>
                    <a:gd name="T27" fmla="*/ 314325 h 397"/>
                    <a:gd name="T28" fmla="*/ 44450 w 312"/>
                    <a:gd name="T29" fmla="*/ 134938 h 397"/>
                    <a:gd name="T30" fmla="*/ 88900 w 312"/>
                    <a:gd name="T31" fmla="*/ 90488 h 397"/>
                    <a:gd name="T32" fmla="*/ 134938 w 312"/>
                    <a:gd name="T33" fmla="*/ 0 h 397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12" h="397">
                      <a:moveTo>
                        <a:pt x="85" y="0"/>
                      </a:moveTo>
                      <a:lnTo>
                        <a:pt x="113" y="0"/>
                      </a:lnTo>
                      <a:lnTo>
                        <a:pt x="142" y="57"/>
                      </a:lnTo>
                      <a:lnTo>
                        <a:pt x="198" y="57"/>
                      </a:lnTo>
                      <a:lnTo>
                        <a:pt x="227" y="85"/>
                      </a:lnTo>
                      <a:lnTo>
                        <a:pt x="198" y="198"/>
                      </a:lnTo>
                      <a:lnTo>
                        <a:pt x="283" y="255"/>
                      </a:lnTo>
                      <a:lnTo>
                        <a:pt x="312" y="312"/>
                      </a:lnTo>
                      <a:lnTo>
                        <a:pt x="227" y="340"/>
                      </a:lnTo>
                      <a:lnTo>
                        <a:pt x="170" y="397"/>
                      </a:lnTo>
                      <a:lnTo>
                        <a:pt x="85" y="312"/>
                      </a:lnTo>
                      <a:lnTo>
                        <a:pt x="85" y="255"/>
                      </a:lnTo>
                      <a:lnTo>
                        <a:pt x="56" y="198"/>
                      </a:lnTo>
                      <a:lnTo>
                        <a:pt x="0" y="198"/>
                      </a:lnTo>
                      <a:lnTo>
                        <a:pt x="28" y="85"/>
                      </a:lnTo>
                      <a:lnTo>
                        <a:pt x="56" y="57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76" name="Freeform 109"/>
                <p:cNvSpPr>
                  <a:spLocks/>
                </p:cNvSpPr>
                <p:nvPr/>
              </p:nvSpPr>
              <p:spPr bwMode="auto">
                <a:xfrm>
                  <a:off x="7165975" y="5340350"/>
                  <a:ext cx="674688" cy="404813"/>
                </a:xfrm>
                <a:custGeom>
                  <a:avLst/>
                  <a:gdLst>
                    <a:gd name="T0" fmla="*/ 674688 w 425"/>
                    <a:gd name="T1" fmla="*/ 46038 h 255"/>
                    <a:gd name="T2" fmla="*/ 630238 w 425"/>
                    <a:gd name="T3" fmla="*/ 134938 h 255"/>
                    <a:gd name="T4" fmla="*/ 449263 w 425"/>
                    <a:gd name="T5" fmla="*/ 225425 h 255"/>
                    <a:gd name="T6" fmla="*/ 269875 w 425"/>
                    <a:gd name="T7" fmla="*/ 360363 h 255"/>
                    <a:gd name="T8" fmla="*/ 179388 w 425"/>
                    <a:gd name="T9" fmla="*/ 404813 h 255"/>
                    <a:gd name="T10" fmla="*/ 44450 w 425"/>
                    <a:gd name="T11" fmla="*/ 269875 h 255"/>
                    <a:gd name="T12" fmla="*/ 0 w 425"/>
                    <a:gd name="T13" fmla="*/ 180975 h 255"/>
                    <a:gd name="T14" fmla="*/ 44450 w 425"/>
                    <a:gd name="T15" fmla="*/ 90488 h 255"/>
                    <a:gd name="T16" fmla="*/ 44450 w 425"/>
                    <a:gd name="T17" fmla="*/ 0 h 255"/>
                    <a:gd name="T18" fmla="*/ 269875 w 425"/>
                    <a:gd name="T19" fmla="*/ 46038 h 255"/>
                    <a:gd name="T20" fmla="*/ 449263 w 425"/>
                    <a:gd name="T21" fmla="*/ 0 h 255"/>
                    <a:gd name="T22" fmla="*/ 495300 w 425"/>
                    <a:gd name="T23" fmla="*/ 46038 h 255"/>
                    <a:gd name="T24" fmla="*/ 630238 w 425"/>
                    <a:gd name="T25" fmla="*/ 46038 h 255"/>
                    <a:gd name="T26" fmla="*/ 674688 w 425"/>
                    <a:gd name="T27" fmla="*/ 46038 h 25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425" h="255">
                      <a:moveTo>
                        <a:pt x="425" y="29"/>
                      </a:moveTo>
                      <a:lnTo>
                        <a:pt x="397" y="85"/>
                      </a:lnTo>
                      <a:lnTo>
                        <a:pt x="283" y="142"/>
                      </a:lnTo>
                      <a:lnTo>
                        <a:pt x="170" y="227"/>
                      </a:lnTo>
                      <a:lnTo>
                        <a:pt x="113" y="255"/>
                      </a:lnTo>
                      <a:lnTo>
                        <a:pt x="28" y="170"/>
                      </a:lnTo>
                      <a:lnTo>
                        <a:pt x="0" y="114"/>
                      </a:lnTo>
                      <a:lnTo>
                        <a:pt x="28" y="57"/>
                      </a:lnTo>
                      <a:lnTo>
                        <a:pt x="28" y="0"/>
                      </a:lnTo>
                      <a:lnTo>
                        <a:pt x="170" y="29"/>
                      </a:lnTo>
                      <a:lnTo>
                        <a:pt x="283" y="0"/>
                      </a:lnTo>
                      <a:lnTo>
                        <a:pt x="312" y="29"/>
                      </a:lnTo>
                      <a:lnTo>
                        <a:pt x="397" y="29"/>
                      </a:lnTo>
                      <a:lnTo>
                        <a:pt x="425" y="2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77" name="Freeform 110"/>
                <p:cNvSpPr>
                  <a:spLocks/>
                </p:cNvSpPr>
                <p:nvPr/>
              </p:nvSpPr>
              <p:spPr bwMode="auto">
                <a:xfrm>
                  <a:off x="6715125" y="5295900"/>
                  <a:ext cx="495300" cy="404813"/>
                </a:xfrm>
                <a:custGeom>
                  <a:avLst/>
                  <a:gdLst>
                    <a:gd name="T0" fmla="*/ 495300 w 312"/>
                    <a:gd name="T1" fmla="*/ 134938 h 255"/>
                    <a:gd name="T2" fmla="*/ 315913 w 312"/>
                    <a:gd name="T3" fmla="*/ 134938 h 255"/>
                    <a:gd name="T4" fmla="*/ 0 w 312"/>
                    <a:gd name="T5" fmla="*/ 0 h 255"/>
                    <a:gd name="T6" fmla="*/ 0 w 312"/>
                    <a:gd name="T7" fmla="*/ 134938 h 255"/>
                    <a:gd name="T8" fmla="*/ 90488 w 312"/>
                    <a:gd name="T9" fmla="*/ 225425 h 255"/>
                    <a:gd name="T10" fmla="*/ 180975 w 312"/>
                    <a:gd name="T11" fmla="*/ 269875 h 255"/>
                    <a:gd name="T12" fmla="*/ 134938 w 312"/>
                    <a:gd name="T13" fmla="*/ 360363 h 255"/>
                    <a:gd name="T14" fmla="*/ 225425 w 312"/>
                    <a:gd name="T15" fmla="*/ 360363 h 255"/>
                    <a:gd name="T16" fmla="*/ 225425 w 312"/>
                    <a:gd name="T17" fmla="*/ 269875 h 255"/>
                    <a:gd name="T18" fmla="*/ 360363 w 312"/>
                    <a:gd name="T19" fmla="*/ 314325 h 255"/>
                    <a:gd name="T20" fmla="*/ 360363 w 312"/>
                    <a:gd name="T21" fmla="*/ 404813 h 255"/>
                    <a:gd name="T22" fmla="*/ 450850 w 312"/>
                    <a:gd name="T23" fmla="*/ 360363 h 255"/>
                    <a:gd name="T24" fmla="*/ 495300 w 312"/>
                    <a:gd name="T25" fmla="*/ 314325 h 255"/>
                    <a:gd name="T26" fmla="*/ 450850 w 312"/>
                    <a:gd name="T27" fmla="*/ 225425 h 255"/>
                    <a:gd name="T28" fmla="*/ 495300 w 312"/>
                    <a:gd name="T29" fmla="*/ 134938 h 255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312" h="255">
                      <a:moveTo>
                        <a:pt x="312" y="85"/>
                      </a:moveTo>
                      <a:lnTo>
                        <a:pt x="199" y="85"/>
                      </a:lnTo>
                      <a:lnTo>
                        <a:pt x="0" y="0"/>
                      </a:lnTo>
                      <a:lnTo>
                        <a:pt x="0" y="85"/>
                      </a:lnTo>
                      <a:lnTo>
                        <a:pt x="57" y="142"/>
                      </a:lnTo>
                      <a:lnTo>
                        <a:pt x="114" y="170"/>
                      </a:lnTo>
                      <a:lnTo>
                        <a:pt x="85" y="227"/>
                      </a:lnTo>
                      <a:lnTo>
                        <a:pt x="142" y="227"/>
                      </a:lnTo>
                      <a:lnTo>
                        <a:pt x="142" y="170"/>
                      </a:lnTo>
                      <a:lnTo>
                        <a:pt x="227" y="198"/>
                      </a:lnTo>
                      <a:lnTo>
                        <a:pt x="227" y="255"/>
                      </a:lnTo>
                      <a:lnTo>
                        <a:pt x="284" y="227"/>
                      </a:lnTo>
                      <a:lnTo>
                        <a:pt x="312" y="198"/>
                      </a:lnTo>
                      <a:lnTo>
                        <a:pt x="284" y="142"/>
                      </a:lnTo>
                      <a:lnTo>
                        <a:pt x="312" y="8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78" name="Freeform 111"/>
                <p:cNvSpPr>
                  <a:spLocks/>
                </p:cNvSpPr>
                <p:nvPr/>
              </p:nvSpPr>
              <p:spPr bwMode="auto">
                <a:xfrm>
                  <a:off x="6535738" y="4530725"/>
                  <a:ext cx="674687" cy="900113"/>
                </a:xfrm>
                <a:custGeom>
                  <a:avLst/>
                  <a:gdLst>
                    <a:gd name="T0" fmla="*/ 360362 w 425"/>
                    <a:gd name="T1" fmla="*/ 90488 h 567"/>
                    <a:gd name="T2" fmla="*/ 269875 w 425"/>
                    <a:gd name="T3" fmla="*/ 0 h 567"/>
                    <a:gd name="T4" fmla="*/ 225425 w 425"/>
                    <a:gd name="T5" fmla="*/ 0 h 567"/>
                    <a:gd name="T6" fmla="*/ 90487 w 425"/>
                    <a:gd name="T7" fmla="*/ 90488 h 567"/>
                    <a:gd name="T8" fmla="*/ 44450 w 425"/>
                    <a:gd name="T9" fmla="*/ 90488 h 567"/>
                    <a:gd name="T10" fmla="*/ 0 w 425"/>
                    <a:gd name="T11" fmla="*/ 179388 h 567"/>
                    <a:gd name="T12" fmla="*/ 44450 w 425"/>
                    <a:gd name="T13" fmla="*/ 179388 h 567"/>
                    <a:gd name="T14" fmla="*/ 90487 w 425"/>
                    <a:gd name="T15" fmla="*/ 269875 h 567"/>
                    <a:gd name="T16" fmla="*/ 44450 w 425"/>
                    <a:gd name="T17" fmla="*/ 360363 h 567"/>
                    <a:gd name="T18" fmla="*/ 44450 w 425"/>
                    <a:gd name="T19" fmla="*/ 495300 h 567"/>
                    <a:gd name="T20" fmla="*/ 134937 w 425"/>
                    <a:gd name="T21" fmla="*/ 495300 h 567"/>
                    <a:gd name="T22" fmla="*/ 269875 w 425"/>
                    <a:gd name="T23" fmla="*/ 630238 h 567"/>
                    <a:gd name="T24" fmla="*/ 134937 w 425"/>
                    <a:gd name="T25" fmla="*/ 719138 h 567"/>
                    <a:gd name="T26" fmla="*/ 179387 w 425"/>
                    <a:gd name="T27" fmla="*/ 765175 h 567"/>
                    <a:gd name="T28" fmla="*/ 495300 w 425"/>
                    <a:gd name="T29" fmla="*/ 900113 h 567"/>
                    <a:gd name="T30" fmla="*/ 674687 w 425"/>
                    <a:gd name="T31" fmla="*/ 900113 h 567"/>
                    <a:gd name="T32" fmla="*/ 674687 w 425"/>
                    <a:gd name="T33" fmla="*/ 719138 h 567"/>
                    <a:gd name="T34" fmla="*/ 495300 w 425"/>
                    <a:gd name="T35" fmla="*/ 630238 h 567"/>
                    <a:gd name="T36" fmla="*/ 495300 w 425"/>
                    <a:gd name="T37" fmla="*/ 584200 h 567"/>
                    <a:gd name="T38" fmla="*/ 314325 w 425"/>
                    <a:gd name="T39" fmla="*/ 360363 h 567"/>
                    <a:gd name="T40" fmla="*/ 360362 w 425"/>
                    <a:gd name="T41" fmla="*/ 269875 h 567"/>
                    <a:gd name="T42" fmla="*/ 360362 w 425"/>
                    <a:gd name="T43" fmla="*/ 90488 h 567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425" h="567">
                      <a:moveTo>
                        <a:pt x="227" y="57"/>
                      </a:moveTo>
                      <a:lnTo>
                        <a:pt x="170" y="0"/>
                      </a:lnTo>
                      <a:lnTo>
                        <a:pt x="142" y="0"/>
                      </a:lnTo>
                      <a:lnTo>
                        <a:pt x="57" y="57"/>
                      </a:lnTo>
                      <a:lnTo>
                        <a:pt x="28" y="57"/>
                      </a:lnTo>
                      <a:lnTo>
                        <a:pt x="0" y="113"/>
                      </a:lnTo>
                      <a:lnTo>
                        <a:pt x="28" y="113"/>
                      </a:lnTo>
                      <a:lnTo>
                        <a:pt x="57" y="170"/>
                      </a:lnTo>
                      <a:lnTo>
                        <a:pt x="28" y="227"/>
                      </a:lnTo>
                      <a:lnTo>
                        <a:pt x="28" y="312"/>
                      </a:lnTo>
                      <a:lnTo>
                        <a:pt x="85" y="312"/>
                      </a:lnTo>
                      <a:lnTo>
                        <a:pt x="170" y="397"/>
                      </a:lnTo>
                      <a:lnTo>
                        <a:pt x="85" y="453"/>
                      </a:lnTo>
                      <a:lnTo>
                        <a:pt x="113" y="482"/>
                      </a:lnTo>
                      <a:lnTo>
                        <a:pt x="312" y="567"/>
                      </a:lnTo>
                      <a:lnTo>
                        <a:pt x="425" y="567"/>
                      </a:lnTo>
                      <a:lnTo>
                        <a:pt x="425" y="453"/>
                      </a:lnTo>
                      <a:lnTo>
                        <a:pt x="312" y="397"/>
                      </a:lnTo>
                      <a:lnTo>
                        <a:pt x="312" y="368"/>
                      </a:lnTo>
                      <a:lnTo>
                        <a:pt x="198" y="227"/>
                      </a:lnTo>
                      <a:lnTo>
                        <a:pt x="227" y="170"/>
                      </a:lnTo>
                      <a:lnTo>
                        <a:pt x="227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79" name="Freeform 112"/>
                <p:cNvSpPr>
                  <a:spLocks/>
                </p:cNvSpPr>
                <p:nvPr/>
              </p:nvSpPr>
              <p:spPr bwMode="auto">
                <a:xfrm>
                  <a:off x="7570788" y="4079875"/>
                  <a:ext cx="315912" cy="406400"/>
                </a:xfrm>
                <a:custGeom>
                  <a:avLst/>
                  <a:gdLst>
                    <a:gd name="T0" fmla="*/ 225425 w 199"/>
                    <a:gd name="T1" fmla="*/ 0 h 256"/>
                    <a:gd name="T2" fmla="*/ 0 w 199"/>
                    <a:gd name="T3" fmla="*/ 90488 h 256"/>
                    <a:gd name="T4" fmla="*/ 44450 w 199"/>
                    <a:gd name="T5" fmla="*/ 271463 h 256"/>
                    <a:gd name="T6" fmla="*/ 0 w 199"/>
                    <a:gd name="T7" fmla="*/ 360363 h 256"/>
                    <a:gd name="T8" fmla="*/ 44450 w 199"/>
                    <a:gd name="T9" fmla="*/ 406400 h 256"/>
                    <a:gd name="T10" fmla="*/ 90487 w 199"/>
                    <a:gd name="T11" fmla="*/ 360363 h 256"/>
                    <a:gd name="T12" fmla="*/ 134937 w 199"/>
                    <a:gd name="T13" fmla="*/ 360363 h 256"/>
                    <a:gd name="T14" fmla="*/ 134937 w 199"/>
                    <a:gd name="T15" fmla="*/ 406400 h 256"/>
                    <a:gd name="T16" fmla="*/ 179387 w 199"/>
                    <a:gd name="T17" fmla="*/ 406400 h 256"/>
                    <a:gd name="T18" fmla="*/ 179387 w 199"/>
                    <a:gd name="T19" fmla="*/ 360363 h 256"/>
                    <a:gd name="T20" fmla="*/ 315912 w 199"/>
                    <a:gd name="T21" fmla="*/ 360363 h 256"/>
                    <a:gd name="T22" fmla="*/ 225425 w 199"/>
                    <a:gd name="T23" fmla="*/ 225425 h 256"/>
                    <a:gd name="T24" fmla="*/ 225425 w 199"/>
                    <a:gd name="T25" fmla="*/ 0 h 25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199" h="256">
                      <a:moveTo>
                        <a:pt x="142" y="0"/>
                      </a:moveTo>
                      <a:lnTo>
                        <a:pt x="0" y="57"/>
                      </a:lnTo>
                      <a:lnTo>
                        <a:pt x="28" y="171"/>
                      </a:lnTo>
                      <a:lnTo>
                        <a:pt x="0" y="227"/>
                      </a:lnTo>
                      <a:lnTo>
                        <a:pt x="28" y="256"/>
                      </a:lnTo>
                      <a:lnTo>
                        <a:pt x="57" y="227"/>
                      </a:lnTo>
                      <a:lnTo>
                        <a:pt x="85" y="227"/>
                      </a:lnTo>
                      <a:lnTo>
                        <a:pt x="85" y="256"/>
                      </a:lnTo>
                      <a:lnTo>
                        <a:pt x="113" y="256"/>
                      </a:lnTo>
                      <a:lnTo>
                        <a:pt x="113" y="227"/>
                      </a:lnTo>
                      <a:lnTo>
                        <a:pt x="199" y="227"/>
                      </a:lnTo>
                      <a:lnTo>
                        <a:pt x="142" y="142"/>
                      </a:lnTo>
                      <a:lnTo>
                        <a:pt x="142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80" name="Freeform 113"/>
                <p:cNvSpPr>
                  <a:spLocks/>
                </p:cNvSpPr>
                <p:nvPr/>
              </p:nvSpPr>
              <p:spPr bwMode="auto">
                <a:xfrm>
                  <a:off x="4421188" y="4079875"/>
                  <a:ext cx="179387" cy="180975"/>
                </a:xfrm>
                <a:custGeom>
                  <a:avLst/>
                  <a:gdLst>
                    <a:gd name="T0" fmla="*/ 44450 w 113"/>
                    <a:gd name="T1" fmla="*/ 0 h 114"/>
                    <a:gd name="T2" fmla="*/ 44450 w 113"/>
                    <a:gd name="T3" fmla="*/ 90488 h 114"/>
                    <a:gd name="T4" fmla="*/ 0 w 113"/>
                    <a:gd name="T5" fmla="*/ 134938 h 114"/>
                    <a:gd name="T6" fmla="*/ 179387 w 113"/>
                    <a:gd name="T7" fmla="*/ 180975 h 114"/>
                    <a:gd name="T8" fmla="*/ 179387 w 113"/>
                    <a:gd name="T9" fmla="*/ 90488 h 114"/>
                    <a:gd name="T10" fmla="*/ 134937 w 113"/>
                    <a:gd name="T11" fmla="*/ 0 h 114"/>
                    <a:gd name="T12" fmla="*/ 44450 w 113"/>
                    <a:gd name="T13" fmla="*/ 0 h 11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3" h="114">
                      <a:moveTo>
                        <a:pt x="28" y="0"/>
                      </a:moveTo>
                      <a:lnTo>
                        <a:pt x="28" y="57"/>
                      </a:lnTo>
                      <a:lnTo>
                        <a:pt x="0" y="85"/>
                      </a:lnTo>
                      <a:lnTo>
                        <a:pt x="113" y="114"/>
                      </a:lnTo>
                      <a:lnTo>
                        <a:pt x="113" y="57"/>
                      </a:lnTo>
                      <a:lnTo>
                        <a:pt x="85" y="0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81" name="Freeform 114"/>
                <p:cNvSpPr>
                  <a:spLocks/>
                </p:cNvSpPr>
                <p:nvPr/>
              </p:nvSpPr>
              <p:spPr bwMode="auto">
                <a:xfrm>
                  <a:off x="4600575" y="3990975"/>
                  <a:ext cx="225425" cy="314325"/>
                </a:xfrm>
                <a:custGeom>
                  <a:avLst/>
                  <a:gdLst>
                    <a:gd name="T0" fmla="*/ 0 w 142"/>
                    <a:gd name="T1" fmla="*/ 179388 h 198"/>
                    <a:gd name="T2" fmla="*/ 0 w 142"/>
                    <a:gd name="T3" fmla="*/ 269875 h 198"/>
                    <a:gd name="T4" fmla="*/ 44450 w 142"/>
                    <a:gd name="T5" fmla="*/ 314325 h 198"/>
                    <a:gd name="T6" fmla="*/ 179388 w 142"/>
                    <a:gd name="T7" fmla="*/ 314325 h 198"/>
                    <a:gd name="T8" fmla="*/ 225425 w 142"/>
                    <a:gd name="T9" fmla="*/ 223838 h 198"/>
                    <a:gd name="T10" fmla="*/ 179388 w 142"/>
                    <a:gd name="T11" fmla="*/ 179388 h 198"/>
                    <a:gd name="T12" fmla="*/ 134938 w 142"/>
                    <a:gd name="T13" fmla="*/ 88900 h 198"/>
                    <a:gd name="T14" fmla="*/ 179388 w 142"/>
                    <a:gd name="T15" fmla="*/ 44450 h 198"/>
                    <a:gd name="T16" fmla="*/ 134938 w 142"/>
                    <a:gd name="T17" fmla="*/ 0 h 198"/>
                    <a:gd name="T18" fmla="*/ 44450 w 142"/>
                    <a:gd name="T19" fmla="*/ 0 h 198"/>
                    <a:gd name="T20" fmla="*/ 0 w 142"/>
                    <a:gd name="T21" fmla="*/ 179388 h 198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42" h="198">
                      <a:moveTo>
                        <a:pt x="0" y="113"/>
                      </a:moveTo>
                      <a:lnTo>
                        <a:pt x="0" y="170"/>
                      </a:lnTo>
                      <a:lnTo>
                        <a:pt x="28" y="198"/>
                      </a:lnTo>
                      <a:lnTo>
                        <a:pt x="113" y="198"/>
                      </a:lnTo>
                      <a:lnTo>
                        <a:pt x="142" y="141"/>
                      </a:lnTo>
                      <a:lnTo>
                        <a:pt x="113" y="113"/>
                      </a:lnTo>
                      <a:lnTo>
                        <a:pt x="85" y="56"/>
                      </a:lnTo>
                      <a:lnTo>
                        <a:pt x="113" y="28"/>
                      </a:lnTo>
                      <a:lnTo>
                        <a:pt x="85" y="0"/>
                      </a:lnTo>
                      <a:lnTo>
                        <a:pt x="28" y="0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82" name="Freeform 115"/>
                <p:cNvSpPr>
                  <a:spLocks/>
                </p:cNvSpPr>
                <p:nvPr/>
              </p:nvSpPr>
              <p:spPr bwMode="auto">
                <a:xfrm>
                  <a:off x="4826000" y="4845050"/>
                  <a:ext cx="225425" cy="225425"/>
                </a:xfrm>
                <a:custGeom>
                  <a:avLst/>
                  <a:gdLst>
                    <a:gd name="T0" fmla="*/ 0 w 142"/>
                    <a:gd name="T1" fmla="*/ 180975 h 142"/>
                    <a:gd name="T2" fmla="*/ 134938 w 142"/>
                    <a:gd name="T3" fmla="*/ 0 h 142"/>
                    <a:gd name="T4" fmla="*/ 225425 w 142"/>
                    <a:gd name="T5" fmla="*/ 46038 h 142"/>
                    <a:gd name="T6" fmla="*/ 179388 w 142"/>
                    <a:gd name="T7" fmla="*/ 134938 h 142"/>
                    <a:gd name="T8" fmla="*/ 44450 w 142"/>
                    <a:gd name="T9" fmla="*/ 225425 h 142"/>
                    <a:gd name="T10" fmla="*/ 0 w 142"/>
                    <a:gd name="T11" fmla="*/ 180975 h 14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42" h="142">
                      <a:moveTo>
                        <a:pt x="0" y="114"/>
                      </a:moveTo>
                      <a:lnTo>
                        <a:pt x="85" y="0"/>
                      </a:lnTo>
                      <a:lnTo>
                        <a:pt x="142" y="29"/>
                      </a:lnTo>
                      <a:lnTo>
                        <a:pt x="113" y="85"/>
                      </a:lnTo>
                      <a:lnTo>
                        <a:pt x="28" y="142"/>
                      </a:lnTo>
                      <a:lnTo>
                        <a:pt x="0" y="11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83" name="Freeform 116"/>
                <p:cNvSpPr>
                  <a:spLocks/>
                </p:cNvSpPr>
                <p:nvPr/>
              </p:nvSpPr>
              <p:spPr bwMode="auto">
                <a:xfrm>
                  <a:off x="4645025" y="4800600"/>
                  <a:ext cx="315913" cy="225425"/>
                </a:xfrm>
                <a:custGeom>
                  <a:avLst/>
                  <a:gdLst>
                    <a:gd name="T0" fmla="*/ 315913 w 199"/>
                    <a:gd name="T1" fmla="*/ 44450 h 142"/>
                    <a:gd name="T2" fmla="*/ 269875 w 199"/>
                    <a:gd name="T3" fmla="*/ 0 h 142"/>
                    <a:gd name="T4" fmla="*/ 225425 w 199"/>
                    <a:gd name="T5" fmla="*/ 44450 h 142"/>
                    <a:gd name="T6" fmla="*/ 90488 w 199"/>
                    <a:gd name="T7" fmla="*/ 90488 h 142"/>
                    <a:gd name="T8" fmla="*/ 0 w 199"/>
                    <a:gd name="T9" fmla="*/ 225425 h 142"/>
                    <a:gd name="T10" fmla="*/ 90488 w 199"/>
                    <a:gd name="T11" fmla="*/ 179388 h 142"/>
                    <a:gd name="T12" fmla="*/ 180975 w 199"/>
                    <a:gd name="T13" fmla="*/ 225425 h 142"/>
                    <a:gd name="T14" fmla="*/ 315913 w 199"/>
                    <a:gd name="T15" fmla="*/ 44450 h 14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99" h="142">
                      <a:moveTo>
                        <a:pt x="199" y="28"/>
                      </a:moveTo>
                      <a:lnTo>
                        <a:pt x="170" y="0"/>
                      </a:lnTo>
                      <a:lnTo>
                        <a:pt x="142" y="28"/>
                      </a:lnTo>
                      <a:lnTo>
                        <a:pt x="57" y="57"/>
                      </a:lnTo>
                      <a:lnTo>
                        <a:pt x="0" y="142"/>
                      </a:lnTo>
                      <a:lnTo>
                        <a:pt x="57" y="113"/>
                      </a:lnTo>
                      <a:lnTo>
                        <a:pt x="114" y="142"/>
                      </a:lnTo>
                      <a:lnTo>
                        <a:pt x="199" y="2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84" name="Freeform 117"/>
                <p:cNvSpPr>
                  <a:spLocks/>
                </p:cNvSpPr>
                <p:nvPr/>
              </p:nvSpPr>
              <p:spPr bwMode="auto">
                <a:xfrm>
                  <a:off x="4914900" y="4710113"/>
                  <a:ext cx="180975" cy="180975"/>
                </a:xfrm>
                <a:custGeom>
                  <a:avLst/>
                  <a:gdLst>
                    <a:gd name="T0" fmla="*/ 0 w 114"/>
                    <a:gd name="T1" fmla="*/ 90488 h 114"/>
                    <a:gd name="T2" fmla="*/ 0 w 114"/>
                    <a:gd name="T3" fmla="*/ 46038 h 114"/>
                    <a:gd name="T4" fmla="*/ 90488 w 114"/>
                    <a:gd name="T5" fmla="*/ 0 h 114"/>
                    <a:gd name="T6" fmla="*/ 136525 w 114"/>
                    <a:gd name="T7" fmla="*/ 0 h 114"/>
                    <a:gd name="T8" fmla="*/ 180975 w 114"/>
                    <a:gd name="T9" fmla="*/ 90488 h 114"/>
                    <a:gd name="T10" fmla="*/ 136525 w 114"/>
                    <a:gd name="T11" fmla="*/ 180975 h 114"/>
                    <a:gd name="T12" fmla="*/ 46038 w 114"/>
                    <a:gd name="T13" fmla="*/ 134938 h 114"/>
                    <a:gd name="T14" fmla="*/ 0 w 114"/>
                    <a:gd name="T15" fmla="*/ 90488 h 11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14" h="114">
                      <a:moveTo>
                        <a:pt x="0" y="57"/>
                      </a:moveTo>
                      <a:lnTo>
                        <a:pt x="0" y="29"/>
                      </a:lnTo>
                      <a:lnTo>
                        <a:pt x="57" y="0"/>
                      </a:lnTo>
                      <a:lnTo>
                        <a:pt x="86" y="0"/>
                      </a:lnTo>
                      <a:lnTo>
                        <a:pt x="114" y="57"/>
                      </a:lnTo>
                      <a:lnTo>
                        <a:pt x="86" y="114"/>
                      </a:lnTo>
                      <a:lnTo>
                        <a:pt x="29" y="85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85" name="Freeform 118"/>
                <p:cNvSpPr>
                  <a:spLocks/>
                </p:cNvSpPr>
                <p:nvPr/>
              </p:nvSpPr>
              <p:spPr bwMode="auto">
                <a:xfrm>
                  <a:off x="4870450" y="4440238"/>
                  <a:ext cx="315913" cy="360362"/>
                </a:xfrm>
                <a:custGeom>
                  <a:avLst/>
                  <a:gdLst>
                    <a:gd name="T0" fmla="*/ 44450 w 199"/>
                    <a:gd name="T1" fmla="*/ 315912 h 227"/>
                    <a:gd name="T2" fmla="*/ 0 w 199"/>
                    <a:gd name="T3" fmla="*/ 225425 h 227"/>
                    <a:gd name="T4" fmla="*/ 44450 w 199"/>
                    <a:gd name="T5" fmla="*/ 90487 h 227"/>
                    <a:gd name="T6" fmla="*/ 134938 w 199"/>
                    <a:gd name="T7" fmla="*/ 46037 h 227"/>
                    <a:gd name="T8" fmla="*/ 180975 w 199"/>
                    <a:gd name="T9" fmla="*/ 0 h 227"/>
                    <a:gd name="T10" fmla="*/ 269875 w 199"/>
                    <a:gd name="T11" fmla="*/ 46037 h 227"/>
                    <a:gd name="T12" fmla="*/ 269875 w 199"/>
                    <a:gd name="T13" fmla="*/ 180975 h 227"/>
                    <a:gd name="T14" fmla="*/ 225425 w 199"/>
                    <a:gd name="T15" fmla="*/ 225425 h 227"/>
                    <a:gd name="T16" fmla="*/ 315913 w 199"/>
                    <a:gd name="T17" fmla="*/ 225425 h 227"/>
                    <a:gd name="T18" fmla="*/ 315913 w 199"/>
                    <a:gd name="T19" fmla="*/ 269875 h 227"/>
                    <a:gd name="T20" fmla="*/ 225425 w 199"/>
                    <a:gd name="T21" fmla="*/ 360362 h 227"/>
                    <a:gd name="T22" fmla="*/ 180975 w 199"/>
                    <a:gd name="T23" fmla="*/ 269875 h 227"/>
                    <a:gd name="T24" fmla="*/ 134938 w 199"/>
                    <a:gd name="T25" fmla="*/ 269875 h 227"/>
                    <a:gd name="T26" fmla="*/ 44450 w 199"/>
                    <a:gd name="T27" fmla="*/ 315912 h 227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199" h="227">
                      <a:moveTo>
                        <a:pt x="28" y="199"/>
                      </a:moveTo>
                      <a:lnTo>
                        <a:pt x="0" y="142"/>
                      </a:lnTo>
                      <a:lnTo>
                        <a:pt x="28" y="57"/>
                      </a:lnTo>
                      <a:lnTo>
                        <a:pt x="85" y="29"/>
                      </a:lnTo>
                      <a:lnTo>
                        <a:pt x="114" y="0"/>
                      </a:lnTo>
                      <a:lnTo>
                        <a:pt x="170" y="29"/>
                      </a:lnTo>
                      <a:lnTo>
                        <a:pt x="170" y="114"/>
                      </a:lnTo>
                      <a:lnTo>
                        <a:pt x="142" y="142"/>
                      </a:lnTo>
                      <a:lnTo>
                        <a:pt x="199" y="142"/>
                      </a:lnTo>
                      <a:lnTo>
                        <a:pt x="199" y="170"/>
                      </a:lnTo>
                      <a:lnTo>
                        <a:pt x="142" y="227"/>
                      </a:lnTo>
                      <a:lnTo>
                        <a:pt x="114" y="170"/>
                      </a:lnTo>
                      <a:lnTo>
                        <a:pt x="85" y="170"/>
                      </a:lnTo>
                      <a:lnTo>
                        <a:pt x="28" y="19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86" name="Freeform 119"/>
                <p:cNvSpPr>
                  <a:spLocks/>
                </p:cNvSpPr>
                <p:nvPr/>
              </p:nvSpPr>
              <p:spPr bwMode="auto">
                <a:xfrm>
                  <a:off x="4735513" y="4665663"/>
                  <a:ext cx="179387" cy="225425"/>
                </a:xfrm>
                <a:custGeom>
                  <a:avLst/>
                  <a:gdLst>
                    <a:gd name="T0" fmla="*/ 44450 w 113"/>
                    <a:gd name="T1" fmla="*/ 0 h 142"/>
                    <a:gd name="T2" fmla="*/ 134937 w 113"/>
                    <a:gd name="T3" fmla="*/ 0 h 142"/>
                    <a:gd name="T4" fmla="*/ 179387 w 113"/>
                    <a:gd name="T5" fmla="*/ 90488 h 142"/>
                    <a:gd name="T6" fmla="*/ 179387 w 113"/>
                    <a:gd name="T7" fmla="*/ 134938 h 142"/>
                    <a:gd name="T8" fmla="*/ 134937 w 113"/>
                    <a:gd name="T9" fmla="*/ 179388 h 142"/>
                    <a:gd name="T10" fmla="*/ 0 w 113"/>
                    <a:gd name="T11" fmla="*/ 225425 h 142"/>
                    <a:gd name="T12" fmla="*/ 0 w 113"/>
                    <a:gd name="T13" fmla="*/ 134938 h 142"/>
                    <a:gd name="T14" fmla="*/ 44450 w 113"/>
                    <a:gd name="T15" fmla="*/ 44450 h 142"/>
                    <a:gd name="T16" fmla="*/ 44450 w 113"/>
                    <a:gd name="T17" fmla="*/ 0 h 14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13" h="142">
                      <a:moveTo>
                        <a:pt x="28" y="0"/>
                      </a:moveTo>
                      <a:lnTo>
                        <a:pt x="85" y="0"/>
                      </a:lnTo>
                      <a:lnTo>
                        <a:pt x="113" y="57"/>
                      </a:lnTo>
                      <a:lnTo>
                        <a:pt x="113" y="85"/>
                      </a:lnTo>
                      <a:lnTo>
                        <a:pt x="85" y="113"/>
                      </a:lnTo>
                      <a:lnTo>
                        <a:pt x="0" y="142"/>
                      </a:lnTo>
                      <a:lnTo>
                        <a:pt x="0" y="85"/>
                      </a:lnTo>
                      <a:lnTo>
                        <a:pt x="28" y="28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87" name="Freeform 120"/>
                <p:cNvSpPr>
                  <a:spLocks/>
                </p:cNvSpPr>
                <p:nvPr/>
              </p:nvSpPr>
              <p:spPr bwMode="auto">
                <a:xfrm>
                  <a:off x="4779963" y="4395788"/>
                  <a:ext cx="225425" cy="269875"/>
                </a:xfrm>
                <a:custGeom>
                  <a:avLst/>
                  <a:gdLst>
                    <a:gd name="T0" fmla="*/ 225425 w 142"/>
                    <a:gd name="T1" fmla="*/ 90488 h 170"/>
                    <a:gd name="T2" fmla="*/ 134938 w 142"/>
                    <a:gd name="T3" fmla="*/ 0 h 170"/>
                    <a:gd name="T4" fmla="*/ 90488 w 142"/>
                    <a:gd name="T5" fmla="*/ 0 h 170"/>
                    <a:gd name="T6" fmla="*/ 0 w 142"/>
                    <a:gd name="T7" fmla="*/ 90488 h 170"/>
                    <a:gd name="T8" fmla="*/ 0 w 142"/>
                    <a:gd name="T9" fmla="*/ 269875 h 170"/>
                    <a:gd name="T10" fmla="*/ 90488 w 142"/>
                    <a:gd name="T11" fmla="*/ 269875 h 170"/>
                    <a:gd name="T12" fmla="*/ 134938 w 142"/>
                    <a:gd name="T13" fmla="*/ 134938 h 170"/>
                    <a:gd name="T14" fmla="*/ 225425 w 142"/>
                    <a:gd name="T15" fmla="*/ 90488 h 17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42" h="170">
                      <a:moveTo>
                        <a:pt x="142" y="57"/>
                      </a:moveTo>
                      <a:lnTo>
                        <a:pt x="85" y="0"/>
                      </a:lnTo>
                      <a:lnTo>
                        <a:pt x="57" y="0"/>
                      </a:lnTo>
                      <a:lnTo>
                        <a:pt x="0" y="57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85" y="85"/>
                      </a:lnTo>
                      <a:lnTo>
                        <a:pt x="142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88" name="Freeform 121"/>
                <p:cNvSpPr>
                  <a:spLocks/>
                </p:cNvSpPr>
                <p:nvPr/>
              </p:nvSpPr>
              <p:spPr bwMode="auto">
                <a:xfrm>
                  <a:off x="5005388" y="4395788"/>
                  <a:ext cx="495300" cy="990600"/>
                </a:xfrm>
                <a:custGeom>
                  <a:avLst/>
                  <a:gdLst>
                    <a:gd name="T0" fmla="*/ 134938 w 312"/>
                    <a:gd name="T1" fmla="*/ 90488 h 624"/>
                    <a:gd name="T2" fmla="*/ 269875 w 312"/>
                    <a:gd name="T3" fmla="*/ 44450 h 624"/>
                    <a:gd name="T4" fmla="*/ 315913 w 312"/>
                    <a:gd name="T5" fmla="*/ 90488 h 624"/>
                    <a:gd name="T6" fmla="*/ 360363 w 312"/>
                    <a:gd name="T7" fmla="*/ 0 h 624"/>
                    <a:gd name="T8" fmla="*/ 450850 w 312"/>
                    <a:gd name="T9" fmla="*/ 90488 h 624"/>
                    <a:gd name="T10" fmla="*/ 450850 w 312"/>
                    <a:gd name="T11" fmla="*/ 269875 h 624"/>
                    <a:gd name="T12" fmla="*/ 495300 w 312"/>
                    <a:gd name="T13" fmla="*/ 360363 h 624"/>
                    <a:gd name="T14" fmla="*/ 495300 w 312"/>
                    <a:gd name="T15" fmla="*/ 630238 h 624"/>
                    <a:gd name="T16" fmla="*/ 450850 w 312"/>
                    <a:gd name="T17" fmla="*/ 674688 h 624"/>
                    <a:gd name="T18" fmla="*/ 450850 w 312"/>
                    <a:gd name="T19" fmla="*/ 765175 h 624"/>
                    <a:gd name="T20" fmla="*/ 404813 w 312"/>
                    <a:gd name="T21" fmla="*/ 765175 h 624"/>
                    <a:gd name="T22" fmla="*/ 404813 w 312"/>
                    <a:gd name="T23" fmla="*/ 944563 h 624"/>
                    <a:gd name="T24" fmla="*/ 315913 w 312"/>
                    <a:gd name="T25" fmla="*/ 990600 h 624"/>
                    <a:gd name="T26" fmla="*/ 225425 w 312"/>
                    <a:gd name="T27" fmla="*/ 990600 h 624"/>
                    <a:gd name="T28" fmla="*/ 180975 w 312"/>
                    <a:gd name="T29" fmla="*/ 944563 h 624"/>
                    <a:gd name="T30" fmla="*/ 90488 w 312"/>
                    <a:gd name="T31" fmla="*/ 944563 h 624"/>
                    <a:gd name="T32" fmla="*/ 46038 w 312"/>
                    <a:gd name="T33" fmla="*/ 809625 h 624"/>
                    <a:gd name="T34" fmla="*/ 0 w 312"/>
                    <a:gd name="T35" fmla="*/ 765175 h 624"/>
                    <a:gd name="T36" fmla="*/ 46038 w 312"/>
                    <a:gd name="T37" fmla="*/ 674688 h 624"/>
                    <a:gd name="T38" fmla="*/ 0 w 312"/>
                    <a:gd name="T39" fmla="*/ 584200 h 624"/>
                    <a:gd name="T40" fmla="*/ 46038 w 312"/>
                    <a:gd name="T41" fmla="*/ 495300 h 624"/>
                    <a:gd name="T42" fmla="*/ 90488 w 312"/>
                    <a:gd name="T43" fmla="*/ 404813 h 624"/>
                    <a:gd name="T44" fmla="*/ 180975 w 312"/>
                    <a:gd name="T45" fmla="*/ 314325 h 624"/>
                    <a:gd name="T46" fmla="*/ 180975 w 312"/>
                    <a:gd name="T47" fmla="*/ 269875 h 624"/>
                    <a:gd name="T48" fmla="*/ 90488 w 312"/>
                    <a:gd name="T49" fmla="*/ 269875 h 624"/>
                    <a:gd name="T50" fmla="*/ 134938 w 312"/>
                    <a:gd name="T51" fmla="*/ 225425 h 624"/>
                    <a:gd name="T52" fmla="*/ 134938 w 312"/>
                    <a:gd name="T53" fmla="*/ 90488 h 624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312" h="624">
                      <a:moveTo>
                        <a:pt x="85" y="57"/>
                      </a:moveTo>
                      <a:lnTo>
                        <a:pt x="170" y="28"/>
                      </a:lnTo>
                      <a:lnTo>
                        <a:pt x="199" y="57"/>
                      </a:lnTo>
                      <a:lnTo>
                        <a:pt x="227" y="0"/>
                      </a:lnTo>
                      <a:lnTo>
                        <a:pt x="284" y="57"/>
                      </a:lnTo>
                      <a:lnTo>
                        <a:pt x="284" y="170"/>
                      </a:lnTo>
                      <a:lnTo>
                        <a:pt x="312" y="227"/>
                      </a:lnTo>
                      <a:lnTo>
                        <a:pt x="312" y="397"/>
                      </a:lnTo>
                      <a:lnTo>
                        <a:pt x="284" y="425"/>
                      </a:lnTo>
                      <a:lnTo>
                        <a:pt x="284" y="482"/>
                      </a:lnTo>
                      <a:lnTo>
                        <a:pt x="255" y="482"/>
                      </a:lnTo>
                      <a:lnTo>
                        <a:pt x="255" y="595"/>
                      </a:lnTo>
                      <a:lnTo>
                        <a:pt x="199" y="624"/>
                      </a:lnTo>
                      <a:lnTo>
                        <a:pt x="142" y="624"/>
                      </a:lnTo>
                      <a:lnTo>
                        <a:pt x="114" y="595"/>
                      </a:lnTo>
                      <a:lnTo>
                        <a:pt x="57" y="595"/>
                      </a:lnTo>
                      <a:lnTo>
                        <a:pt x="29" y="510"/>
                      </a:lnTo>
                      <a:lnTo>
                        <a:pt x="0" y="482"/>
                      </a:lnTo>
                      <a:lnTo>
                        <a:pt x="29" y="425"/>
                      </a:lnTo>
                      <a:lnTo>
                        <a:pt x="0" y="368"/>
                      </a:lnTo>
                      <a:lnTo>
                        <a:pt x="29" y="312"/>
                      </a:lnTo>
                      <a:lnTo>
                        <a:pt x="57" y="255"/>
                      </a:lnTo>
                      <a:lnTo>
                        <a:pt x="114" y="198"/>
                      </a:lnTo>
                      <a:lnTo>
                        <a:pt x="114" y="170"/>
                      </a:lnTo>
                      <a:lnTo>
                        <a:pt x="57" y="170"/>
                      </a:lnTo>
                      <a:lnTo>
                        <a:pt x="85" y="142"/>
                      </a:lnTo>
                      <a:lnTo>
                        <a:pt x="85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89" name="Freeform 122"/>
                <p:cNvSpPr>
                  <a:spLocks/>
                </p:cNvSpPr>
                <p:nvPr/>
              </p:nvSpPr>
              <p:spPr bwMode="auto">
                <a:xfrm>
                  <a:off x="4510088" y="4756150"/>
                  <a:ext cx="225425" cy="269875"/>
                </a:xfrm>
                <a:custGeom>
                  <a:avLst/>
                  <a:gdLst>
                    <a:gd name="T0" fmla="*/ 225425 w 142"/>
                    <a:gd name="T1" fmla="*/ 44450 h 170"/>
                    <a:gd name="T2" fmla="*/ 225425 w 142"/>
                    <a:gd name="T3" fmla="*/ 134938 h 170"/>
                    <a:gd name="T4" fmla="*/ 134938 w 142"/>
                    <a:gd name="T5" fmla="*/ 269875 h 170"/>
                    <a:gd name="T6" fmla="*/ 46038 w 142"/>
                    <a:gd name="T7" fmla="*/ 269875 h 170"/>
                    <a:gd name="T8" fmla="*/ 0 w 142"/>
                    <a:gd name="T9" fmla="*/ 179388 h 170"/>
                    <a:gd name="T10" fmla="*/ 0 w 142"/>
                    <a:gd name="T11" fmla="*/ 88900 h 170"/>
                    <a:gd name="T12" fmla="*/ 90488 w 142"/>
                    <a:gd name="T13" fmla="*/ 0 h 170"/>
                    <a:gd name="T14" fmla="*/ 134938 w 142"/>
                    <a:gd name="T15" fmla="*/ 88900 h 170"/>
                    <a:gd name="T16" fmla="*/ 225425 w 142"/>
                    <a:gd name="T17" fmla="*/ 44450 h 17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42" h="170">
                      <a:moveTo>
                        <a:pt x="142" y="28"/>
                      </a:moveTo>
                      <a:lnTo>
                        <a:pt x="142" y="85"/>
                      </a:lnTo>
                      <a:lnTo>
                        <a:pt x="85" y="170"/>
                      </a:lnTo>
                      <a:lnTo>
                        <a:pt x="29" y="170"/>
                      </a:lnTo>
                      <a:lnTo>
                        <a:pt x="0" y="113"/>
                      </a:lnTo>
                      <a:lnTo>
                        <a:pt x="0" y="56"/>
                      </a:lnTo>
                      <a:lnTo>
                        <a:pt x="57" y="0"/>
                      </a:lnTo>
                      <a:lnTo>
                        <a:pt x="85" y="56"/>
                      </a:lnTo>
                      <a:lnTo>
                        <a:pt x="142" y="2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90" name="Freeform 123"/>
                <p:cNvSpPr>
                  <a:spLocks/>
                </p:cNvSpPr>
                <p:nvPr/>
              </p:nvSpPr>
              <p:spPr bwMode="auto">
                <a:xfrm>
                  <a:off x="4286250" y="4845050"/>
                  <a:ext cx="269875" cy="360363"/>
                </a:xfrm>
                <a:custGeom>
                  <a:avLst/>
                  <a:gdLst>
                    <a:gd name="T0" fmla="*/ 223838 w 170"/>
                    <a:gd name="T1" fmla="*/ 0 h 227"/>
                    <a:gd name="T2" fmla="*/ 134938 w 170"/>
                    <a:gd name="T3" fmla="*/ 46038 h 227"/>
                    <a:gd name="T4" fmla="*/ 0 w 170"/>
                    <a:gd name="T5" fmla="*/ 180975 h 227"/>
                    <a:gd name="T6" fmla="*/ 0 w 170"/>
                    <a:gd name="T7" fmla="*/ 269875 h 227"/>
                    <a:gd name="T8" fmla="*/ 44450 w 170"/>
                    <a:gd name="T9" fmla="*/ 360363 h 227"/>
                    <a:gd name="T10" fmla="*/ 134938 w 170"/>
                    <a:gd name="T11" fmla="*/ 360363 h 227"/>
                    <a:gd name="T12" fmla="*/ 179388 w 170"/>
                    <a:gd name="T13" fmla="*/ 315913 h 227"/>
                    <a:gd name="T14" fmla="*/ 179388 w 170"/>
                    <a:gd name="T15" fmla="*/ 269875 h 227"/>
                    <a:gd name="T16" fmla="*/ 269875 w 170"/>
                    <a:gd name="T17" fmla="*/ 269875 h 227"/>
                    <a:gd name="T18" fmla="*/ 269875 w 170"/>
                    <a:gd name="T19" fmla="*/ 180975 h 227"/>
                    <a:gd name="T20" fmla="*/ 223838 w 170"/>
                    <a:gd name="T21" fmla="*/ 90488 h 227"/>
                    <a:gd name="T22" fmla="*/ 223838 w 170"/>
                    <a:gd name="T23" fmla="*/ 0 h 22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170" h="227">
                      <a:moveTo>
                        <a:pt x="141" y="0"/>
                      </a:moveTo>
                      <a:lnTo>
                        <a:pt x="85" y="29"/>
                      </a:lnTo>
                      <a:lnTo>
                        <a:pt x="0" y="114"/>
                      </a:lnTo>
                      <a:lnTo>
                        <a:pt x="0" y="170"/>
                      </a:lnTo>
                      <a:lnTo>
                        <a:pt x="28" y="227"/>
                      </a:lnTo>
                      <a:lnTo>
                        <a:pt x="85" y="227"/>
                      </a:lnTo>
                      <a:lnTo>
                        <a:pt x="113" y="199"/>
                      </a:lnTo>
                      <a:lnTo>
                        <a:pt x="113" y="170"/>
                      </a:lnTo>
                      <a:lnTo>
                        <a:pt x="170" y="170"/>
                      </a:lnTo>
                      <a:lnTo>
                        <a:pt x="170" y="114"/>
                      </a:lnTo>
                      <a:lnTo>
                        <a:pt x="141" y="57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91" name="Freeform 124"/>
                <p:cNvSpPr>
                  <a:spLocks/>
                </p:cNvSpPr>
                <p:nvPr/>
              </p:nvSpPr>
              <p:spPr bwMode="auto">
                <a:xfrm>
                  <a:off x="4151313" y="4305300"/>
                  <a:ext cx="628650" cy="539750"/>
                </a:xfrm>
                <a:custGeom>
                  <a:avLst/>
                  <a:gdLst>
                    <a:gd name="T0" fmla="*/ 44450 w 396"/>
                    <a:gd name="T1" fmla="*/ 0 h 340"/>
                    <a:gd name="T2" fmla="*/ 0 w 396"/>
                    <a:gd name="T3" fmla="*/ 46038 h 340"/>
                    <a:gd name="T4" fmla="*/ 179388 w 396"/>
                    <a:gd name="T5" fmla="*/ 269875 h 340"/>
                    <a:gd name="T6" fmla="*/ 134938 w 396"/>
                    <a:gd name="T7" fmla="*/ 315913 h 340"/>
                    <a:gd name="T8" fmla="*/ 223838 w 396"/>
                    <a:gd name="T9" fmla="*/ 450850 h 340"/>
                    <a:gd name="T10" fmla="*/ 314325 w 396"/>
                    <a:gd name="T11" fmla="*/ 450850 h 340"/>
                    <a:gd name="T12" fmla="*/ 358775 w 396"/>
                    <a:gd name="T13" fmla="*/ 539750 h 340"/>
                    <a:gd name="T14" fmla="*/ 449263 w 396"/>
                    <a:gd name="T15" fmla="*/ 450850 h 340"/>
                    <a:gd name="T16" fmla="*/ 493713 w 396"/>
                    <a:gd name="T17" fmla="*/ 539750 h 340"/>
                    <a:gd name="T18" fmla="*/ 584200 w 396"/>
                    <a:gd name="T19" fmla="*/ 495300 h 340"/>
                    <a:gd name="T20" fmla="*/ 628650 w 396"/>
                    <a:gd name="T21" fmla="*/ 404813 h 340"/>
                    <a:gd name="T22" fmla="*/ 628650 w 396"/>
                    <a:gd name="T23" fmla="*/ 180975 h 340"/>
                    <a:gd name="T24" fmla="*/ 539750 w 396"/>
                    <a:gd name="T25" fmla="*/ 90488 h 340"/>
                    <a:gd name="T26" fmla="*/ 449263 w 396"/>
                    <a:gd name="T27" fmla="*/ 90488 h 340"/>
                    <a:gd name="T28" fmla="*/ 358775 w 396"/>
                    <a:gd name="T29" fmla="*/ 46038 h 340"/>
                    <a:gd name="T30" fmla="*/ 314325 w 396"/>
                    <a:gd name="T31" fmla="*/ 90488 h 340"/>
                    <a:gd name="T32" fmla="*/ 179388 w 396"/>
                    <a:gd name="T33" fmla="*/ 134938 h 340"/>
                    <a:gd name="T34" fmla="*/ 44450 w 396"/>
                    <a:gd name="T35" fmla="*/ 0 h 34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396" h="340">
                      <a:moveTo>
                        <a:pt x="28" y="0"/>
                      </a:moveTo>
                      <a:lnTo>
                        <a:pt x="0" y="29"/>
                      </a:lnTo>
                      <a:lnTo>
                        <a:pt x="113" y="170"/>
                      </a:lnTo>
                      <a:lnTo>
                        <a:pt x="85" y="199"/>
                      </a:lnTo>
                      <a:lnTo>
                        <a:pt x="141" y="284"/>
                      </a:lnTo>
                      <a:lnTo>
                        <a:pt x="198" y="284"/>
                      </a:lnTo>
                      <a:lnTo>
                        <a:pt x="226" y="340"/>
                      </a:lnTo>
                      <a:lnTo>
                        <a:pt x="283" y="284"/>
                      </a:lnTo>
                      <a:lnTo>
                        <a:pt x="311" y="340"/>
                      </a:lnTo>
                      <a:lnTo>
                        <a:pt x="368" y="312"/>
                      </a:lnTo>
                      <a:lnTo>
                        <a:pt x="396" y="255"/>
                      </a:lnTo>
                      <a:lnTo>
                        <a:pt x="396" y="114"/>
                      </a:lnTo>
                      <a:lnTo>
                        <a:pt x="340" y="57"/>
                      </a:lnTo>
                      <a:lnTo>
                        <a:pt x="283" y="57"/>
                      </a:lnTo>
                      <a:lnTo>
                        <a:pt x="226" y="29"/>
                      </a:lnTo>
                      <a:lnTo>
                        <a:pt x="198" y="57"/>
                      </a:lnTo>
                      <a:lnTo>
                        <a:pt x="113" y="85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92" name="Freeform 125"/>
                <p:cNvSpPr>
                  <a:spLocks/>
                </p:cNvSpPr>
                <p:nvPr/>
              </p:nvSpPr>
              <p:spPr bwMode="auto">
                <a:xfrm>
                  <a:off x="4195763" y="4214813"/>
                  <a:ext cx="719137" cy="271462"/>
                </a:xfrm>
                <a:custGeom>
                  <a:avLst/>
                  <a:gdLst>
                    <a:gd name="T0" fmla="*/ 0 w 453"/>
                    <a:gd name="T1" fmla="*/ 90487 h 171"/>
                    <a:gd name="T2" fmla="*/ 225425 w 453"/>
                    <a:gd name="T3" fmla="*/ 0 h 171"/>
                    <a:gd name="T4" fmla="*/ 404812 w 453"/>
                    <a:gd name="T5" fmla="*/ 46037 h 171"/>
                    <a:gd name="T6" fmla="*/ 449262 w 453"/>
                    <a:gd name="T7" fmla="*/ 90487 h 171"/>
                    <a:gd name="T8" fmla="*/ 584200 w 453"/>
                    <a:gd name="T9" fmla="*/ 90487 h 171"/>
                    <a:gd name="T10" fmla="*/ 630237 w 453"/>
                    <a:gd name="T11" fmla="*/ 0 h 171"/>
                    <a:gd name="T12" fmla="*/ 719137 w 453"/>
                    <a:gd name="T13" fmla="*/ 46037 h 171"/>
                    <a:gd name="T14" fmla="*/ 719137 w 453"/>
                    <a:gd name="T15" fmla="*/ 90487 h 171"/>
                    <a:gd name="T16" fmla="*/ 719137 w 453"/>
                    <a:gd name="T17" fmla="*/ 180975 h 171"/>
                    <a:gd name="T18" fmla="*/ 674687 w 453"/>
                    <a:gd name="T19" fmla="*/ 180975 h 171"/>
                    <a:gd name="T20" fmla="*/ 584200 w 453"/>
                    <a:gd name="T21" fmla="*/ 271462 h 171"/>
                    <a:gd name="T22" fmla="*/ 495300 w 453"/>
                    <a:gd name="T23" fmla="*/ 180975 h 171"/>
                    <a:gd name="T24" fmla="*/ 404812 w 453"/>
                    <a:gd name="T25" fmla="*/ 180975 h 171"/>
                    <a:gd name="T26" fmla="*/ 314325 w 453"/>
                    <a:gd name="T27" fmla="*/ 136525 h 171"/>
                    <a:gd name="T28" fmla="*/ 269875 w 453"/>
                    <a:gd name="T29" fmla="*/ 180975 h 171"/>
                    <a:gd name="T30" fmla="*/ 134937 w 453"/>
                    <a:gd name="T31" fmla="*/ 225425 h 171"/>
                    <a:gd name="T32" fmla="*/ 0 w 453"/>
                    <a:gd name="T33" fmla="*/ 90487 h 171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453" h="171">
                      <a:moveTo>
                        <a:pt x="0" y="57"/>
                      </a:moveTo>
                      <a:lnTo>
                        <a:pt x="142" y="0"/>
                      </a:lnTo>
                      <a:lnTo>
                        <a:pt x="255" y="29"/>
                      </a:lnTo>
                      <a:lnTo>
                        <a:pt x="283" y="57"/>
                      </a:lnTo>
                      <a:lnTo>
                        <a:pt x="368" y="57"/>
                      </a:lnTo>
                      <a:lnTo>
                        <a:pt x="397" y="0"/>
                      </a:lnTo>
                      <a:lnTo>
                        <a:pt x="453" y="29"/>
                      </a:lnTo>
                      <a:lnTo>
                        <a:pt x="453" y="57"/>
                      </a:lnTo>
                      <a:lnTo>
                        <a:pt x="453" y="114"/>
                      </a:lnTo>
                      <a:lnTo>
                        <a:pt x="425" y="114"/>
                      </a:lnTo>
                      <a:lnTo>
                        <a:pt x="368" y="171"/>
                      </a:lnTo>
                      <a:lnTo>
                        <a:pt x="312" y="114"/>
                      </a:lnTo>
                      <a:lnTo>
                        <a:pt x="255" y="114"/>
                      </a:lnTo>
                      <a:lnTo>
                        <a:pt x="198" y="86"/>
                      </a:lnTo>
                      <a:lnTo>
                        <a:pt x="170" y="114"/>
                      </a:lnTo>
                      <a:lnTo>
                        <a:pt x="85" y="142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93" name="Freeform 126"/>
                <p:cNvSpPr>
                  <a:spLocks/>
                </p:cNvSpPr>
                <p:nvPr/>
              </p:nvSpPr>
              <p:spPr bwMode="auto">
                <a:xfrm>
                  <a:off x="4735513" y="3586163"/>
                  <a:ext cx="360362" cy="674687"/>
                </a:xfrm>
                <a:custGeom>
                  <a:avLst/>
                  <a:gdLst>
                    <a:gd name="T0" fmla="*/ 179387 w 227"/>
                    <a:gd name="T1" fmla="*/ 674687 h 425"/>
                    <a:gd name="T2" fmla="*/ 225425 w 227"/>
                    <a:gd name="T3" fmla="*/ 584200 h 425"/>
                    <a:gd name="T4" fmla="*/ 225425 w 227"/>
                    <a:gd name="T5" fmla="*/ 449262 h 425"/>
                    <a:gd name="T6" fmla="*/ 315912 w 227"/>
                    <a:gd name="T7" fmla="*/ 404812 h 425"/>
                    <a:gd name="T8" fmla="*/ 360362 w 227"/>
                    <a:gd name="T9" fmla="*/ 358775 h 425"/>
                    <a:gd name="T10" fmla="*/ 269875 w 227"/>
                    <a:gd name="T11" fmla="*/ 269875 h 425"/>
                    <a:gd name="T12" fmla="*/ 269875 w 227"/>
                    <a:gd name="T13" fmla="*/ 0 h 425"/>
                    <a:gd name="T14" fmla="*/ 134937 w 227"/>
                    <a:gd name="T15" fmla="*/ 88900 h 425"/>
                    <a:gd name="T16" fmla="*/ 90487 w 227"/>
                    <a:gd name="T17" fmla="*/ 179387 h 425"/>
                    <a:gd name="T18" fmla="*/ 44450 w 227"/>
                    <a:gd name="T19" fmla="*/ 223837 h 425"/>
                    <a:gd name="T20" fmla="*/ 44450 w 227"/>
                    <a:gd name="T21" fmla="*/ 314325 h 425"/>
                    <a:gd name="T22" fmla="*/ 0 w 227"/>
                    <a:gd name="T23" fmla="*/ 404812 h 425"/>
                    <a:gd name="T24" fmla="*/ 44450 w 227"/>
                    <a:gd name="T25" fmla="*/ 449262 h 425"/>
                    <a:gd name="T26" fmla="*/ 0 w 227"/>
                    <a:gd name="T27" fmla="*/ 493712 h 425"/>
                    <a:gd name="T28" fmla="*/ 44450 w 227"/>
                    <a:gd name="T29" fmla="*/ 584200 h 425"/>
                    <a:gd name="T30" fmla="*/ 90487 w 227"/>
                    <a:gd name="T31" fmla="*/ 628650 h 425"/>
                    <a:gd name="T32" fmla="*/ 179387 w 227"/>
                    <a:gd name="T33" fmla="*/ 674687 h 425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227" h="425">
                      <a:moveTo>
                        <a:pt x="113" y="425"/>
                      </a:moveTo>
                      <a:lnTo>
                        <a:pt x="142" y="368"/>
                      </a:lnTo>
                      <a:lnTo>
                        <a:pt x="142" y="283"/>
                      </a:lnTo>
                      <a:lnTo>
                        <a:pt x="199" y="255"/>
                      </a:lnTo>
                      <a:lnTo>
                        <a:pt x="227" y="226"/>
                      </a:lnTo>
                      <a:lnTo>
                        <a:pt x="170" y="170"/>
                      </a:lnTo>
                      <a:lnTo>
                        <a:pt x="170" y="0"/>
                      </a:lnTo>
                      <a:lnTo>
                        <a:pt x="85" y="56"/>
                      </a:lnTo>
                      <a:lnTo>
                        <a:pt x="57" y="113"/>
                      </a:lnTo>
                      <a:lnTo>
                        <a:pt x="28" y="141"/>
                      </a:lnTo>
                      <a:lnTo>
                        <a:pt x="28" y="198"/>
                      </a:lnTo>
                      <a:lnTo>
                        <a:pt x="0" y="255"/>
                      </a:lnTo>
                      <a:lnTo>
                        <a:pt x="28" y="283"/>
                      </a:lnTo>
                      <a:lnTo>
                        <a:pt x="0" y="311"/>
                      </a:lnTo>
                      <a:lnTo>
                        <a:pt x="28" y="368"/>
                      </a:lnTo>
                      <a:lnTo>
                        <a:pt x="57" y="396"/>
                      </a:lnTo>
                      <a:lnTo>
                        <a:pt x="113" y="42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94" name="Freeform 127"/>
                <p:cNvSpPr>
                  <a:spLocks/>
                </p:cNvSpPr>
                <p:nvPr/>
              </p:nvSpPr>
              <p:spPr bwMode="auto">
                <a:xfrm>
                  <a:off x="4330700" y="3630613"/>
                  <a:ext cx="495300" cy="539750"/>
                </a:xfrm>
                <a:custGeom>
                  <a:avLst/>
                  <a:gdLst>
                    <a:gd name="T0" fmla="*/ 134938 w 312"/>
                    <a:gd name="T1" fmla="*/ 449263 h 340"/>
                    <a:gd name="T2" fmla="*/ 90488 w 312"/>
                    <a:gd name="T3" fmla="*/ 314325 h 340"/>
                    <a:gd name="T4" fmla="*/ 90488 w 312"/>
                    <a:gd name="T5" fmla="*/ 269875 h 340"/>
                    <a:gd name="T6" fmla="*/ 0 w 312"/>
                    <a:gd name="T7" fmla="*/ 179388 h 340"/>
                    <a:gd name="T8" fmla="*/ 44450 w 312"/>
                    <a:gd name="T9" fmla="*/ 134938 h 340"/>
                    <a:gd name="T10" fmla="*/ 44450 w 312"/>
                    <a:gd name="T11" fmla="*/ 0 h 340"/>
                    <a:gd name="T12" fmla="*/ 225425 w 312"/>
                    <a:gd name="T13" fmla="*/ 179388 h 340"/>
                    <a:gd name="T14" fmla="*/ 269875 w 312"/>
                    <a:gd name="T15" fmla="*/ 179388 h 340"/>
                    <a:gd name="T16" fmla="*/ 314325 w 312"/>
                    <a:gd name="T17" fmla="*/ 90488 h 340"/>
                    <a:gd name="T18" fmla="*/ 360363 w 312"/>
                    <a:gd name="T19" fmla="*/ 90488 h 340"/>
                    <a:gd name="T20" fmla="*/ 404813 w 312"/>
                    <a:gd name="T21" fmla="*/ 134938 h 340"/>
                    <a:gd name="T22" fmla="*/ 495300 w 312"/>
                    <a:gd name="T23" fmla="*/ 134938 h 340"/>
                    <a:gd name="T24" fmla="*/ 449263 w 312"/>
                    <a:gd name="T25" fmla="*/ 179388 h 340"/>
                    <a:gd name="T26" fmla="*/ 449263 w 312"/>
                    <a:gd name="T27" fmla="*/ 269875 h 340"/>
                    <a:gd name="T28" fmla="*/ 404813 w 312"/>
                    <a:gd name="T29" fmla="*/ 360363 h 340"/>
                    <a:gd name="T30" fmla="*/ 314325 w 312"/>
                    <a:gd name="T31" fmla="*/ 360363 h 340"/>
                    <a:gd name="T32" fmla="*/ 269875 w 312"/>
                    <a:gd name="T33" fmla="*/ 539750 h 340"/>
                    <a:gd name="T34" fmla="*/ 225425 w 312"/>
                    <a:gd name="T35" fmla="*/ 449263 h 340"/>
                    <a:gd name="T36" fmla="*/ 134938 w 312"/>
                    <a:gd name="T37" fmla="*/ 449263 h 340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312" h="340">
                      <a:moveTo>
                        <a:pt x="85" y="283"/>
                      </a:moveTo>
                      <a:lnTo>
                        <a:pt x="57" y="198"/>
                      </a:lnTo>
                      <a:lnTo>
                        <a:pt x="57" y="170"/>
                      </a:lnTo>
                      <a:lnTo>
                        <a:pt x="0" y="113"/>
                      </a:lnTo>
                      <a:lnTo>
                        <a:pt x="28" y="85"/>
                      </a:lnTo>
                      <a:lnTo>
                        <a:pt x="28" y="0"/>
                      </a:lnTo>
                      <a:lnTo>
                        <a:pt x="142" y="113"/>
                      </a:lnTo>
                      <a:lnTo>
                        <a:pt x="170" y="113"/>
                      </a:lnTo>
                      <a:lnTo>
                        <a:pt x="198" y="57"/>
                      </a:lnTo>
                      <a:lnTo>
                        <a:pt x="227" y="57"/>
                      </a:lnTo>
                      <a:lnTo>
                        <a:pt x="255" y="85"/>
                      </a:lnTo>
                      <a:lnTo>
                        <a:pt x="312" y="85"/>
                      </a:lnTo>
                      <a:lnTo>
                        <a:pt x="283" y="113"/>
                      </a:lnTo>
                      <a:lnTo>
                        <a:pt x="283" y="170"/>
                      </a:lnTo>
                      <a:lnTo>
                        <a:pt x="255" y="227"/>
                      </a:lnTo>
                      <a:lnTo>
                        <a:pt x="198" y="227"/>
                      </a:lnTo>
                      <a:lnTo>
                        <a:pt x="170" y="340"/>
                      </a:lnTo>
                      <a:lnTo>
                        <a:pt x="142" y="283"/>
                      </a:lnTo>
                      <a:lnTo>
                        <a:pt x="85" y="28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95" name="Freeform 128"/>
                <p:cNvSpPr>
                  <a:spLocks/>
                </p:cNvSpPr>
                <p:nvPr/>
              </p:nvSpPr>
              <p:spPr bwMode="auto">
                <a:xfrm>
                  <a:off x="5321300" y="3405188"/>
                  <a:ext cx="449263" cy="360362"/>
                </a:xfrm>
                <a:custGeom>
                  <a:avLst/>
                  <a:gdLst>
                    <a:gd name="T0" fmla="*/ 358775 w 283"/>
                    <a:gd name="T1" fmla="*/ 0 h 227"/>
                    <a:gd name="T2" fmla="*/ 269875 w 283"/>
                    <a:gd name="T3" fmla="*/ 90487 h 227"/>
                    <a:gd name="T4" fmla="*/ 223838 w 283"/>
                    <a:gd name="T5" fmla="*/ 90487 h 227"/>
                    <a:gd name="T6" fmla="*/ 44450 w 283"/>
                    <a:gd name="T7" fmla="*/ 134937 h 227"/>
                    <a:gd name="T8" fmla="*/ 0 w 283"/>
                    <a:gd name="T9" fmla="*/ 180975 h 227"/>
                    <a:gd name="T10" fmla="*/ 44450 w 283"/>
                    <a:gd name="T11" fmla="*/ 360362 h 227"/>
                    <a:gd name="T12" fmla="*/ 88900 w 283"/>
                    <a:gd name="T13" fmla="*/ 360362 h 227"/>
                    <a:gd name="T14" fmla="*/ 179388 w 283"/>
                    <a:gd name="T15" fmla="*/ 315912 h 227"/>
                    <a:gd name="T16" fmla="*/ 314325 w 283"/>
                    <a:gd name="T17" fmla="*/ 315912 h 227"/>
                    <a:gd name="T18" fmla="*/ 404813 w 283"/>
                    <a:gd name="T19" fmla="*/ 360362 h 227"/>
                    <a:gd name="T20" fmla="*/ 449263 w 283"/>
                    <a:gd name="T21" fmla="*/ 269875 h 227"/>
                    <a:gd name="T22" fmla="*/ 404813 w 283"/>
                    <a:gd name="T23" fmla="*/ 269875 h 227"/>
                    <a:gd name="T24" fmla="*/ 404813 w 283"/>
                    <a:gd name="T25" fmla="*/ 134937 h 227"/>
                    <a:gd name="T26" fmla="*/ 358775 w 283"/>
                    <a:gd name="T27" fmla="*/ 0 h 227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283" h="227">
                      <a:moveTo>
                        <a:pt x="226" y="0"/>
                      </a:moveTo>
                      <a:lnTo>
                        <a:pt x="170" y="57"/>
                      </a:lnTo>
                      <a:lnTo>
                        <a:pt x="141" y="57"/>
                      </a:lnTo>
                      <a:lnTo>
                        <a:pt x="28" y="85"/>
                      </a:lnTo>
                      <a:lnTo>
                        <a:pt x="0" y="114"/>
                      </a:lnTo>
                      <a:lnTo>
                        <a:pt x="28" y="227"/>
                      </a:lnTo>
                      <a:lnTo>
                        <a:pt x="56" y="227"/>
                      </a:lnTo>
                      <a:lnTo>
                        <a:pt x="113" y="199"/>
                      </a:lnTo>
                      <a:lnTo>
                        <a:pt x="198" y="199"/>
                      </a:lnTo>
                      <a:lnTo>
                        <a:pt x="255" y="227"/>
                      </a:lnTo>
                      <a:lnTo>
                        <a:pt x="283" y="170"/>
                      </a:lnTo>
                      <a:lnTo>
                        <a:pt x="255" y="170"/>
                      </a:lnTo>
                      <a:lnTo>
                        <a:pt x="255" y="85"/>
                      </a:lnTo>
                      <a:lnTo>
                        <a:pt x="226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96" name="Freeform 129"/>
                <p:cNvSpPr>
                  <a:spLocks/>
                </p:cNvSpPr>
                <p:nvPr/>
              </p:nvSpPr>
              <p:spPr bwMode="auto">
                <a:xfrm>
                  <a:off x="5365750" y="3225800"/>
                  <a:ext cx="314325" cy="314325"/>
                </a:xfrm>
                <a:custGeom>
                  <a:avLst/>
                  <a:gdLst>
                    <a:gd name="T0" fmla="*/ 0 w 198"/>
                    <a:gd name="T1" fmla="*/ 314325 h 198"/>
                    <a:gd name="T2" fmla="*/ 0 w 198"/>
                    <a:gd name="T3" fmla="*/ 269875 h 198"/>
                    <a:gd name="T4" fmla="*/ 44450 w 198"/>
                    <a:gd name="T5" fmla="*/ 225425 h 198"/>
                    <a:gd name="T6" fmla="*/ 90488 w 198"/>
                    <a:gd name="T7" fmla="*/ 0 h 198"/>
                    <a:gd name="T8" fmla="*/ 134938 w 198"/>
                    <a:gd name="T9" fmla="*/ 88900 h 198"/>
                    <a:gd name="T10" fmla="*/ 225425 w 198"/>
                    <a:gd name="T11" fmla="*/ 88900 h 198"/>
                    <a:gd name="T12" fmla="*/ 269875 w 198"/>
                    <a:gd name="T13" fmla="*/ 179388 h 198"/>
                    <a:gd name="T14" fmla="*/ 314325 w 198"/>
                    <a:gd name="T15" fmla="*/ 179388 h 198"/>
                    <a:gd name="T16" fmla="*/ 225425 w 198"/>
                    <a:gd name="T17" fmla="*/ 269875 h 198"/>
                    <a:gd name="T18" fmla="*/ 179388 w 198"/>
                    <a:gd name="T19" fmla="*/ 269875 h 198"/>
                    <a:gd name="T20" fmla="*/ 0 w 198"/>
                    <a:gd name="T21" fmla="*/ 314325 h 198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98" h="198">
                      <a:moveTo>
                        <a:pt x="0" y="198"/>
                      </a:moveTo>
                      <a:lnTo>
                        <a:pt x="0" y="170"/>
                      </a:lnTo>
                      <a:lnTo>
                        <a:pt x="28" y="142"/>
                      </a:lnTo>
                      <a:lnTo>
                        <a:pt x="57" y="0"/>
                      </a:lnTo>
                      <a:lnTo>
                        <a:pt x="85" y="56"/>
                      </a:lnTo>
                      <a:lnTo>
                        <a:pt x="142" y="56"/>
                      </a:lnTo>
                      <a:lnTo>
                        <a:pt x="170" y="113"/>
                      </a:lnTo>
                      <a:lnTo>
                        <a:pt x="198" y="113"/>
                      </a:lnTo>
                      <a:lnTo>
                        <a:pt x="142" y="170"/>
                      </a:lnTo>
                      <a:lnTo>
                        <a:pt x="113" y="170"/>
                      </a:lnTo>
                      <a:lnTo>
                        <a:pt x="0" y="19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97" name="Freeform 130"/>
                <p:cNvSpPr>
                  <a:spLocks/>
                </p:cNvSpPr>
                <p:nvPr/>
              </p:nvSpPr>
              <p:spPr bwMode="auto">
                <a:xfrm>
                  <a:off x="5410200" y="2595563"/>
                  <a:ext cx="585788" cy="674687"/>
                </a:xfrm>
                <a:custGeom>
                  <a:avLst/>
                  <a:gdLst>
                    <a:gd name="T0" fmla="*/ 46038 w 369"/>
                    <a:gd name="T1" fmla="*/ 495300 h 425"/>
                    <a:gd name="T2" fmla="*/ 0 w 369"/>
                    <a:gd name="T3" fmla="*/ 314325 h 425"/>
                    <a:gd name="T4" fmla="*/ 46038 w 369"/>
                    <a:gd name="T5" fmla="*/ 269875 h 425"/>
                    <a:gd name="T6" fmla="*/ 0 w 369"/>
                    <a:gd name="T7" fmla="*/ 179387 h 425"/>
                    <a:gd name="T8" fmla="*/ 46038 w 369"/>
                    <a:gd name="T9" fmla="*/ 134937 h 425"/>
                    <a:gd name="T10" fmla="*/ 0 w 369"/>
                    <a:gd name="T11" fmla="*/ 90487 h 425"/>
                    <a:gd name="T12" fmla="*/ 134938 w 369"/>
                    <a:gd name="T13" fmla="*/ 44450 h 425"/>
                    <a:gd name="T14" fmla="*/ 180975 w 369"/>
                    <a:gd name="T15" fmla="*/ 0 h 425"/>
                    <a:gd name="T16" fmla="*/ 269875 w 369"/>
                    <a:gd name="T17" fmla="*/ 0 h 425"/>
                    <a:gd name="T18" fmla="*/ 360363 w 369"/>
                    <a:gd name="T19" fmla="*/ 90487 h 425"/>
                    <a:gd name="T20" fmla="*/ 495300 w 369"/>
                    <a:gd name="T21" fmla="*/ 90487 h 425"/>
                    <a:gd name="T22" fmla="*/ 450850 w 369"/>
                    <a:gd name="T23" fmla="*/ 134937 h 425"/>
                    <a:gd name="T24" fmla="*/ 450850 w 369"/>
                    <a:gd name="T25" fmla="*/ 314325 h 425"/>
                    <a:gd name="T26" fmla="*/ 360363 w 369"/>
                    <a:gd name="T27" fmla="*/ 404812 h 425"/>
                    <a:gd name="T28" fmla="*/ 495300 w 369"/>
                    <a:gd name="T29" fmla="*/ 404812 h 425"/>
                    <a:gd name="T30" fmla="*/ 585788 w 369"/>
                    <a:gd name="T31" fmla="*/ 630237 h 425"/>
                    <a:gd name="T32" fmla="*/ 541338 w 369"/>
                    <a:gd name="T33" fmla="*/ 674687 h 425"/>
                    <a:gd name="T34" fmla="*/ 360363 w 369"/>
                    <a:gd name="T35" fmla="*/ 630237 h 425"/>
                    <a:gd name="T36" fmla="*/ 225425 w 369"/>
                    <a:gd name="T37" fmla="*/ 449262 h 425"/>
                    <a:gd name="T38" fmla="*/ 46038 w 369"/>
                    <a:gd name="T39" fmla="*/ 495300 h 425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369" h="425">
                      <a:moveTo>
                        <a:pt x="29" y="312"/>
                      </a:moveTo>
                      <a:lnTo>
                        <a:pt x="0" y="198"/>
                      </a:lnTo>
                      <a:lnTo>
                        <a:pt x="29" y="170"/>
                      </a:lnTo>
                      <a:lnTo>
                        <a:pt x="0" y="113"/>
                      </a:lnTo>
                      <a:lnTo>
                        <a:pt x="29" y="85"/>
                      </a:lnTo>
                      <a:lnTo>
                        <a:pt x="0" y="57"/>
                      </a:lnTo>
                      <a:lnTo>
                        <a:pt x="85" y="28"/>
                      </a:lnTo>
                      <a:lnTo>
                        <a:pt x="114" y="0"/>
                      </a:lnTo>
                      <a:lnTo>
                        <a:pt x="170" y="0"/>
                      </a:lnTo>
                      <a:lnTo>
                        <a:pt x="227" y="57"/>
                      </a:lnTo>
                      <a:lnTo>
                        <a:pt x="312" y="57"/>
                      </a:lnTo>
                      <a:lnTo>
                        <a:pt x="284" y="85"/>
                      </a:lnTo>
                      <a:lnTo>
                        <a:pt x="284" y="198"/>
                      </a:lnTo>
                      <a:lnTo>
                        <a:pt x="227" y="255"/>
                      </a:lnTo>
                      <a:lnTo>
                        <a:pt x="312" y="255"/>
                      </a:lnTo>
                      <a:lnTo>
                        <a:pt x="369" y="397"/>
                      </a:lnTo>
                      <a:lnTo>
                        <a:pt x="341" y="425"/>
                      </a:lnTo>
                      <a:lnTo>
                        <a:pt x="227" y="397"/>
                      </a:lnTo>
                      <a:lnTo>
                        <a:pt x="142" y="283"/>
                      </a:lnTo>
                      <a:lnTo>
                        <a:pt x="29" y="31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98" name="Freeform 131"/>
                <p:cNvSpPr>
                  <a:spLocks/>
                </p:cNvSpPr>
                <p:nvPr/>
              </p:nvSpPr>
              <p:spPr bwMode="auto">
                <a:xfrm>
                  <a:off x="4375150" y="2820988"/>
                  <a:ext cx="720725" cy="674687"/>
                </a:xfrm>
                <a:custGeom>
                  <a:avLst/>
                  <a:gdLst>
                    <a:gd name="T0" fmla="*/ 46038 w 454"/>
                    <a:gd name="T1" fmla="*/ 0 h 425"/>
                    <a:gd name="T2" fmla="*/ 0 w 454"/>
                    <a:gd name="T3" fmla="*/ 88900 h 425"/>
                    <a:gd name="T4" fmla="*/ 0 w 454"/>
                    <a:gd name="T5" fmla="*/ 358775 h 425"/>
                    <a:gd name="T6" fmla="*/ 180975 w 454"/>
                    <a:gd name="T7" fmla="*/ 449262 h 425"/>
                    <a:gd name="T8" fmla="*/ 225425 w 454"/>
                    <a:gd name="T9" fmla="*/ 630237 h 425"/>
                    <a:gd name="T10" fmla="*/ 315913 w 454"/>
                    <a:gd name="T11" fmla="*/ 674687 h 425"/>
                    <a:gd name="T12" fmla="*/ 315913 w 454"/>
                    <a:gd name="T13" fmla="*/ 630237 h 425"/>
                    <a:gd name="T14" fmla="*/ 404813 w 454"/>
                    <a:gd name="T15" fmla="*/ 630237 h 425"/>
                    <a:gd name="T16" fmla="*/ 450850 w 454"/>
                    <a:gd name="T17" fmla="*/ 584200 h 425"/>
                    <a:gd name="T18" fmla="*/ 539750 w 454"/>
                    <a:gd name="T19" fmla="*/ 630237 h 425"/>
                    <a:gd name="T20" fmla="*/ 539750 w 454"/>
                    <a:gd name="T21" fmla="*/ 493712 h 425"/>
                    <a:gd name="T22" fmla="*/ 676275 w 454"/>
                    <a:gd name="T23" fmla="*/ 539750 h 425"/>
                    <a:gd name="T24" fmla="*/ 720725 w 454"/>
                    <a:gd name="T25" fmla="*/ 404812 h 425"/>
                    <a:gd name="T26" fmla="*/ 630238 w 454"/>
                    <a:gd name="T27" fmla="*/ 358775 h 425"/>
                    <a:gd name="T28" fmla="*/ 495300 w 454"/>
                    <a:gd name="T29" fmla="*/ 358775 h 425"/>
                    <a:gd name="T30" fmla="*/ 450850 w 454"/>
                    <a:gd name="T31" fmla="*/ 269875 h 425"/>
                    <a:gd name="T32" fmla="*/ 225425 w 454"/>
                    <a:gd name="T33" fmla="*/ 179387 h 425"/>
                    <a:gd name="T34" fmla="*/ 46038 w 454"/>
                    <a:gd name="T35" fmla="*/ 0 h 425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454" h="425">
                      <a:moveTo>
                        <a:pt x="29" y="0"/>
                      </a:moveTo>
                      <a:lnTo>
                        <a:pt x="0" y="56"/>
                      </a:lnTo>
                      <a:lnTo>
                        <a:pt x="0" y="226"/>
                      </a:lnTo>
                      <a:lnTo>
                        <a:pt x="114" y="283"/>
                      </a:lnTo>
                      <a:lnTo>
                        <a:pt x="142" y="397"/>
                      </a:lnTo>
                      <a:lnTo>
                        <a:pt x="199" y="425"/>
                      </a:lnTo>
                      <a:lnTo>
                        <a:pt x="199" y="397"/>
                      </a:lnTo>
                      <a:lnTo>
                        <a:pt x="255" y="397"/>
                      </a:lnTo>
                      <a:lnTo>
                        <a:pt x="284" y="368"/>
                      </a:lnTo>
                      <a:lnTo>
                        <a:pt x="340" y="397"/>
                      </a:lnTo>
                      <a:lnTo>
                        <a:pt x="340" y="311"/>
                      </a:lnTo>
                      <a:lnTo>
                        <a:pt x="426" y="340"/>
                      </a:lnTo>
                      <a:lnTo>
                        <a:pt x="454" y="255"/>
                      </a:lnTo>
                      <a:lnTo>
                        <a:pt x="397" y="226"/>
                      </a:lnTo>
                      <a:lnTo>
                        <a:pt x="312" y="226"/>
                      </a:lnTo>
                      <a:lnTo>
                        <a:pt x="284" y="170"/>
                      </a:lnTo>
                      <a:lnTo>
                        <a:pt x="142" y="113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99" name="Freeform 132"/>
                <p:cNvSpPr>
                  <a:spLocks/>
                </p:cNvSpPr>
                <p:nvPr/>
              </p:nvSpPr>
              <p:spPr bwMode="auto">
                <a:xfrm>
                  <a:off x="4375150" y="3179763"/>
                  <a:ext cx="676275" cy="630237"/>
                </a:xfrm>
                <a:custGeom>
                  <a:avLst/>
                  <a:gdLst>
                    <a:gd name="T0" fmla="*/ 676275 w 426"/>
                    <a:gd name="T1" fmla="*/ 180975 h 397"/>
                    <a:gd name="T2" fmla="*/ 676275 w 426"/>
                    <a:gd name="T3" fmla="*/ 315912 h 397"/>
                    <a:gd name="T4" fmla="*/ 630238 w 426"/>
                    <a:gd name="T5" fmla="*/ 406400 h 397"/>
                    <a:gd name="T6" fmla="*/ 495300 w 426"/>
                    <a:gd name="T7" fmla="*/ 495300 h 397"/>
                    <a:gd name="T8" fmla="*/ 450850 w 426"/>
                    <a:gd name="T9" fmla="*/ 585787 h 397"/>
                    <a:gd name="T10" fmla="*/ 360363 w 426"/>
                    <a:gd name="T11" fmla="*/ 585787 h 397"/>
                    <a:gd name="T12" fmla="*/ 315913 w 426"/>
                    <a:gd name="T13" fmla="*/ 541337 h 397"/>
                    <a:gd name="T14" fmla="*/ 269875 w 426"/>
                    <a:gd name="T15" fmla="*/ 541337 h 397"/>
                    <a:gd name="T16" fmla="*/ 225425 w 426"/>
                    <a:gd name="T17" fmla="*/ 630237 h 397"/>
                    <a:gd name="T18" fmla="*/ 180975 w 426"/>
                    <a:gd name="T19" fmla="*/ 630237 h 397"/>
                    <a:gd name="T20" fmla="*/ 0 w 426"/>
                    <a:gd name="T21" fmla="*/ 450850 h 397"/>
                    <a:gd name="T22" fmla="*/ 0 w 426"/>
                    <a:gd name="T23" fmla="*/ 0 h 397"/>
                    <a:gd name="T24" fmla="*/ 180975 w 426"/>
                    <a:gd name="T25" fmla="*/ 90487 h 397"/>
                    <a:gd name="T26" fmla="*/ 225425 w 426"/>
                    <a:gd name="T27" fmla="*/ 271462 h 397"/>
                    <a:gd name="T28" fmla="*/ 315913 w 426"/>
                    <a:gd name="T29" fmla="*/ 315912 h 397"/>
                    <a:gd name="T30" fmla="*/ 315913 w 426"/>
                    <a:gd name="T31" fmla="*/ 271462 h 397"/>
                    <a:gd name="T32" fmla="*/ 404813 w 426"/>
                    <a:gd name="T33" fmla="*/ 271462 h 397"/>
                    <a:gd name="T34" fmla="*/ 450850 w 426"/>
                    <a:gd name="T35" fmla="*/ 225425 h 397"/>
                    <a:gd name="T36" fmla="*/ 539750 w 426"/>
                    <a:gd name="T37" fmla="*/ 271462 h 397"/>
                    <a:gd name="T38" fmla="*/ 539750 w 426"/>
                    <a:gd name="T39" fmla="*/ 134937 h 397"/>
                    <a:gd name="T40" fmla="*/ 676275 w 426"/>
                    <a:gd name="T41" fmla="*/ 180975 h 397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426" h="397">
                      <a:moveTo>
                        <a:pt x="426" y="114"/>
                      </a:moveTo>
                      <a:lnTo>
                        <a:pt x="426" y="199"/>
                      </a:lnTo>
                      <a:lnTo>
                        <a:pt x="397" y="256"/>
                      </a:lnTo>
                      <a:lnTo>
                        <a:pt x="312" y="312"/>
                      </a:lnTo>
                      <a:lnTo>
                        <a:pt x="284" y="369"/>
                      </a:lnTo>
                      <a:lnTo>
                        <a:pt x="227" y="369"/>
                      </a:lnTo>
                      <a:lnTo>
                        <a:pt x="199" y="341"/>
                      </a:lnTo>
                      <a:lnTo>
                        <a:pt x="170" y="341"/>
                      </a:lnTo>
                      <a:lnTo>
                        <a:pt x="142" y="397"/>
                      </a:lnTo>
                      <a:lnTo>
                        <a:pt x="114" y="397"/>
                      </a:lnTo>
                      <a:lnTo>
                        <a:pt x="0" y="284"/>
                      </a:lnTo>
                      <a:lnTo>
                        <a:pt x="0" y="0"/>
                      </a:lnTo>
                      <a:lnTo>
                        <a:pt x="114" y="57"/>
                      </a:lnTo>
                      <a:lnTo>
                        <a:pt x="142" y="171"/>
                      </a:lnTo>
                      <a:lnTo>
                        <a:pt x="199" y="199"/>
                      </a:lnTo>
                      <a:lnTo>
                        <a:pt x="199" y="171"/>
                      </a:lnTo>
                      <a:lnTo>
                        <a:pt x="255" y="171"/>
                      </a:lnTo>
                      <a:lnTo>
                        <a:pt x="284" y="142"/>
                      </a:lnTo>
                      <a:lnTo>
                        <a:pt x="340" y="171"/>
                      </a:lnTo>
                      <a:lnTo>
                        <a:pt x="340" y="85"/>
                      </a:lnTo>
                      <a:lnTo>
                        <a:pt x="426" y="11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00" name="Freeform 133"/>
                <p:cNvSpPr>
                  <a:spLocks/>
                </p:cNvSpPr>
                <p:nvPr/>
              </p:nvSpPr>
              <p:spPr bwMode="auto">
                <a:xfrm>
                  <a:off x="5365750" y="3721100"/>
                  <a:ext cx="269875" cy="404813"/>
                </a:xfrm>
                <a:custGeom>
                  <a:avLst/>
                  <a:gdLst>
                    <a:gd name="T0" fmla="*/ 44450 w 170"/>
                    <a:gd name="T1" fmla="*/ 44450 h 255"/>
                    <a:gd name="T2" fmla="*/ 0 w 170"/>
                    <a:gd name="T3" fmla="*/ 269875 h 255"/>
                    <a:gd name="T4" fmla="*/ 44450 w 170"/>
                    <a:gd name="T5" fmla="*/ 269875 h 255"/>
                    <a:gd name="T6" fmla="*/ 44450 w 170"/>
                    <a:gd name="T7" fmla="*/ 404813 h 255"/>
                    <a:gd name="T8" fmla="*/ 179388 w 170"/>
                    <a:gd name="T9" fmla="*/ 269875 h 255"/>
                    <a:gd name="T10" fmla="*/ 179388 w 170"/>
                    <a:gd name="T11" fmla="*/ 179388 h 255"/>
                    <a:gd name="T12" fmla="*/ 269875 w 170"/>
                    <a:gd name="T13" fmla="*/ 0 h 255"/>
                    <a:gd name="T14" fmla="*/ 134938 w 170"/>
                    <a:gd name="T15" fmla="*/ 0 h 255"/>
                    <a:gd name="T16" fmla="*/ 44450 w 170"/>
                    <a:gd name="T17" fmla="*/ 44450 h 25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70" h="255">
                      <a:moveTo>
                        <a:pt x="28" y="28"/>
                      </a:moveTo>
                      <a:lnTo>
                        <a:pt x="0" y="170"/>
                      </a:lnTo>
                      <a:lnTo>
                        <a:pt x="28" y="170"/>
                      </a:lnTo>
                      <a:lnTo>
                        <a:pt x="28" y="255"/>
                      </a:lnTo>
                      <a:lnTo>
                        <a:pt x="113" y="170"/>
                      </a:lnTo>
                      <a:lnTo>
                        <a:pt x="113" y="113"/>
                      </a:lnTo>
                      <a:lnTo>
                        <a:pt x="170" y="0"/>
                      </a:lnTo>
                      <a:lnTo>
                        <a:pt x="85" y="0"/>
                      </a:lnTo>
                      <a:lnTo>
                        <a:pt x="28" y="2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01" name="Freeform 134"/>
                <p:cNvSpPr>
                  <a:spLocks/>
                </p:cNvSpPr>
                <p:nvPr/>
              </p:nvSpPr>
              <p:spPr bwMode="auto">
                <a:xfrm>
                  <a:off x="5627688" y="3675063"/>
                  <a:ext cx="187325" cy="360362"/>
                </a:xfrm>
                <a:custGeom>
                  <a:avLst/>
                  <a:gdLst>
                    <a:gd name="T0" fmla="*/ 4763 w 118"/>
                    <a:gd name="T1" fmla="*/ 47625 h 227"/>
                    <a:gd name="T2" fmla="*/ 1588 w 118"/>
                    <a:gd name="T3" fmla="*/ 77787 h 227"/>
                    <a:gd name="T4" fmla="*/ 7938 w 118"/>
                    <a:gd name="T5" fmla="*/ 315912 h 227"/>
                    <a:gd name="T6" fmla="*/ 52388 w 118"/>
                    <a:gd name="T7" fmla="*/ 360362 h 227"/>
                    <a:gd name="T8" fmla="*/ 142875 w 118"/>
                    <a:gd name="T9" fmla="*/ 225425 h 227"/>
                    <a:gd name="T10" fmla="*/ 142875 w 118"/>
                    <a:gd name="T11" fmla="*/ 134937 h 227"/>
                    <a:gd name="T12" fmla="*/ 187325 w 118"/>
                    <a:gd name="T13" fmla="*/ 0 h 227"/>
                    <a:gd name="T14" fmla="*/ 142875 w 118"/>
                    <a:gd name="T15" fmla="*/ 0 h 227"/>
                    <a:gd name="T16" fmla="*/ 98425 w 118"/>
                    <a:gd name="T17" fmla="*/ 90487 h 227"/>
                    <a:gd name="T18" fmla="*/ 4763 w 118"/>
                    <a:gd name="T19" fmla="*/ 47625 h 22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18" h="227">
                      <a:moveTo>
                        <a:pt x="3" y="30"/>
                      </a:moveTo>
                      <a:cubicBezTo>
                        <a:pt x="0" y="40"/>
                        <a:pt x="1" y="34"/>
                        <a:pt x="1" y="49"/>
                      </a:cubicBezTo>
                      <a:lnTo>
                        <a:pt x="5" y="199"/>
                      </a:lnTo>
                      <a:lnTo>
                        <a:pt x="33" y="227"/>
                      </a:lnTo>
                      <a:lnTo>
                        <a:pt x="90" y="142"/>
                      </a:lnTo>
                      <a:lnTo>
                        <a:pt x="90" y="85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62" y="57"/>
                      </a:lnTo>
                      <a:lnTo>
                        <a:pt x="3" y="3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02" name="Freeform 135"/>
                <p:cNvSpPr>
                  <a:spLocks/>
                </p:cNvSpPr>
                <p:nvPr/>
              </p:nvSpPr>
              <p:spPr bwMode="auto">
                <a:xfrm>
                  <a:off x="5680075" y="3900488"/>
                  <a:ext cx="406400" cy="314325"/>
                </a:xfrm>
                <a:custGeom>
                  <a:avLst/>
                  <a:gdLst>
                    <a:gd name="T0" fmla="*/ 0 w 256"/>
                    <a:gd name="T1" fmla="*/ 134938 h 198"/>
                    <a:gd name="T2" fmla="*/ 90488 w 256"/>
                    <a:gd name="T3" fmla="*/ 0 h 198"/>
                    <a:gd name="T4" fmla="*/ 315913 w 256"/>
                    <a:gd name="T5" fmla="*/ 0 h 198"/>
                    <a:gd name="T6" fmla="*/ 406400 w 256"/>
                    <a:gd name="T7" fmla="*/ 134938 h 198"/>
                    <a:gd name="T8" fmla="*/ 406400 w 256"/>
                    <a:gd name="T9" fmla="*/ 269875 h 198"/>
                    <a:gd name="T10" fmla="*/ 315913 w 256"/>
                    <a:gd name="T11" fmla="*/ 314325 h 198"/>
                    <a:gd name="T12" fmla="*/ 90488 w 256"/>
                    <a:gd name="T13" fmla="*/ 225425 h 198"/>
                    <a:gd name="T14" fmla="*/ 0 w 256"/>
                    <a:gd name="T15" fmla="*/ 134938 h 19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56" h="198">
                      <a:moveTo>
                        <a:pt x="0" y="85"/>
                      </a:moveTo>
                      <a:lnTo>
                        <a:pt x="57" y="0"/>
                      </a:lnTo>
                      <a:lnTo>
                        <a:pt x="199" y="0"/>
                      </a:lnTo>
                      <a:lnTo>
                        <a:pt x="256" y="85"/>
                      </a:lnTo>
                      <a:lnTo>
                        <a:pt x="256" y="170"/>
                      </a:lnTo>
                      <a:lnTo>
                        <a:pt x="199" y="198"/>
                      </a:lnTo>
                      <a:lnTo>
                        <a:pt x="57" y="142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03" name="Freeform 136"/>
                <p:cNvSpPr>
                  <a:spLocks/>
                </p:cNvSpPr>
                <p:nvPr/>
              </p:nvSpPr>
              <p:spPr bwMode="auto">
                <a:xfrm>
                  <a:off x="3879850" y="3810000"/>
                  <a:ext cx="585788" cy="541338"/>
                </a:xfrm>
                <a:custGeom>
                  <a:avLst/>
                  <a:gdLst>
                    <a:gd name="T0" fmla="*/ 450850 w 369"/>
                    <a:gd name="T1" fmla="*/ 0 h 341"/>
                    <a:gd name="T2" fmla="*/ 360363 w 369"/>
                    <a:gd name="T3" fmla="*/ 180975 h 341"/>
                    <a:gd name="T4" fmla="*/ 46038 w 369"/>
                    <a:gd name="T5" fmla="*/ 315913 h 341"/>
                    <a:gd name="T6" fmla="*/ 0 w 369"/>
                    <a:gd name="T7" fmla="*/ 404813 h 341"/>
                    <a:gd name="T8" fmla="*/ 90488 w 369"/>
                    <a:gd name="T9" fmla="*/ 450850 h 341"/>
                    <a:gd name="T10" fmla="*/ 134938 w 369"/>
                    <a:gd name="T11" fmla="*/ 404813 h 341"/>
                    <a:gd name="T12" fmla="*/ 180975 w 369"/>
                    <a:gd name="T13" fmla="*/ 495300 h 341"/>
                    <a:gd name="T14" fmla="*/ 225425 w 369"/>
                    <a:gd name="T15" fmla="*/ 495300 h 341"/>
                    <a:gd name="T16" fmla="*/ 271463 w 369"/>
                    <a:gd name="T17" fmla="*/ 541338 h 341"/>
                    <a:gd name="T18" fmla="*/ 315913 w 369"/>
                    <a:gd name="T19" fmla="*/ 495300 h 341"/>
                    <a:gd name="T20" fmla="*/ 541338 w 369"/>
                    <a:gd name="T21" fmla="*/ 404813 h 341"/>
                    <a:gd name="T22" fmla="*/ 585788 w 369"/>
                    <a:gd name="T23" fmla="*/ 360363 h 341"/>
                    <a:gd name="T24" fmla="*/ 585788 w 369"/>
                    <a:gd name="T25" fmla="*/ 269875 h 341"/>
                    <a:gd name="T26" fmla="*/ 541338 w 369"/>
                    <a:gd name="T27" fmla="*/ 134938 h 341"/>
                    <a:gd name="T28" fmla="*/ 541338 w 369"/>
                    <a:gd name="T29" fmla="*/ 90488 h 341"/>
                    <a:gd name="T30" fmla="*/ 450850 w 369"/>
                    <a:gd name="T31" fmla="*/ 0 h 341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369" h="341">
                      <a:moveTo>
                        <a:pt x="284" y="0"/>
                      </a:moveTo>
                      <a:lnTo>
                        <a:pt x="227" y="114"/>
                      </a:lnTo>
                      <a:lnTo>
                        <a:pt x="29" y="199"/>
                      </a:lnTo>
                      <a:lnTo>
                        <a:pt x="0" y="255"/>
                      </a:lnTo>
                      <a:lnTo>
                        <a:pt x="57" y="284"/>
                      </a:lnTo>
                      <a:lnTo>
                        <a:pt x="85" y="255"/>
                      </a:lnTo>
                      <a:lnTo>
                        <a:pt x="114" y="312"/>
                      </a:lnTo>
                      <a:lnTo>
                        <a:pt x="142" y="312"/>
                      </a:lnTo>
                      <a:lnTo>
                        <a:pt x="171" y="341"/>
                      </a:lnTo>
                      <a:lnTo>
                        <a:pt x="199" y="312"/>
                      </a:lnTo>
                      <a:lnTo>
                        <a:pt x="341" y="255"/>
                      </a:lnTo>
                      <a:lnTo>
                        <a:pt x="369" y="227"/>
                      </a:lnTo>
                      <a:lnTo>
                        <a:pt x="369" y="170"/>
                      </a:lnTo>
                      <a:lnTo>
                        <a:pt x="341" y="85"/>
                      </a:lnTo>
                      <a:lnTo>
                        <a:pt x="341" y="57"/>
                      </a:lnTo>
                      <a:lnTo>
                        <a:pt x="28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04" name="Freeform 137"/>
                <p:cNvSpPr>
                  <a:spLocks/>
                </p:cNvSpPr>
                <p:nvPr/>
              </p:nvSpPr>
              <p:spPr bwMode="auto">
                <a:xfrm>
                  <a:off x="4240213" y="5205413"/>
                  <a:ext cx="180975" cy="315912"/>
                </a:xfrm>
                <a:custGeom>
                  <a:avLst/>
                  <a:gdLst>
                    <a:gd name="T0" fmla="*/ 180975 w 114"/>
                    <a:gd name="T1" fmla="*/ 0 h 199"/>
                    <a:gd name="T2" fmla="*/ 90488 w 114"/>
                    <a:gd name="T3" fmla="*/ 0 h 199"/>
                    <a:gd name="T4" fmla="*/ 0 w 114"/>
                    <a:gd name="T5" fmla="*/ 180975 h 199"/>
                    <a:gd name="T6" fmla="*/ 0 w 114"/>
                    <a:gd name="T7" fmla="*/ 269875 h 199"/>
                    <a:gd name="T8" fmla="*/ 90488 w 114"/>
                    <a:gd name="T9" fmla="*/ 315912 h 199"/>
                    <a:gd name="T10" fmla="*/ 180975 w 114"/>
                    <a:gd name="T11" fmla="*/ 180975 h 199"/>
                    <a:gd name="T12" fmla="*/ 180975 w 114"/>
                    <a:gd name="T13" fmla="*/ 90487 h 199"/>
                    <a:gd name="T14" fmla="*/ 134938 w 114"/>
                    <a:gd name="T15" fmla="*/ 90487 h 199"/>
                    <a:gd name="T16" fmla="*/ 180975 w 114"/>
                    <a:gd name="T17" fmla="*/ 0 h 19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14" h="199">
                      <a:moveTo>
                        <a:pt x="114" y="0"/>
                      </a:moveTo>
                      <a:lnTo>
                        <a:pt x="57" y="0"/>
                      </a:lnTo>
                      <a:lnTo>
                        <a:pt x="0" y="114"/>
                      </a:lnTo>
                      <a:lnTo>
                        <a:pt x="0" y="170"/>
                      </a:lnTo>
                      <a:lnTo>
                        <a:pt x="57" y="199"/>
                      </a:lnTo>
                      <a:lnTo>
                        <a:pt x="114" y="114"/>
                      </a:lnTo>
                      <a:lnTo>
                        <a:pt x="114" y="57"/>
                      </a:lnTo>
                      <a:lnTo>
                        <a:pt x="85" y="57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05" name="Freeform 138"/>
                <p:cNvSpPr>
                  <a:spLocks/>
                </p:cNvSpPr>
                <p:nvPr/>
              </p:nvSpPr>
              <p:spPr bwMode="auto">
                <a:xfrm>
                  <a:off x="4014788" y="4621213"/>
                  <a:ext cx="495300" cy="900112"/>
                </a:xfrm>
                <a:custGeom>
                  <a:avLst/>
                  <a:gdLst>
                    <a:gd name="T0" fmla="*/ 225425 w 312"/>
                    <a:gd name="T1" fmla="*/ 854075 h 567"/>
                    <a:gd name="T2" fmla="*/ 90488 w 312"/>
                    <a:gd name="T3" fmla="*/ 854075 h 567"/>
                    <a:gd name="T4" fmla="*/ 46038 w 312"/>
                    <a:gd name="T5" fmla="*/ 900112 h 567"/>
                    <a:gd name="T6" fmla="*/ 0 w 312"/>
                    <a:gd name="T7" fmla="*/ 854075 h 567"/>
                    <a:gd name="T8" fmla="*/ 0 w 312"/>
                    <a:gd name="T9" fmla="*/ 719137 h 567"/>
                    <a:gd name="T10" fmla="*/ 90488 w 312"/>
                    <a:gd name="T11" fmla="*/ 719137 h 567"/>
                    <a:gd name="T12" fmla="*/ 180975 w 312"/>
                    <a:gd name="T13" fmla="*/ 493712 h 567"/>
                    <a:gd name="T14" fmla="*/ 180975 w 312"/>
                    <a:gd name="T15" fmla="*/ 404812 h 567"/>
                    <a:gd name="T16" fmla="*/ 225425 w 312"/>
                    <a:gd name="T17" fmla="*/ 314325 h 567"/>
                    <a:gd name="T18" fmla="*/ 225425 w 312"/>
                    <a:gd name="T19" fmla="*/ 134937 h 567"/>
                    <a:gd name="T20" fmla="*/ 180975 w 312"/>
                    <a:gd name="T21" fmla="*/ 88900 h 567"/>
                    <a:gd name="T22" fmla="*/ 136525 w 312"/>
                    <a:gd name="T23" fmla="*/ 0 h 567"/>
                    <a:gd name="T24" fmla="*/ 271463 w 312"/>
                    <a:gd name="T25" fmla="*/ 0 h 567"/>
                    <a:gd name="T26" fmla="*/ 360363 w 312"/>
                    <a:gd name="T27" fmla="*/ 134937 h 567"/>
                    <a:gd name="T28" fmla="*/ 450850 w 312"/>
                    <a:gd name="T29" fmla="*/ 134937 h 567"/>
                    <a:gd name="T30" fmla="*/ 495300 w 312"/>
                    <a:gd name="T31" fmla="*/ 223837 h 567"/>
                    <a:gd name="T32" fmla="*/ 406400 w 312"/>
                    <a:gd name="T33" fmla="*/ 269875 h 567"/>
                    <a:gd name="T34" fmla="*/ 271463 w 312"/>
                    <a:gd name="T35" fmla="*/ 404812 h 567"/>
                    <a:gd name="T36" fmla="*/ 271463 w 312"/>
                    <a:gd name="T37" fmla="*/ 493712 h 567"/>
                    <a:gd name="T38" fmla="*/ 315913 w 312"/>
                    <a:gd name="T39" fmla="*/ 584200 h 567"/>
                    <a:gd name="T40" fmla="*/ 225425 w 312"/>
                    <a:gd name="T41" fmla="*/ 765175 h 567"/>
                    <a:gd name="T42" fmla="*/ 225425 w 312"/>
                    <a:gd name="T43" fmla="*/ 854075 h 567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312" h="567">
                      <a:moveTo>
                        <a:pt x="142" y="538"/>
                      </a:moveTo>
                      <a:lnTo>
                        <a:pt x="57" y="538"/>
                      </a:lnTo>
                      <a:lnTo>
                        <a:pt x="29" y="567"/>
                      </a:lnTo>
                      <a:lnTo>
                        <a:pt x="0" y="538"/>
                      </a:lnTo>
                      <a:lnTo>
                        <a:pt x="0" y="453"/>
                      </a:lnTo>
                      <a:lnTo>
                        <a:pt x="57" y="453"/>
                      </a:lnTo>
                      <a:lnTo>
                        <a:pt x="114" y="311"/>
                      </a:lnTo>
                      <a:lnTo>
                        <a:pt x="114" y="255"/>
                      </a:lnTo>
                      <a:lnTo>
                        <a:pt x="142" y="198"/>
                      </a:lnTo>
                      <a:lnTo>
                        <a:pt x="142" y="85"/>
                      </a:lnTo>
                      <a:lnTo>
                        <a:pt x="114" y="56"/>
                      </a:lnTo>
                      <a:lnTo>
                        <a:pt x="86" y="0"/>
                      </a:lnTo>
                      <a:lnTo>
                        <a:pt x="171" y="0"/>
                      </a:lnTo>
                      <a:lnTo>
                        <a:pt x="227" y="85"/>
                      </a:lnTo>
                      <a:lnTo>
                        <a:pt x="284" y="85"/>
                      </a:lnTo>
                      <a:lnTo>
                        <a:pt x="312" y="141"/>
                      </a:lnTo>
                      <a:lnTo>
                        <a:pt x="256" y="170"/>
                      </a:lnTo>
                      <a:lnTo>
                        <a:pt x="171" y="255"/>
                      </a:lnTo>
                      <a:lnTo>
                        <a:pt x="171" y="311"/>
                      </a:lnTo>
                      <a:lnTo>
                        <a:pt x="199" y="368"/>
                      </a:lnTo>
                      <a:lnTo>
                        <a:pt x="142" y="482"/>
                      </a:lnTo>
                      <a:lnTo>
                        <a:pt x="142" y="53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06" name="Freeform 139"/>
                <p:cNvSpPr>
                  <a:spLocks/>
                </p:cNvSpPr>
                <p:nvPr/>
              </p:nvSpPr>
              <p:spPr bwMode="auto">
                <a:xfrm>
                  <a:off x="4060825" y="5475288"/>
                  <a:ext cx="360363" cy="360362"/>
                </a:xfrm>
                <a:custGeom>
                  <a:avLst/>
                  <a:gdLst>
                    <a:gd name="T0" fmla="*/ 0 w 227"/>
                    <a:gd name="T1" fmla="*/ 46037 h 227"/>
                    <a:gd name="T2" fmla="*/ 44450 w 227"/>
                    <a:gd name="T3" fmla="*/ 180975 h 227"/>
                    <a:gd name="T4" fmla="*/ 44450 w 227"/>
                    <a:gd name="T5" fmla="*/ 225425 h 227"/>
                    <a:gd name="T6" fmla="*/ 90488 w 227"/>
                    <a:gd name="T7" fmla="*/ 269875 h 227"/>
                    <a:gd name="T8" fmla="*/ 90488 w 227"/>
                    <a:gd name="T9" fmla="*/ 360362 h 227"/>
                    <a:gd name="T10" fmla="*/ 179388 w 227"/>
                    <a:gd name="T11" fmla="*/ 269875 h 227"/>
                    <a:gd name="T12" fmla="*/ 360363 w 227"/>
                    <a:gd name="T13" fmla="*/ 134937 h 227"/>
                    <a:gd name="T14" fmla="*/ 314325 w 227"/>
                    <a:gd name="T15" fmla="*/ 46037 h 227"/>
                    <a:gd name="T16" fmla="*/ 269875 w 227"/>
                    <a:gd name="T17" fmla="*/ 46037 h 227"/>
                    <a:gd name="T18" fmla="*/ 179388 w 227"/>
                    <a:gd name="T19" fmla="*/ 0 h 227"/>
                    <a:gd name="T20" fmla="*/ 44450 w 227"/>
                    <a:gd name="T21" fmla="*/ 0 h 227"/>
                    <a:gd name="T22" fmla="*/ 0 w 227"/>
                    <a:gd name="T23" fmla="*/ 46037 h 22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27" h="227">
                      <a:moveTo>
                        <a:pt x="0" y="29"/>
                      </a:moveTo>
                      <a:lnTo>
                        <a:pt x="28" y="114"/>
                      </a:lnTo>
                      <a:lnTo>
                        <a:pt x="28" y="142"/>
                      </a:lnTo>
                      <a:lnTo>
                        <a:pt x="57" y="170"/>
                      </a:lnTo>
                      <a:lnTo>
                        <a:pt x="57" y="227"/>
                      </a:lnTo>
                      <a:lnTo>
                        <a:pt x="113" y="170"/>
                      </a:lnTo>
                      <a:lnTo>
                        <a:pt x="227" y="85"/>
                      </a:lnTo>
                      <a:lnTo>
                        <a:pt x="198" y="29"/>
                      </a:lnTo>
                      <a:lnTo>
                        <a:pt x="170" y="29"/>
                      </a:lnTo>
                      <a:lnTo>
                        <a:pt x="113" y="0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07" name="Freeform 140"/>
                <p:cNvSpPr>
                  <a:spLocks/>
                </p:cNvSpPr>
                <p:nvPr/>
              </p:nvSpPr>
              <p:spPr bwMode="auto">
                <a:xfrm>
                  <a:off x="3744913" y="4214813"/>
                  <a:ext cx="585787" cy="1306512"/>
                </a:xfrm>
                <a:custGeom>
                  <a:avLst/>
                  <a:gdLst>
                    <a:gd name="T0" fmla="*/ 134937 w 369"/>
                    <a:gd name="T1" fmla="*/ 0 h 823"/>
                    <a:gd name="T2" fmla="*/ 90487 w 369"/>
                    <a:gd name="T3" fmla="*/ 90487 h 823"/>
                    <a:gd name="T4" fmla="*/ 180975 w 369"/>
                    <a:gd name="T5" fmla="*/ 585787 h 823"/>
                    <a:gd name="T6" fmla="*/ 269875 w 369"/>
                    <a:gd name="T7" fmla="*/ 990600 h 823"/>
                    <a:gd name="T8" fmla="*/ 0 w 369"/>
                    <a:gd name="T9" fmla="*/ 1260475 h 823"/>
                    <a:gd name="T10" fmla="*/ 46037 w 369"/>
                    <a:gd name="T11" fmla="*/ 1306512 h 823"/>
                    <a:gd name="T12" fmla="*/ 269875 w 369"/>
                    <a:gd name="T13" fmla="*/ 1260475 h 823"/>
                    <a:gd name="T14" fmla="*/ 269875 w 369"/>
                    <a:gd name="T15" fmla="*/ 1125537 h 823"/>
                    <a:gd name="T16" fmla="*/ 360362 w 369"/>
                    <a:gd name="T17" fmla="*/ 1125537 h 823"/>
                    <a:gd name="T18" fmla="*/ 450850 w 369"/>
                    <a:gd name="T19" fmla="*/ 900112 h 823"/>
                    <a:gd name="T20" fmla="*/ 450850 w 369"/>
                    <a:gd name="T21" fmla="*/ 811212 h 823"/>
                    <a:gd name="T22" fmla="*/ 495300 w 369"/>
                    <a:gd name="T23" fmla="*/ 720725 h 823"/>
                    <a:gd name="T24" fmla="*/ 495300 w 369"/>
                    <a:gd name="T25" fmla="*/ 541337 h 823"/>
                    <a:gd name="T26" fmla="*/ 450850 w 369"/>
                    <a:gd name="T27" fmla="*/ 495300 h 823"/>
                    <a:gd name="T28" fmla="*/ 406400 w 369"/>
                    <a:gd name="T29" fmla="*/ 406400 h 823"/>
                    <a:gd name="T30" fmla="*/ 495300 w 369"/>
                    <a:gd name="T31" fmla="*/ 406400 h 823"/>
                    <a:gd name="T32" fmla="*/ 541337 w 369"/>
                    <a:gd name="T33" fmla="*/ 406400 h 823"/>
                    <a:gd name="T34" fmla="*/ 585787 w 369"/>
                    <a:gd name="T35" fmla="*/ 360362 h 823"/>
                    <a:gd name="T36" fmla="*/ 406400 w 369"/>
                    <a:gd name="T37" fmla="*/ 136525 h 823"/>
                    <a:gd name="T38" fmla="*/ 360362 w 369"/>
                    <a:gd name="T39" fmla="*/ 90487 h 823"/>
                    <a:gd name="T40" fmla="*/ 315912 w 369"/>
                    <a:gd name="T41" fmla="*/ 90487 h 823"/>
                    <a:gd name="T42" fmla="*/ 269875 w 369"/>
                    <a:gd name="T43" fmla="*/ 0 h 823"/>
                    <a:gd name="T44" fmla="*/ 225425 w 369"/>
                    <a:gd name="T45" fmla="*/ 46037 h 823"/>
                    <a:gd name="T46" fmla="*/ 134937 w 369"/>
                    <a:gd name="T47" fmla="*/ 0 h 823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369" h="823">
                      <a:moveTo>
                        <a:pt x="85" y="0"/>
                      </a:moveTo>
                      <a:lnTo>
                        <a:pt x="57" y="57"/>
                      </a:lnTo>
                      <a:lnTo>
                        <a:pt x="114" y="369"/>
                      </a:lnTo>
                      <a:lnTo>
                        <a:pt x="170" y="624"/>
                      </a:lnTo>
                      <a:lnTo>
                        <a:pt x="0" y="794"/>
                      </a:lnTo>
                      <a:lnTo>
                        <a:pt x="29" y="823"/>
                      </a:lnTo>
                      <a:lnTo>
                        <a:pt x="170" y="794"/>
                      </a:lnTo>
                      <a:lnTo>
                        <a:pt x="170" y="709"/>
                      </a:lnTo>
                      <a:lnTo>
                        <a:pt x="227" y="709"/>
                      </a:lnTo>
                      <a:lnTo>
                        <a:pt x="284" y="567"/>
                      </a:lnTo>
                      <a:lnTo>
                        <a:pt x="284" y="511"/>
                      </a:lnTo>
                      <a:lnTo>
                        <a:pt x="312" y="454"/>
                      </a:lnTo>
                      <a:lnTo>
                        <a:pt x="312" y="341"/>
                      </a:lnTo>
                      <a:lnTo>
                        <a:pt x="284" y="312"/>
                      </a:lnTo>
                      <a:lnTo>
                        <a:pt x="256" y="256"/>
                      </a:lnTo>
                      <a:lnTo>
                        <a:pt x="312" y="256"/>
                      </a:lnTo>
                      <a:lnTo>
                        <a:pt x="341" y="256"/>
                      </a:lnTo>
                      <a:lnTo>
                        <a:pt x="369" y="227"/>
                      </a:lnTo>
                      <a:lnTo>
                        <a:pt x="256" y="86"/>
                      </a:lnTo>
                      <a:lnTo>
                        <a:pt x="227" y="57"/>
                      </a:lnTo>
                      <a:lnTo>
                        <a:pt x="199" y="57"/>
                      </a:lnTo>
                      <a:lnTo>
                        <a:pt x="170" y="0"/>
                      </a:lnTo>
                      <a:lnTo>
                        <a:pt x="142" y="29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08" name="Freeform 141"/>
                <p:cNvSpPr>
                  <a:spLocks/>
                </p:cNvSpPr>
                <p:nvPr/>
              </p:nvSpPr>
              <p:spPr bwMode="auto">
                <a:xfrm>
                  <a:off x="4914900" y="3495675"/>
                  <a:ext cx="406400" cy="990600"/>
                </a:xfrm>
                <a:custGeom>
                  <a:avLst/>
                  <a:gdLst>
                    <a:gd name="T0" fmla="*/ 360363 w 256"/>
                    <a:gd name="T1" fmla="*/ 944563 h 624"/>
                    <a:gd name="T2" fmla="*/ 315913 w 256"/>
                    <a:gd name="T3" fmla="*/ 765175 h 624"/>
                    <a:gd name="T4" fmla="*/ 406400 w 256"/>
                    <a:gd name="T5" fmla="*/ 630238 h 624"/>
                    <a:gd name="T6" fmla="*/ 406400 w 256"/>
                    <a:gd name="T7" fmla="*/ 495300 h 624"/>
                    <a:gd name="T8" fmla="*/ 271463 w 256"/>
                    <a:gd name="T9" fmla="*/ 449263 h 624"/>
                    <a:gd name="T10" fmla="*/ 271463 w 256"/>
                    <a:gd name="T11" fmla="*/ 360363 h 624"/>
                    <a:gd name="T12" fmla="*/ 180975 w 256"/>
                    <a:gd name="T13" fmla="*/ 44450 h 624"/>
                    <a:gd name="T14" fmla="*/ 136525 w 256"/>
                    <a:gd name="T15" fmla="*/ 0 h 624"/>
                    <a:gd name="T16" fmla="*/ 90488 w 256"/>
                    <a:gd name="T17" fmla="*/ 90488 h 624"/>
                    <a:gd name="T18" fmla="*/ 90488 w 256"/>
                    <a:gd name="T19" fmla="*/ 360363 h 624"/>
                    <a:gd name="T20" fmla="*/ 180975 w 256"/>
                    <a:gd name="T21" fmla="*/ 449263 h 624"/>
                    <a:gd name="T22" fmla="*/ 136525 w 256"/>
                    <a:gd name="T23" fmla="*/ 495300 h 624"/>
                    <a:gd name="T24" fmla="*/ 46038 w 256"/>
                    <a:gd name="T25" fmla="*/ 539750 h 624"/>
                    <a:gd name="T26" fmla="*/ 46038 w 256"/>
                    <a:gd name="T27" fmla="*/ 674688 h 624"/>
                    <a:gd name="T28" fmla="*/ 0 w 256"/>
                    <a:gd name="T29" fmla="*/ 765175 h 624"/>
                    <a:gd name="T30" fmla="*/ 0 w 256"/>
                    <a:gd name="T31" fmla="*/ 900113 h 624"/>
                    <a:gd name="T32" fmla="*/ 90488 w 256"/>
                    <a:gd name="T33" fmla="*/ 990600 h 624"/>
                    <a:gd name="T34" fmla="*/ 136525 w 256"/>
                    <a:gd name="T35" fmla="*/ 944563 h 624"/>
                    <a:gd name="T36" fmla="*/ 225425 w 256"/>
                    <a:gd name="T37" fmla="*/ 990600 h 624"/>
                    <a:gd name="T38" fmla="*/ 360363 w 256"/>
                    <a:gd name="T39" fmla="*/ 944563 h 624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256" h="624">
                      <a:moveTo>
                        <a:pt x="227" y="595"/>
                      </a:moveTo>
                      <a:lnTo>
                        <a:pt x="199" y="482"/>
                      </a:lnTo>
                      <a:lnTo>
                        <a:pt x="256" y="397"/>
                      </a:lnTo>
                      <a:lnTo>
                        <a:pt x="256" y="312"/>
                      </a:lnTo>
                      <a:lnTo>
                        <a:pt x="171" y="283"/>
                      </a:lnTo>
                      <a:lnTo>
                        <a:pt x="171" y="227"/>
                      </a:lnTo>
                      <a:lnTo>
                        <a:pt x="114" y="28"/>
                      </a:lnTo>
                      <a:lnTo>
                        <a:pt x="86" y="0"/>
                      </a:lnTo>
                      <a:lnTo>
                        <a:pt x="57" y="57"/>
                      </a:lnTo>
                      <a:lnTo>
                        <a:pt x="57" y="227"/>
                      </a:lnTo>
                      <a:lnTo>
                        <a:pt x="114" y="283"/>
                      </a:lnTo>
                      <a:lnTo>
                        <a:pt x="86" y="312"/>
                      </a:lnTo>
                      <a:lnTo>
                        <a:pt x="29" y="340"/>
                      </a:lnTo>
                      <a:lnTo>
                        <a:pt x="29" y="425"/>
                      </a:lnTo>
                      <a:lnTo>
                        <a:pt x="0" y="482"/>
                      </a:lnTo>
                      <a:lnTo>
                        <a:pt x="0" y="567"/>
                      </a:lnTo>
                      <a:lnTo>
                        <a:pt x="57" y="624"/>
                      </a:lnTo>
                      <a:lnTo>
                        <a:pt x="86" y="595"/>
                      </a:lnTo>
                      <a:lnTo>
                        <a:pt x="142" y="624"/>
                      </a:lnTo>
                      <a:lnTo>
                        <a:pt x="227" y="59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09" name="Freeform 142"/>
                <p:cNvSpPr>
                  <a:spLocks/>
                </p:cNvSpPr>
                <p:nvPr/>
              </p:nvSpPr>
              <p:spPr bwMode="auto">
                <a:xfrm>
                  <a:off x="5680075" y="4214813"/>
                  <a:ext cx="720725" cy="315912"/>
                </a:xfrm>
                <a:custGeom>
                  <a:avLst/>
                  <a:gdLst>
                    <a:gd name="T0" fmla="*/ 720725 w 454"/>
                    <a:gd name="T1" fmla="*/ 180975 h 199"/>
                    <a:gd name="T2" fmla="*/ 676275 w 454"/>
                    <a:gd name="T3" fmla="*/ 271462 h 199"/>
                    <a:gd name="T4" fmla="*/ 495300 w 454"/>
                    <a:gd name="T5" fmla="*/ 315912 h 199"/>
                    <a:gd name="T6" fmla="*/ 315913 w 454"/>
                    <a:gd name="T7" fmla="*/ 271462 h 199"/>
                    <a:gd name="T8" fmla="*/ 0 w 454"/>
                    <a:gd name="T9" fmla="*/ 46037 h 199"/>
                    <a:gd name="T10" fmla="*/ 46038 w 454"/>
                    <a:gd name="T11" fmla="*/ 0 h 199"/>
                    <a:gd name="T12" fmla="*/ 315913 w 454"/>
                    <a:gd name="T13" fmla="*/ 90487 h 199"/>
                    <a:gd name="T14" fmla="*/ 406400 w 454"/>
                    <a:gd name="T15" fmla="*/ 136525 h 199"/>
                    <a:gd name="T16" fmla="*/ 450850 w 454"/>
                    <a:gd name="T17" fmla="*/ 90487 h 199"/>
                    <a:gd name="T18" fmla="*/ 450850 w 454"/>
                    <a:gd name="T19" fmla="*/ 46037 h 199"/>
                    <a:gd name="T20" fmla="*/ 720725 w 454"/>
                    <a:gd name="T21" fmla="*/ 180975 h 19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454" h="199">
                      <a:moveTo>
                        <a:pt x="454" y="114"/>
                      </a:moveTo>
                      <a:lnTo>
                        <a:pt x="426" y="171"/>
                      </a:lnTo>
                      <a:lnTo>
                        <a:pt x="312" y="199"/>
                      </a:lnTo>
                      <a:lnTo>
                        <a:pt x="199" y="171"/>
                      </a:lnTo>
                      <a:lnTo>
                        <a:pt x="0" y="29"/>
                      </a:lnTo>
                      <a:lnTo>
                        <a:pt x="29" y="0"/>
                      </a:lnTo>
                      <a:lnTo>
                        <a:pt x="199" y="57"/>
                      </a:lnTo>
                      <a:lnTo>
                        <a:pt x="256" y="86"/>
                      </a:lnTo>
                      <a:lnTo>
                        <a:pt x="284" y="57"/>
                      </a:lnTo>
                      <a:lnTo>
                        <a:pt x="284" y="29"/>
                      </a:lnTo>
                      <a:lnTo>
                        <a:pt x="454" y="11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10" name="Freeform 143"/>
                <p:cNvSpPr>
                  <a:spLocks/>
                </p:cNvSpPr>
                <p:nvPr/>
              </p:nvSpPr>
              <p:spPr bwMode="auto">
                <a:xfrm>
                  <a:off x="5186363" y="3721100"/>
                  <a:ext cx="944562" cy="944563"/>
                </a:xfrm>
                <a:custGeom>
                  <a:avLst/>
                  <a:gdLst>
                    <a:gd name="T0" fmla="*/ 900112 w 595"/>
                    <a:gd name="T1" fmla="*/ 449263 h 595"/>
                    <a:gd name="T2" fmla="*/ 944562 w 595"/>
                    <a:gd name="T3" fmla="*/ 539750 h 595"/>
                    <a:gd name="T4" fmla="*/ 944562 w 595"/>
                    <a:gd name="T5" fmla="*/ 584200 h 595"/>
                    <a:gd name="T6" fmla="*/ 900112 w 595"/>
                    <a:gd name="T7" fmla="*/ 630238 h 595"/>
                    <a:gd name="T8" fmla="*/ 809625 w 595"/>
                    <a:gd name="T9" fmla="*/ 584200 h 595"/>
                    <a:gd name="T10" fmla="*/ 539750 w 595"/>
                    <a:gd name="T11" fmla="*/ 493713 h 595"/>
                    <a:gd name="T12" fmla="*/ 493712 w 595"/>
                    <a:gd name="T13" fmla="*/ 539750 h 595"/>
                    <a:gd name="T14" fmla="*/ 404812 w 595"/>
                    <a:gd name="T15" fmla="*/ 539750 h 595"/>
                    <a:gd name="T16" fmla="*/ 404812 w 595"/>
                    <a:gd name="T17" fmla="*/ 584200 h 595"/>
                    <a:gd name="T18" fmla="*/ 539750 w 595"/>
                    <a:gd name="T19" fmla="*/ 719138 h 595"/>
                    <a:gd name="T20" fmla="*/ 628650 w 595"/>
                    <a:gd name="T21" fmla="*/ 719138 h 595"/>
                    <a:gd name="T22" fmla="*/ 628650 w 595"/>
                    <a:gd name="T23" fmla="*/ 765175 h 595"/>
                    <a:gd name="T24" fmla="*/ 539750 w 595"/>
                    <a:gd name="T25" fmla="*/ 809625 h 595"/>
                    <a:gd name="T26" fmla="*/ 404812 w 595"/>
                    <a:gd name="T27" fmla="*/ 719138 h 595"/>
                    <a:gd name="T28" fmla="*/ 404812 w 595"/>
                    <a:gd name="T29" fmla="*/ 765175 h 595"/>
                    <a:gd name="T30" fmla="*/ 314325 w 595"/>
                    <a:gd name="T31" fmla="*/ 809625 h 595"/>
                    <a:gd name="T32" fmla="*/ 269875 w 595"/>
                    <a:gd name="T33" fmla="*/ 944563 h 595"/>
                    <a:gd name="T34" fmla="*/ 269875 w 595"/>
                    <a:gd name="T35" fmla="*/ 765175 h 595"/>
                    <a:gd name="T36" fmla="*/ 179387 w 595"/>
                    <a:gd name="T37" fmla="*/ 674688 h 595"/>
                    <a:gd name="T38" fmla="*/ 134937 w 595"/>
                    <a:gd name="T39" fmla="*/ 765175 h 595"/>
                    <a:gd name="T40" fmla="*/ 88900 w 595"/>
                    <a:gd name="T41" fmla="*/ 719138 h 595"/>
                    <a:gd name="T42" fmla="*/ 44450 w 595"/>
                    <a:gd name="T43" fmla="*/ 539750 h 595"/>
                    <a:gd name="T44" fmla="*/ 134937 w 595"/>
                    <a:gd name="T45" fmla="*/ 404813 h 595"/>
                    <a:gd name="T46" fmla="*/ 134937 w 595"/>
                    <a:gd name="T47" fmla="*/ 269875 h 595"/>
                    <a:gd name="T48" fmla="*/ 0 w 595"/>
                    <a:gd name="T49" fmla="*/ 223838 h 595"/>
                    <a:gd name="T50" fmla="*/ 0 w 595"/>
                    <a:gd name="T51" fmla="*/ 134938 h 595"/>
                    <a:gd name="T52" fmla="*/ 179387 w 595"/>
                    <a:gd name="T53" fmla="*/ 44450 h 595"/>
                    <a:gd name="T54" fmla="*/ 223837 w 595"/>
                    <a:gd name="T55" fmla="*/ 44450 h 595"/>
                    <a:gd name="T56" fmla="*/ 179387 w 595"/>
                    <a:gd name="T57" fmla="*/ 269875 h 595"/>
                    <a:gd name="T58" fmla="*/ 223837 w 595"/>
                    <a:gd name="T59" fmla="*/ 269875 h 595"/>
                    <a:gd name="T60" fmla="*/ 223837 w 595"/>
                    <a:gd name="T61" fmla="*/ 358775 h 595"/>
                    <a:gd name="T62" fmla="*/ 223837 w 595"/>
                    <a:gd name="T63" fmla="*/ 404813 h 595"/>
                    <a:gd name="T64" fmla="*/ 358775 w 595"/>
                    <a:gd name="T65" fmla="*/ 269875 h 595"/>
                    <a:gd name="T66" fmla="*/ 358775 w 595"/>
                    <a:gd name="T67" fmla="*/ 179388 h 595"/>
                    <a:gd name="T68" fmla="*/ 449262 w 595"/>
                    <a:gd name="T69" fmla="*/ 0 h 595"/>
                    <a:gd name="T70" fmla="*/ 449262 w 595"/>
                    <a:gd name="T71" fmla="*/ 269875 h 595"/>
                    <a:gd name="T72" fmla="*/ 584200 w 595"/>
                    <a:gd name="T73" fmla="*/ 404813 h 595"/>
                    <a:gd name="T74" fmla="*/ 809625 w 595"/>
                    <a:gd name="T75" fmla="*/ 493713 h 595"/>
                    <a:gd name="T76" fmla="*/ 900112 w 595"/>
                    <a:gd name="T77" fmla="*/ 449263 h 595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0" t="0" r="r" b="b"/>
                  <a:pathLst>
                    <a:path w="595" h="595">
                      <a:moveTo>
                        <a:pt x="567" y="283"/>
                      </a:moveTo>
                      <a:lnTo>
                        <a:pt x="595" y="340"/>
                      </a:lnTo>
                      <a:lnTo>
                        <a:pt x="595" y="368"/>
                      </a:lnTo>
                      <a:lnTo>
                        <a:pt x="567" y="397"/>
                      </a:lnTo>
                      <a:lnTo>
                        <a:pt x="510" y="368"/>
                      </a:lnTo>
                      <a:lnTo>
                        <a:pt x="340" y="311"/>
                      </a:lnTo>
                      <a:lnTo>
                        <a:pt x="311" y="340"/>
                      </a:lnTo>
                      <a:lnTo>
                        <a:pt x="255" y="340"/>
                      </a:lnTo>
                      <a:lnTo>
                        <a:pt x="255" y="368"/>
                      </a:lnTo>
                      <a:lnTo>
                        <a:pt x="340" y="453"/>
                      </a:lnTo>
                      <a:lnTo>
                        <a:pt x="396" y="453"/>
                      </a:lnTo>
                      <a:lnTo>
                        <a:pt x="396" y="482"/>
                      </a:lnTo>
                      <a:lnTo>
                        <a:pt x="340" y="510"/>
                      </a:lnTo>
                      <a:lnTo>
                        <a:pt x="255" y="453"/>
                      </a:lnTo>
                      <a:lnTo>
                        <a:pt x="255" y="482"/>
                      </a:lnTo>
                      <a:lnTo>
                        <a:pt x="198" y="510"/>
                      </a:lnTo>
                      <a:lnTo>
                        <a:pt x="170" y="595"/>
                      </a:lnTo>
                      <a:lnTo>
                        <a:pt x="170" y="482"/>
                      </a:lnTo>
                      <a:lnTo>
                        <a:pt x="113" y="425"/>
                      </a:lnTo>
                      <a:lnTo>
                        <a:pt x="85" y="482"/>
                      </a:lnTo>
                      <a:lnTo>
                        <a:pt x="56" y="453"/>
                      </a:lnTo>
                      <a:lnTo>
                        <a:pt x="28" y="340"/>
                      </a:lnTo>
                      <a:lnTo>
                        <a:pt x="85" y="255"/>
                      </a:lnTo>
                      <a:lnTo>
                        <a:pt x="85" y="170"/>
                      </a:lnTo>
                      <a:lnTo>
                        <a:pt x="0" y="141"/>
                      </a:lnTo>
                      <a:lnTo>
                        <a:pt x="0" y="85"/>
                      </a:lnTo>
                      <a:lnTo>
                        <a:pt x="113" y="28"/>
                      </a:lnTo>
                      <a:lnTo>
                        <a:pt x="141" y="28"/>
                      </a:lnTo>
                      <a:lnTo>
                        <a:pt x="113" y="170"/>
                      </a:lnTo>
                      <a:lnTo>
                        <a:pt x="141" y="170"/>
                      </a:lnTo>
                      <a:lnTo>
                        <a:pt x="141" y="226"/>
                      </a:lnTo>
                      <a:lnTo>
                        <a:pt x="141" y="255"/>
                      </a:lnTo>
                      <a:lnTo>
                        <a:pt x="226" y="170"/>
                      </a:lnTo>
                      <a:lnTo>
                        <a:pt x="226" y="113"/>
                      </a:lnTo>
                      <a:lnTo>
                        <a:pt x="283" y="0"/>
                      </a:lnTo>
                      <a:lnTo>
                        <a:pt x="283" y="170"/>
                      </a:lnTo>
                      <a:lnTo>
                        <a:pt x="368" y="255"/>
                      </a:lnTo>
                      <a:lnTo>
                        <a:pt x="510" y="311"/>
                      </a:lnTo>
                      <a:lnTo>
                        <a:pt x="567" y="28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11" name="Freeform 144"/>
                <p:cNvSpPr>
                  <a:spLocks/>
                </p:cNvSpPr>
                <p:nvPr/>
              </p:nvSpPr>
              <p:spPr bwMode="auto">
                <a:xfrm>
                  <a:off x="5591175" y="4260850"/>
                  <a:ext cx="404813" cy="225425"/>
                </a:xfrm>
                <a:custGeom>
                  <a:avLst/>
                  <a:gdLst>
                    <a:gd name="T0" fmla="*/ 360363 w 255"/>
                    <a:gd name="T1" fmla="*/ 225425 h 142"/>
                    <a:gd name="T2" fmla="*/ 223838 w 255"/>
                    <a:gd name="T3" fmla="*/ 225425 h 142"/>
                    <a:gd name="T4" fmla="*/ 223838 w 255"/>
                    <a:gd name="T5" fmla="*/ 179388 h 142"/>
                    <a:gd name="T6" fmla="*/ 134938 w 255"/>
                    <a:gd name="T7" fmla="*/ 179388 h 142"/>
                    <a:gd name="T8" fmla="*/ 0 w 255"/>
                    <a:gd name="T9" fmla="*/ 44450 h 142"/>
                    <a:gd name="T10" fmla="*/ 0 w 255"/>
                    <a:gd name="T11" fmla="*/ 0 h 142"/>
                    <a:gd name="T12" fmla="*/ 88900 w 255"/>
                    <a:gd name="T13" fmla="*/ 0 h 142"/>
                    <a:gd name="T14" fmla="*/ 404813 w 255"/>
                    <a:gd name="T15" fmla="*/ 225425 h 142"/>
                    <a:gd name="T16" fmla="*/ 360363 w 255"/>
                    <a:gd name="T17" fmla="*/ 225425 h 14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55" h="142">
                      <a:moveTo>
                        <a:pt x="227" y="142"/>
                      </a:moveTo>
                      <a:lnTo>
                        <a:pt x="141" y="142"/>
                      </a:lnTo>
                      <a:lnTo>
                        <a:pt x="141" y="113"/>
                      </a:lnTo>
                      <a:lnTo>
                        <a:pt x="85" y="113"/>
                      </a:lnTo>
                      <a:lnTo>
                        <a:pt x="0" y="28"/>
                      </a:lnTo>
                      <a:lnTo>
                        <a:pt x="0" y="0"/>
                      </a:lnTo>
                      <a:lnTo>
                        <a:pt x="56" y="0"/>
                      </a:lnTo>
                      <a:lnTo>
                        <a:pt x="255" y="142"/>
                      </a:lnTo>
                      <a:lnTo>
                        <a:pt x="227" y="14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12" name="Freeform 145"/>
                <p:cNvSpPr>
                  <a:spLocks/>
                </p:cNvSpPr>
                <p:nvPr/>
              </p:nvSpPr>
              <p:spPr bwMode="auto">
                <a:xfrm>
                  <a:off x="5770563" y="3586163"/>
                  <a:ext cx="450850" cy="449262"/>
                </a:xfrm>
                <a:custGeom>
                  <a:avLst/>
                  <a:gdLst>
                    <a:gd name="T0" fmla="*/ 315913 w 284"/>
                    <a:gd name="T1" fmla="*/ 449262 h 283"/>
                    <a:gd name="T2" fmla="*/ 315913 w 284"/>
                    <a:gd name="T3" fmla="*/ 269875 h 283"/>
                    <a:gd name="T4" fmla="*/ 450850 w 284"/>
                    <a:gd name="T5" fmla="*/ 223837 h 283"/>
                    <a:gd name="T6" fmla="*/ 360363 w 284"/>
                    <a:gd name="T7" fmla="*/ 179387 h 283"/>
                    <a:gd name="T8" fmla="*/ 360363 w 284"/>
                    <a:gd name="T9" fmla="*/ 134937 h 283"/>
                    <a:gd name="T10" fmla="*/ 269875 w 284"/>
                    <a:gd name="T11" fmla="*/ 44450 h 283"/>
                    <a:gd name="T12" fmla="*/ 134938 w 284"/>
                    <a:gd name="T13" fmla="*/ 0 h 283"/>
                    <a:gd name="T14" fmla="*/ 90488 w 284"/>
                    <a:gd name="T15" fmla="*/ 88900 h 283"/>
                    <a:gd name="T16" fmla="*/ 44450 w 284"/>
                    <a:gd name="T17" fmla="*/ 88900 h 283"/>
                    <a:gd name="T18" fmla="*/ 0 w 284"/>
                    <a:gd name="T19" fmla="*/ 223837 h 283"/>
                    <a:gd name="T20" fmla="*/ 0 w 284"/>
                    <a:gd name="T21" fmla="*/ 314325 h 283"/>
                    <a:gd name="T22" fmla="*/ 225425 w 284"/>
                    <a:gd name="T23" fmla="*/ 314325 h 283"/>
                    <a:gd name="T24" fmla="*/ 315913 w 284"/>
                    <a:gd name="T25" fmla="*/ 449262 h 283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84" h="283">
                      <a:moveTo>
                        <a:pt x="199" y="283"/>
                      </a:moveTo>
                      <a:lnTo>
                        <a:pt x="199" y="170"/>
                      </a:lnTo>
                      <a:lnTo>
                        <a:pt x="284" y="141"/>
                      </a:lnTo>
                      <a:lnTo>
                        <a:pt x="227" y="113"/>
                      </a:lnTo>
                      <a:lnTo>
                        <a:pt x="227" y="85"/>
                      </a:lnTo>
                      <a:lnTo>
                        <a:pt x="170" y="28"/>
                      </a:lnTo>
                      <a:lnTo>
                        <a:pt x="85" y="0"/>
                      </a:lnTo>
                      <a:lnTo>
                        <a:pt x="57" y="56"/>
                      </a:lnTo>
                      <a:lnTo>
                        <a:pt x="28" y="56"/>
                      </a:lnTo>
                      <a:lnTo>
                        <a:pt x="0" y="141"/>
                      </a:lnTo>
                      <a:lnTo>
                        <a:pt x="0" y="198"/>
                      </a:lnTo>
                      <a:lnTo>
                        <a:pt x="142" y="198"/>
                      </a:lnTo>
                      <a:lnTo>
                        <a:pt x="199" y="28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13" name="Freeform 146"/>
                <p:cNvSpPr>
                  <a:spLocks/>
                </p:cNvSpPr>
                <p:nvPr/>
              </p:nvSpPr>
              <p:spPr bwMode="auto">
                <a:xfrm>
                  <a:off x="6265863" y="2595563"/>
                  <a:ext cx="674687" cy="495300"/>
                </a:xfrm>
                <a:custGeom>
                  <a:avLst/>
                  <a:gdLst>
                    <a:gd name="T0" fmla="*/ 404812 w 425"/>
                    <a:gd name="T1" fmla="*/ 0 h 312"/>
                    <a:gd name="T2" fmla="*/ 674687 w 425"/>
                    <a:gd name="T3" fmla="*/ 225425 h 312"/>
                    <a:gd name="T4" fmla="*/ 630237 w 425"/>
                    <a:gd name="T5" fmla="*/ 314325 h 312"/>
                    <a:gd name="T6" fmla="*/ 449262 w 425"/>
                    <a:gd name="T7" fmla="*/ 360363 h 312"/>
                    <a:gd name="T8" fmla="*/ 404812 w 425"/>
                    <a:gd name="T9" fmla="*/ 449263 h 312"/>
                    <a:gd name="T10" fmla="*/ 269875 w 425"/>
                    <a:gd name="T11" fmla="*/ 495300 h 312"/>
                    <a:gd name="T12" fmla="*/ 314325 w 425"/>
                    <a:gd name="T13" fmla="*/ 269875 h 312"/>
                    <a:gd name="T14" fmla="*/ 269875 w 425"/>
                    <a:gd name="T15" fmla="*/ 179388 h 312"/>
                    <a:gd name="T16" fmla="*/ 134937 w 425"/>
                    <a:gd name="T17" fmla="*/ 225425 h 312"/>
                    <a:gd name="T18" fmla="*/ 0 w 425"/>
                    <a:gd name="T19" fmla="*/ 90488 h 312"/>
                    <a:gd name="T20" fmla="*/ 90487 w 425"/>
                    <a:gd name="T21" fmla="*/ 90488 h 312"/>
                    <a:gd name="T22" fmla="*/ 134937 w 425"/>
                    <a:gd name="T23" fmla="*/ 44450 h 312"/>
                    <a:gd name="T24" fmla="*/ 225425 w 425"/>
                    <a:gd name="T25" fmla="*/ 90488 h 312"/>
                    <a:gd name="T26" fmla="*/ 404812 w 425"/>
                    <a:gd name="T27" fmla="*/ 0 h 312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425" h="312">
                      <a:moveTo>
                        <a:pt x="255" y="0"/>
                      </a:moveTo>
                      <a:lnTo>
                        <a:pt x="425" y="142"/>
                      </a:lnTo>
                      <a:lnTo>
                        <a:pt x="397" y="198"/>
                      </a:lnTo>
                      <a:lnTo>
                        <a:pt x="283" y="227"/>
                      </a:lnTo>
                      <a:lnTo>
                        <a:pt x="255" y="283"/>
                      </a:lnTo>
                      <a:lnTo>
                        <a:pt x="170" y="312"/>
                      </a:lnTo>
                      <a:lnTo>
                        <a:pt x="198" y="170"/>
                      </a:lnTo>
                      <a:lnTo>
                        <a:pt x="170" y="113"/>
                      </a:lnTo>
                      <a:lnTo>
                        <a:pt x="85" y="142"/>
                      </a:lnTo>
                      <a:lnTo>
                        <a:pt x="0" y="57"/>
                      </a:lnTo>
                      <a:lnTo>
                        <a:pt x="57" y="57"/>
                      </a:lnTo>
                      <a:lnTo>
                        <a:pt x="85" y="28"/>
                      </a:lnTo>
                      <a:lnTo>
                        <a:pt x="142" y="57"/>
                      </a:lnTo>
                      <a:lnTo>
                        <a:pt x="255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14" name="Freeform 147"/>
                <p:cNvSpPr>
                  <a:spLocks/>
                </p:cNvSpPr>
                <p:nvPr/>
              </p:nvSpPr>
              <p:spPr bwMode="auto">
                <a:xfrm>
                  <a:off x="5905500" y="2144713"/>
                  <a:ext cx="765175" cy="541337"/>
                </a:xfrm>
                <a:custGeom>
                  <a:avLst/>
                  <a:gdLst>
                    <a:gd name="T0" fmla="*/ 765175 w 482"/>
                    <a:gd name="T1" fmla="*/ 450850 h 341"/>
                    <a:gd name="T2" fmla="*/ 360363 w 482"/>
                    <a:gd name="T3" fmla="*/ 0 h 341"/>
                    <a:gd name="T4" fmla="*/ 269875 w 482"/>
                    <a:gd name="T5" fmla="*/ 90487 h 341"/>
                    <a:gd name="T6" fmla="*/ 134938 w 482"/>
                    <a:gd name="T7" fmla="*/ 90487 h 341"/>
                    <a:gd name="T8" fmla="*/ 134938 w 482"/>
                    <a:gd name="T9" fmla="*/ 180975 h 341"/>
                    <a:gd name="T10" fmla="*/ 46038 w 482"/>
                    <a:gd name="T11" fmla="*/ 180975 h 341"/>
                    <a:gd name="T12" fmla="*/ 90488 w 482"/>
                    <a:gd name="T13" fmla="*/ 269875 h 341"/>
                    <a:gd name="T14" fmla="*/ 0 w 482"/>
                    <a:gd name="T15" fmla="*/ 360362 h 341"/>
                    <a:gd name="T16" fmla="*/ 0 w 482"/>
                    <a:gd name="T17" fmla="*/ 541337 h 341"/>
                    <a:gd name="T18" fmla="*/ 90488 w 482"/>
                    <a:gd name="T19" fmla="*/ 541337 h 341"/>
                    <a:gd name="T20" fmla="*/ 134938 w 482"/>
                    <a:gd name="T21" fmla="*/ 406400 h 341"/>
                    <a:gd name="T22" fmla="*/ 225425 w 482"/>
                    <a:gd name="T23" fmla="*/ 495300 h 341"/>
                    <a:gd name="T24" fmla="*/ 360363 w 482"/>
                    <a:gd name="T25" fmla="*/ 495300 h 341"/>
                    <a:gd name="T26" fmla="*/ 360363 w 482"/>
                    <a:gd name="T27" fmla="*/ 541337 h 341"/>
                    <a:gd name="T28" fmla="*/ 450850 w 482"/>
                    <a:gd name="T29" fmla="*/ 541337 h 341"/>
                    <a:gd name="T30" fmla="*/ 495300 w 482"/>
                    <a:gd name="T31" fmla="*/ 495300 h 341"/>
                    <a:gd name="T32" fmla="*/ 585788 w 482"/>
                    <a:gd name="T33" fmla="*/ 541337 h 341"/>
                    <a:gd name="T34" fmla="*/ 765175 w 482"/>
                    <a:gd name="T35" fmla="*/ 450850 h 341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482" h="341">
                      <a:moveTo>
                        <a:pt x="482" y="284"/>
                      </a:moveTo>
                      <a:lnTo>
                        <a:pt x="227" y="0"/>
                      </a:lnTo>
                      <a:lnTo>
                        <a:pt x="170" y="57"/>
                      </a:lnTo>
                      <a:lnTo>
                        <a:pt x="85" y="57"/>
                      </a:lnTo>
                      <a:lnTo>
                        <a:pt x="85" y="114"/>
                      </a:lnTo>
                      <a:lnTo>
                        <a:pt x="29" y="114"/>
                      </a:lnTo>
                      <a:lnTo>
                        <a:pt x="57" y="170"/>
                      </a:lnTo>
                      <a:lnTo>
                        <a:pt x="0" y="227"/>
                      </a:lnTo>
                      <a:lnTo>
                        <a:pt x="0" y="341"/>
                      </a:lnTo>
                      <a:lnTo>
                        <a:pt x="57" y="341"/>
                      </a:lnTo>
                      <a:lnTo>
                        <a:pt x="85" y="256"/>
                      </a:lnTo>
                      <a:lnTo>
                        <a:pt x="142" y="312"/>
                      </a:lnTo>
                      <a:lnTo>
                        <a:pt x="227" y="312"/>
                      </a:lnTo>
                      <a:lnTo>
                        <a:pt x="227" y="341"/>
                      </a:lnTo>
                      <a:lnTo>
                        <a:pt x="284" y="341"/>
                      </a:lnTo>
                      <a:lnTo>
                        <a:pt x="312" y="312"/>
                      </a:lnTo>
                      <a:lnTo>
                        <a:pt x="369" y="341"/>
                      </a:lnTo>
                      <a:lnTo>
                        <a:pt x="482" y="28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15" name="Freeform 148"/>
                <p:cNvSpPr>
                  <a:spLocks/>
                </p:cNvSpPr>
                <p:nvPr/>
              </p:nvSpPr>
              <p:spPr bwMode="auto">
                <a:xfrm>
                  <a:off x="6221413" y="2686050"/>
                  <a:ext cx="358775" cy="493713"/>
                </a:xfrm>
                <a:custGeom>
                  <a:avLst/>
                  <a:gdLst>
                    <a:gd name="T0" fmla="*/ 314325 w 226"/>
                    <a:gd name="T1" fmla="*/ 404813 h 311"/>
                    <a:gd name="T2" fmla="*/ 314325 w 226"/>
                    <a:gd name="T3" fmla="*/ 449263 h 311"/>
                    <a:gd name="T4" fmla="*/ 179388 w 226"/>
                    <a:gd name="T5" fmla="*/ 493713 h 311"/>
                    <a:gd name="T6" fmla="*/ 88900 w 226"/>
                    <a:gd name="T7" fmla="*/ 449263 h 311"/>
                    <a:gd name="T8" fmla="*/ 88900 w 226"/>
                    <a:gd name="T9" fmla="*/ 404813 h 311"/>
                    <a:gd name="T10" fmla="*/ 0 w 226"/>
                    <a:gd name="T11" fmla="*/ 314325 h 311"/>
                    <a:gd name="T12" fmla="*/ 0 w 226"/>
                    <a:gd name="T13" fmla="*/ 223838 h 311"/>
                    <a:gd name="T14" fmla="*/ 44450 w 226"/>
                    <a:gd name="T15" fmla="*/ 179388 h 311"/>
                    <a:gd name="T16" fmla="*/ 44450 w 226"/>
                    <a:gd name="T17" fmla="*/ 0 h 311"/>
                    <a:gd name="T18" fmla="*/ 179388 w 226"/>
                    <a:gd name="T19" fmla="*/ 134938 h 311"/>
                    <a:gd name="T20" fmla="*/ 314325 w 226"/>
                    <a:gd name="T21" fmla="*/ 88900 h 311"/>
                    <a:gd name="T22" fmla="*/ 358775 w 226"/>
                    <a:gd name="T23" fmla="*/ 179388 h 311"/>
                    <a:gd name="T24" fmla="*/ 314325 w 226"/>
                    <a:gd name="T25" fmla="*/ 404813 h 311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26" h="311">
                      <a:moveTo>
                        <a:pt x="198" y="255"/>
                      </a:moveTo>
                      <a:lnTo>
                        <a:pt x="198" y="283"/>
                      </a:lnTo>
                      <a:lnTo>
                        <a:pt x="113" y="311"/>
                      </a:lnTo>
                      <a:lnTo>
                        <a:pt x="56" y="283"/>
                      </a:lnTo>
                      <a:lnTo>
                        <a:pt x="56" y="255"/>
                      </a:lnTo>
                      <a:lnTo>
                        <a:pt x="0" y="198"/>
                      </a:lnTo>
                      <a:lnTo>
                        <a:pt x="0" y="141"/>
                      </a:lnTo>
                      <a:lnTo>
                        <a:pt x="28" y="113"/>
                      </a:lnTo>
                      <a:lnTo>
                        <a:pt x="28" y="0"/>
                      </a:lnTo>
                      <a:lnTo>
                        <a:pt x="113" y="85"/>
                      </a:lnTo>
                      <a:lnTo>
                        <a:pt x="198" y="56"/>
                      </a:lnTo>
                      <a:lnTo>
                        <a:pt x="226" y="113"/>
                      </a:lnTo>
                      <a:lnTo>
                        <a:pt x="198" y="25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16" name="Freeform 149"/>
                <p:cNvSpPr>
                  <a:spLocks/>
                </p:cNvSpPr>
                <p:nvPr/>
              </p:nvSpPr>
              <p:spPr bwMode="auto">
                <a:xfrm>
                  <a:off x="5410200" y="1379538"/>
                  <a:ext cx="855663" cy="990600"/>
                </a:xfrm>
                <a:custGeom>
                  <a:avLst/>
                  <a:gdLst>
                    <a:gd name="T0" fmla="*/ 855663 w 539"/>
                    <a:gd name="T1" fmla="*/ 765175 h 624"/>
                    <a:gd name="T2" fmla="*/ 541338 w 539"/>
                    <a:gd name="T3" fmla="*/ 406400 h 624"/>
                    <a:gd name="T4" fmla="*/ 315913 w 539"/>
                    <a:gd name="T5" fmla="*/ 0 h 624"/>
                    <a:gd name="T6" fmla="*/ 269875 w 539"/>
                    <a:gd name="T7" fmla="*/ 90488 h 624"/>
                    <a:gd name="T8" fmla="*/ 225425 w 539"/>
                    <a:gd name="T9" fmla="*/ 46038 h 624"/>
                    <a:gd name="T10" fmla="*/ 180975 w 539"/>
                    <a:gd name="T11" fmla="*/ 134938 h 624"/>
                    <a:gd name="T12" fmla="*/ 225425 w 539"/>
                    <a:gd name="T13" fmla="*/ 180975 h 624"/>
                    <a:gd name="T14" fmla="*/ 180975 w 539"/>
                    <a:gd name="T15" fmla="*/ 360363 h 624"/>
                    <a:gd name="T16" fmla="*/ 90488 w 539"/>
                    <a:gd name="T17" fmla="*/ 360363 h 624"/>
                    <a:gd name="T18" fmla="*/ 46038 w 539"/>
                    <a:gd name="T19" fmla="*/ 450850 h 624"/>
                    <a:gd name="T20" fmla="*/ 46038 w 539"/>
                    <a:gd name="T21" fmla="*/ 541338 h 624"/>
                    <a:gd name="T22" fmla="*/ 0 w 539"/>
                    <a:gd name="T23" fmla="*/ 585788 h 624"/>
                    <a:gd name="T24" fmla="*/ 90488 w 539"/>
                    <a:gd name="T25" fmla="*/ 676275 h 624"/>
                    <a:gd name="T26" fmla="*/ 225425 w 539"/>
                    <a:gd name="T27" fmla="*/ 720725 h 624"/>
                    <a:gd name="T28" fmla="*/ 180975 w 539"/>
                    <a:gd name="T29" fmla="*/ 811213 h 624"/>
                    <a:gd name="T30" fmla="*/ 269875 w 539"/>
                    <a:gd name="T31" fmla="*/ 900113 h 624"/>
                    <a:gd name="T32" fmla="*/ 315913 w 539"/>
                    <a:gd name="T33" fmla="*/ 855663 h 624"/>
                    <a:gd name="T34" fmla="*/ 315913 w 539"/>
                    <a:gd name="T35" fmla="*/ 990600 h 624"/>
                    <a:gd name="T36" fmla="*/ 360363 w 539"/>
                    <a:gd name="T37" fmla="*/ 946150 h 624"/>
                    <a:gd name="T38" fmla="*/ 541338 w 539"/>
                    <a:gd name="T39" fmla="*/ 946150 h 624"/>
                    <a:gd name="T40" fmla="*/ 630238 w 539"/>
                    <a:gd name="T41" fmla="*/ 946150 h 624"/>
                    <a:gd name="T42" fmla="*/ 630238 w 539"/>
                    <a:gd name="T43" fmla="*/ 855663 h 624"/>
                    <a:gd name="T44" fmla="*/ 720725 w 539"/>
                    <a:gd name="T45" fmla="*/ 855663 h 624"/>
                    <a:gd name="T46" fmla="*/ 765175 w 539"/>
                    <a:gd name="T47" fmla="*/ 855663 h 624"/>
                    <a:gd name="T48" fmla="*/ 855663 w 539"/>
                    <a:gd name="T49" fmla="*/ 765175 h 624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39" h="624">
                      <a:moveTo>
                        <a:pt x="539" y="482"/>
                      </a:moveTo>
                      <a:lnTo>
                        <a:pt x="341" y="256"/>
                      </a:lnTo>
                      <a:lnTo>
                        <a:pt x="199" y="0"/>
                      </a:lnTo>
                      <a:lnTo>
                        <a:pt x="170" y="57"/>
                      </a:lnTo>
                      <a:lnTo>
                        <a:pt x="142" y="29"/>
                      </a:lnTo>
                      <a:lnTo>
                        <a:pt x="114" y="85"/>
                      </a:lnTo>
                      <a:lnTo>
                        <a:pt x="142" y="114"/>
                      </a:lnTo>
                      <a:lnTo>
                        <a:pt x="114" y="227"/>
                      </a:lnTo>
                      <a:lnTo>
                        <a:pt x="57" y="227"/>
                      </a:lnTo>
                      <a:lnTo>
                        <a:pt x="29" y="284"/>
                      </a:lnTo>
                      <a:lnTo>
                        <a:pt x="29" y="341"/>
                      </a:lnTo>
                      <a:lnTo>
                        <a:pt x="0" y="369"/>
                      </a:lnTo>
                      <a:lnTo>
                        <a:pt x="57" y="426"/>
                      </a:lnTo>
                      <a:lnTo>
                        <a:pt x="142" y="454"/>
                      </a:lnTo>
                      <a:lnTo>
                        <a:pt x="114" y="511"/>
                      </a:lnTo>
                      <a:lnTo>
                        <a:pt x="170" y="567"/>
                      </a:lnTo>
                      <a:lnTo>
                        <a:pt x="199" y="539"/>
                      </a:lnTo>
                      <a:lnTo>
                        <a:pt x="199" y="624"/>
                      </a:lnTo>
                      <a:lnTo>
                        <a:pt x="227" y="596"/>
                      </a:lnTo>
                      <a:lnTo>
                        <a:pt x="341" y="596"/>
                      </a:lnTo>
                      <a:lnTo>
                        <a:pt x="397" y="596"/>
                      </a:lnTo>
                      <a:lnTo>
                        <a:pt x="397" y="539"/>
                      </a:lnTo>
                      <a:lnTo>
                        <a:pt x="454" y="539"/>
                      </a:lnTo>
                      <a:lnTo>
                        <a:pt x="482" y="539"/>
                      </a:lnTo>
                      <a:lnTo>
                        <a:pt x="539" y="48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17" name="Freeform 150"/>
                <p:cNvSpPr>
                  <a:spLocks/>
                </p:cNvSpPr>
                <p:nvPr/>
              </p:nvSpPr>
              <p:spPr bwMode="auto">
                <a:xfrm>
                  <a:off x="4375150" y="1200150"/>
                  <a:ext cx="855663" cy="450850"/>
                </a:xfrm>
                <a:custGeom>
                  <a:avLst/>
                  <a:gdLst>
                    <a:gd name="T0" fmla="*/ 0 w 539"/>
                    <a:gd name="T1" fmla="*/ 179388 h 284"/>
                    <a:gd name="T2" fmla="*/ 180975 w 539"/>
                    <a:gd name="T3" fmla="*/ 44450 h 284"/>
                    <a:gd name="T4" fmla="*/ 315913 w 539"/>
                    <a:gd name="T5" fmla="*/ 134938 h 284"/>
                    <a:gd name="T6" fmla="*/ 360363 w 539"/>
                    <a:gd name="T7" fmla="*/ 44450 h 284"/>
                    <a:gd name="T8" fmla="*/ 539750 w 539"/>
                    <a:gd name="T9" fmla="*/ 44450 h 284"/>
                    <a:gd name="T10" fmla="*/ 630238 w 539"/>
                    <a:gd name="T11" fmla="*/ 0 h 284"/>
                    <a:gd name="T12" fmla="*/ 676275 w 539"/>
                    <a:gd name="T13" fmla="*/ 44450 h 284"/>
                    <a:gd name="T14" fmla="*/ 720725 w 539"/>
                    <a:gd name="T15" fmla="*/ 0 h 284"/>
                    <a:gd name="T16" fmla="*/ 855663 w 539"/>
                    <a:gd name="T17" fmla="*/ 90488 h 284"/>
                    <a:gd name="T18" fmla="*/ 855663 w 539"/>
                    <a:gd name="T19" fmla="*/ 269875 h 284"/>
                    <a:gd name="T20" fmla="*/ 765175 w 539"/>
                    <a:gd name="T21" fmla="*/ 404813 h 284"/>
                    <a:gd name="T22" fmla="*/ 811213 w 539"/>
                    <a:gd name="T23" fmla="*/ 450850 h 284"/>
                    <a:gd name="T24" fmla="*/ 630238 w 539"/>
                    <a:gd name="T25" fmla="*/ 450850 h 284"/>
                    <a:gd name="T26" fmla="*/ 404813 w 539"/>
                    <a:gd name="T27" fmla="*/ 404813 h 284"/>
                    <a:gd name="T28" fmla="*/ 360363 w 539"/>
                    <a:gd name="T29" fmla="*/ 269875 h 284"/>
                    <a:gd name="T30" fmla="*/ 90488 w 539"/>
                    <a:gd name="T31" fmla="*/ 360363 h 284"/>
                    <a:gd name="T32" fmla="*/ 0 w 539"/>
                    <a:gd name="T33" fmla="*/ 179388 h 284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539" h="284">
                      <a:moveTo>
                        <a:pt x="0" y="113"/>
                      </a:moveTo>
                      <a:lnTo>
                        <a:pt x="114" y="28"/>
                      </a:lnTo>
                      <a:lnTo>
                        <a:pt x="199" y="85"/>
                      </a:lnTo>
                      <a:lnTo>
                        <a:pt x="227" y="28"/>
                      </a:lnTo>
                      <a:lnTo>
                        <a:pt x="340" y="28"/>
                      </a:lnTo>
                      <a:lnTo>
                        <a:pt x="397" y="0"/>
                      </a:lnTo>
                      <a:lnTo>
                        <a:pt x="426" y="28"/>
                      </a:lnTo>
                      <a:lnTo>
                        <a:pt x="454" y="0"/>
                      </a:lnTo>
                      <a:lnTo>
                        <a:pt x="539" y="57"/>
                      </a:lnTo>
                      <a:lnTo>
                        <a:pt x="539" y="170"/>
                      </a:lnTo>
                      <a:lnTo>
                        <a:pt x="482" y="255"/>
                      </a:lnTo>
                      <a:lnTo>
                        <a:pt x="511" y="284"/>
                      </a:lnTo>
                      <a:lnTo>
                        <a:pt x="397" y="284"/>
                      </a:lnTo>
                      <a:lnTo>
                        <a:pt x="255" y="255"/>
                      </a:lnTo>
                      <a:lnTo>
                        <a:pt x="227" y="170"/>
                      </a:lnTo>
                      <a:lnTo>
                        <a:pt x="57" y="227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18" name="Freeform 151"/>
                <p:cNvSpPr>
                  <a:spLocks/>
                </p:cNvSpPr>
                <p:nvPr/>
              </p:nvSpPr>
              <p:spPr bwMode="auto">
                <a:xfrm>
                  <a:off x="5140325" y="1379538"/>
                  <a:ext cx="495300" cy="541337"/>
                </a:xfrm>
                <a:custGeom>
                  <a:avLst/>
                  <a:gdLst>
                    <a:gd name="T0" fmla="*/ 450850 w 312"/>
                    <a:gd name="T1" fmla="*/ 134937 h 341"/>
                    <a:gd name="T2" fmla="*/ 450850 w 312"/>
                    <a:gd name="T3" fmla="*/ 46037 h 341"/>
                    <a:gd name="T4" fmla="*/ 269875 w 312"/>
                    <a:gd name="T5" fmla="*/ 0 h 341"/>
                    <a:gd name="T6" fmla="*/ 180975 w 312"/>
                    <a:gd name="T7" fmla="*/ 90487 h 341"/>
                    <a:gd name="T8" fmla="*/ 90488 w 312"/>
                    <a:gd name="T9" fmla="*/ 90487 h 341"/>
                    <a:gd name="T10" fmla="*/ 0 w 312"/>
                    <a:gd name="T11" fmla="*/ 225425 h 341"/>
                    <a:gd name="T12" fmla="*/ 46038 w 312"/>
                    <a:gd name="T13" fmla="*/ 271462 h 341"/>
                    <a:gd name="T14" fmla="*/ 90488 w 312"/>
                    <a:gd name="T15" fmla="*/ 406400 h 341"/>
                    <a:gd name="T16" fmla="*/ 90488 w 312"/>
                    <a:gd name="T17" fmla="*/ 495300 h 341"/>
                    <a:gd name="T18" fmla="*/ 134938 w 312"/>
                    <a:gd name="T19" fmla="*/ 495300 h 341"/>
                    <a:gd name="T20" fmla="*/ 180975 w 312"/>
                    <a:gd name="T21" fmla="*/ 450850 h 341"/>
                    <a:gd name="T22" fmla="*/ 225425 w 312"/>
                    <a:gd name="T23" fmla="*/ 450850 h 341"/>
                    <a:gd name="T24" fmla="*/ 315913 w 312"/>
                    <a:gd name="T25" fmla="*/ 541337 h 341"/>
                    <a:gd name="T26" fmla="*/ 315913 w 312"/>
                    <a:gd name="T27" fmla="*/ 450850 h 341"/>
                    <a:gd name="T28" fmla="*/ 360363 w 312"/>
                    <a:gd name="T29" fmla="*/ 360362 h 341"/>
                    <a:gd name="T30" fmla="*/ 450850 w 312"/>
                    <a:gd name="T31" fmla="*/ 360362 h 341"/>
                    <a:gd name="T32" fmla="*/ 495300 w 312"/>
                    <a:gd name="T33" fmla="*/ 180975 h 341"/>
                    <a:gd name="T34" fmla="*/ 450850 w 312"/>
                    <a:gd name="T35" fmla="*/ 134937 h 341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312" h="341">
                      <a:moveTo>
                        <a:pt x="284" y="85"/>
                      </a:moveTo>
                      <a:lnTo>
                        <a:pt x="284" y="29"/>
                      </a:lnTo>
                      <a:lnTo>
                        <a:pt x="170" y="0"/>
                      </a:lnTo>
                      <a:lnTo>
                        <a:pt x="114" y="57"/>
                      </a:lnTo>
                      <a:lnTo>
                        <a:pt x="57" y="57"/>
                      </a:lnTo>
                      <a:lnTo>
                        <a:pt x="0" y="142"/>
                      </a:lnTo>
                      <a:lnTo>
                        <a:pt x="29" y="171"/>
                      </a:lnTo>
                      <a:lnTo>
                        <a:pt x="57" y="256"/>
                      </a:lnTo>
                      <a:lnTo>
                        <a:pt x="57" y="312"/>
                      </a:lnTo>
                      <a:lnTo>
                        <a:pt x="85" y="312"/>
                      </a:lnTo>
                      <a:lnTo>
                        <a:pt x="114" y="284"/>
                      </a:lnTo>
                      <a:lnTo>
                        <a:pt x="142" y="284"/>
                      </a:lnTo>
                      <a:lnTo>
                        <a:pt x="199" y="341"/>
                      </a:lnTo>
                      <a:lnTo>
                        <a:pt x="199" y="284"/>
                      </a:lnTo>
                      <a:lnTo>
                        <a:pt x="227" y="227"/>
                      </a:lnTo>
                      <a:lnTo>
                        <a:pt x="284" y="227"/>
                      </a:lnTo>
                      <a:lnTo>
                        <a:pt x="312" y="114"/>
                      </a:lnTo>
                      <a:lnTo>
                        <a:pt x="284" y="8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19" name="Freeform 152"/>
                <p:cNvSpPr>
                  <a:spLocks/>
                </p:cNvSpPr>
                <p:nvPr/>
              </p:nvSpPr>
              <p:spPr bwMode="auto">
                <a:xfrm>
                  <a:off x="5770563" y="2551113"/>
                  <a:ext cx="539750" cy="763587"/>
                </a:xfrm>
                <a:custGeom>
                  <a:avLst/>
                  <a:gdLst>
                    <a:gd name="T0" fmla="*/ 180975 w 340"/>
                    <a:gd name="T1" fmla="*/ 719137 h 481"/>
                    <a:gd name="T2" fmla="*/ 225425 w 340"/>
                    <a:gd name="T3" fmla="*/ 674687 h 481"/>
                    <a:gd name="T4" fmla="*/ 134938 w 340"/>
                    <a:gd name="T5" fmla="*/ 449262 h 481"/>
                    <a:gd name="T6" fmla="*/ 0 w 340"/>
                    <a:gd name="T7" fmla="*/ 449262 h 481"/>
                    <a:gd name="T8" fmla="*/ 90488 w 340"/>
                    <a:gd name="T9" fmla="*/ 358775 h 481"/>
                    <a:gd name="T10" fmla="*/ 90488 w 340"/>
                    <a:gd name="T11" fmla="*/ 179387 h 481"/>
                    <a:gd name="T12" fmla="*/ 134938 w 340"/>
                    <a:gd name="T13" fmla="*/ 134937 h 481"/>
                    <a:gd name="T14" fmla="*/ 225425 w 340"/>
                    <a:gd name="T15" fmla="*/ 134937 h 481"/>
                    <a:gd name="T16" fmla="*/ 269875 w 340"/>
                    <a:gd name="T17" fmla="*/ 0 h 481"/>
                    <a:gd name="T18" fmla="*/ 360363 w 340"/>
                    <a:gd name="T19" fmla="*/ 88900 h 481"/>
                    <a:gd name="T20" fmla="*/ 495300 w 340"/>
                    <a:gd name="T21" fmla="*/ 88900 h 481"/>
                    <a:gd name="T22" fmla="*/ 495300 w 340"/>
                    <a:gd name="T23" fmla="*/ 314325 h 481"/>
                    <a:gd name="T24" fmla="*/ 450850 w 340"/>
                    <a:gd name="T25" fmla="*/ 358775 h 481"/>
                    <a:gd name="T26" fmla="*/ 450850 w 340"/>
                    <a:gd name="T27" fmla="*/ 449262 h 481"/>
                    <a:gd name="T28" fmla="*/ 539750 w 340"/>
                    <a:gd name="T29" fmla="*/ 539750 h 481"/>
                    <a:gd name="T30" fmla="*/ 539750 w 340"/>
                    <a:gd name="T31" fmla="*/ 584200 h 481"/>
                    <a:gd name="T32" fmla="*/ 539750 w 340"/>
                    <a:gd name="T33" fmla="*/ 719137 h 481"/>
                    <a:gd name="T34" fmla="*/ 495300 w 340"/>
                    <a:gd name="T35" fmla="*/ 763587 h 481"/>
                    <a:gd name="T36" fmla="*/ 450850 w 340"/>
                    <a:gd name="T37" fmla="*/ 763587 h 481"/>
                    <a:gd name="T38" fmla="*/ 404813 w 340"/>
                    <a:gd name="T39" fmla="*/ 674687 h 481"/>
                    <a:gd name="T40" fmla="*/ 315913 w 340"/>
                    <a:gd name="T41" fmla="*/ 674687 h 481"/>
                    <a:gd name="T42" fmla="*/ 180975 w 340"/>
                    <a:gd name="T43" fmla="*/ 719137 h 481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340" h="481">
                      <a:moveTo>
                        <a:pt x="114" y="453"/>
                      </a:moveTo>
                      <a:lnTo>
                        <a:pt x="142" y="425"/>
                      </a:lnTo>
                      <a:lnTo>
                        <a:pt x="85" y="283"/>
                      </a:lnTo>
                      <a:lnTo>
                        <a:pt x="0" y="283"/>
                      </a:lnTo>
                      <a:lnTo>
                        <a:pt x="57" y="226"/>
                      </a:lnTo>
                      <a:lnTo>
                        <a:pt x="57" y="113"/>
                      </a:lnTo>
                      <a:lnTo>
                        <a:pt x="85" y="85"/>
                      </a:lnTo>
                      <a:lnTo>
                        <a:pt x="142" y="85"/>
                      </a:lnTo>
                      <a:lnTo>
                        <a:pt x="170" y="0"/>
                      </a:lnTo>
                      <a:lnTo>
                        <a:pt x="227" y="56"/>
                      </a:lnTo>
                      <a:lnTo>
                        <a:pt x="312" y="56"/>
                      </a:lnTo>
                      <a:lnTo>
                        <a:pt x="312" y="198"/>
                      </a:lnTo>
                      <a:lnTo>
                        <a:pt x="284" y="226"/>
                      </a:lnTo>
                      <a:lnTo>
                        <a:pt x="284" y="283"/>
                      </a:lnTo>
                      <a:lnTo>
                        <a:pt x="340" y="340"/>
                      </a:lnTo>
                      <a:lnTo>
                        <a:pt x="340" y="368"/>
                      </a:lnTo>
                      <a:lnTo>
                        <a:pt x="340" y="453"/>
                      </a:lnTo>
                      <a:lnTo>
                        <a:pt x="312" y="481"/>
                      </a:lnTo>
                      <a:lnTo>
                        <a:pt x="284" y="481"/>
                      </a:lnTo>
                      <a:lnTo>
                        <a:pt x="255" y="425"/>
                      </a:lnTo>
                      <a:lnTo>
                        <a:pt x="199" y="425"/>
                      </a:lnTo>
                      <a:lnTo>
                        <a:pt x="114" y="45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20" name="Freeform 153"/>
                <p:cNvSpPr>
                  <a:spLocks/>
                </p:cNvSpPr>
                <p:nvPr/>
              </p:nvSpPr>
              <p:spPr bwMode="auto">
                <a:xfrm>
                  <a:off x="5275263" y="2190750"/>
                  <a:ext cx="720725" cy="584200"/>
                </a:xfrm>
                <a:custGeom>
                  <a:avLst/>
                  <a:gdLst>
                    <a:gd name="T0" fmla="*/ 134938 w 454"/>
                    <a:gd name="T1" fmla="*/ 584200 h 368"/>
                    <a:gd name="T2" fmla="*/ 46038 w 454"/>
                    <a:gd name="T3" fmla="*/ 539750 h 368"/>
                    <a:gd name="T4" fmla="*/ 0 w 454"/>
                    <a:gd name="T5" fmla="*/ 449263 h 368"/>
                    <a:gd name="T6" fmla="*/ 0 w 454"/>
                    <a:gd name="T7" fmla="*/ 314325 h 368"/>
                    <a:gd name="T8" fmla="*/ 46038 w 454"/>
                    <a:gd name="T9" fmla="*/ 269875 h 368"/>
                    <a:gd name="T10" fmla="*/ 0 w 454"/>
                    <a:gd name="T11" fmla="*/ 223838 h 368"/>
                    <a:gd name="T12" fmla="*/ 0 w 454"/>
                    <a:gd name="T13" fmla="*/ 134938 h 368"/>
                    <a:gd name="T14" fmla="*/ 134938 w 454"/>
                    <a:gd name="T15" fmla="*/ 0 h 368"/>
                    <a:gd name="T16" fmla="*/ 315913 w 454"/>
                    <a:gd name="T17" fmla="*/ 0 h 368"/>
                    <a:gd name="T18" fmla="*/ 404813 w 454"/>
                    <a:gd name="T19" fmla="*/ 88900 h 368"/>
                    <a:gd name="T20" fmla="*/ 450850 w 454"/>
                    <a:gd name="T21" fmla="*/ 44450 h 368"/>
                    <a:gd name="T22" fmla="*/ 450850 w 454"/>
                    <a:gd name="T23" fmla="*/ 179388 h 368"/>
                    <a:gd name="T24" fmla="*/ 495300 w 454"/>
                    <a:gd name="T25" fmla="*/ 134938 h 368"/>
                    <a:gd name="T26" fmla="*/ 676275 w 454"/>
                    <a:gd name="T27" fmla="*/ 134938 h 368"/>
                    <a:gd name="T28" fmla="*/ 720725 w 454"/>
                    <a:gd name="T29" fmla="*/ 223838 h 368"/>
                    <a:gd name="T30" fmla="*/ 630238 w 454"/>
                    <a:gd name="T31" fmla="*/ 314325 h 368"/>
                    <a:gd name="T32" fmla="*/ 630238 w 454"/>
                    <a:gd name="T33" fmla="*/ 495300 h 368"/>
                    <a:gd name="T34" fmla="*/ 495300 w 454"/>
                    <a:gd name="T35" fmla="*/ 495300 h 368"/>
                    <a:gd name="T36" fmla="*/ 404813 w 454"/>
                    <a:gd name="T37" fmla="*/ 404813 h 368"/>
                    <a:gd name="T38" fmla="*/ 315913 w 454"/>
                    <a:gd name="T39" fmla="*/ 404813 h 368"/>
                    <a:gd name="T40" fmla="*/ 269875 w 454"/>
                    <a:gd name="T41" fmla="*/ 449263 h 368"/>
                    <a:gd name="T42" fmla="*/ 134938 w 454"/>
                    <a:gd name="T43" fmla="*/ 495300 h 368"/>
                    <a:gd name="T44" fmla="*/ 180975 w 454"/>
                    <a:gd name="T45" fmla="*/ 539750 h 368"/>
                    <a:gd name="T46" fmla="*/ 134938 w 454"/>
                    <a:gd name="T47" fmla="*/ 584200 h 368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454" h="368">
                      <a:moveTo>
                        <a:pt x="85" y="368"/>
                      </a:moveTo>
                      <a:lnTo>
                        <a:pt x="29" y="340"/>
                      </a:lnTo>
                      <a:lnTo>
                        <a:pt x="0" y="283"/>
                      </a:lnTo>
                      <a:lnTo>
                        <a:pt x="0" y="198"/>
                      </a:lnTo>
                      <a:lnTo>
                        <a:pt x="29" y="170"/>
                      </a:lnTo>
                      <a:lnTo>
                        <a:pt x="0" y="141"/>
                      </a:lnTo>
                      <a:lnTo>
                        <a:pt x="0" y="85"/>
                      </a:lnTo>
                      <a:lnTo>
                        <a:pt x="85" y="0"/>
                      </a:lnTo>
                      <a:lnTo>
                        <a:pt x="199" y="0"/>
                      </a:lnTo>
                      <a:lnTo>
                        <a:pt x="255" y="56"/>
                      </a:lnTo>
                      <a:lnTo>
                        <a:pt x="284" y="28"/>
                      </a:lnTo>
                      <a:lnTo>
                        <a:pt x="284" y="113"/>
                      </a:lnTo>
                      <a:lnTo>
                        <a:pt x="312" y="85"/>
                      </a:lnTo>
                      <a:lnTo>
                        <a:pt x="426" y="85"/>
                      </a:lnTo>
                      <a:lnTo>
                        <a:pt x="454" y="141"/>
                      </a:lnTo>
                      <a:lnTo>
                        <a:pt x="397" y="198"/>
                      </a:lnTo>
                      <a:lnTo>
                        <a:pt x="397" y="312"/>
                      </a:lnTo>
                      <a:lnTo>
                        <a:pt x="312" y="312"/>
                      </a:lnTo>
                      <a:lnTo>
                        <a:pt x="255" y="255"/>
                      </a:lnTo>
                      <a:lnTo>
                        <a:pt x="199" y="255"/>
                      </a:lnTo>
                      <a:lnTo>
                        <a:pt x="170" y="283"/>
                      </a:lnTo>
                      <a:lnTo>
                        <a:pt x="85" y="312"/>
                      </a:lnTo>
                      <a:lnTo>
                        <a:pt x="114" y="340"/>
                      </a:lnTo>
                      <a:lnTo>
                        <a:pt x="85" y="36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21" name="Freeform 154"/>
                <p:cNvSpPr>
                  <a:spLocks/>
                </p:cNvSpPr>
                <p:nvPr/>
              </p:nvSpPr>
              <p:spPr bwMode="auto">
                <a:xfrm>
                  <a:off x="5005388" y="2551113"/>
                  <a:ext cx="450850" cy="1304925"/>
                </a:xfrm>
                <a:custGeom>
                  <a:avLst/>
                  <a:gdLst>
                    <a:gd name="T0" fmla="*/ 450850 w 284"/>
                    <a:gd name="T1" fmla="*/ 539750 h 822"/>
                    <a:gd name="T2" fmla="*/ 315913 w 284"/>
                    <a:gd name="T3" fmla="*/ 449263 h 822"/>
                    <a:gd name="T4" fmla="*/ 225425 w 284"/>
                    <a:gd name="T5" fmla="*/ 493713 h 822"/>
                    <a:gd name="T6" fmla="*/ 315913 w 284"/>
                    <a:gd name="T7" fmla="*/ 539750 h 822"/>
                    <a:gd name="T8" fmla="*/ 225425 w 284"/>
                    <a:gd name="T9" fmla="*/ 628650 h 822"/>
                    <a:gd name="T10" fmla="*/ 225425 w 284"/>
                    <a:gd name="T11" fmla="*/ 854075 h 822"/>
                    <a:gd name="T12" fmla="*/ 180975 w 284"/>
                    <a:gd name="T13" fmla="*/ 989013 h 822"/>
                    <a:gd name="T14" fmla="*/ 315913 w 284"/>
                    <a:gd name="T15" fmla="*/ 1035050 h 822"/>
                    <a:gd name="T16" fmla="*/ 360363 w 284"/>
                    <a:gd name="T17" fmla="*/ 1214438 h 822"/>
                    <a:gd name="T18" fmla="*/ 180975 w 284"/>
                    <a:gd name="T19" fmla="*/ 1304925 h 822"/>
                    <a:gd name="T20" fmla="*/ 90488 w 284"/>
                    <a:gd name="T21" fmla="*/ 989013 h 822"/>
                    <a:gd name="T22" fmla="*/ 46038 w 284"/>
                    <a:gd name="T23" fmla="*/ 944563 h 822"/>
                    <a:gd name="T24" fmla="*/ 46038 w 284"/>
                    <a:gd name="T25" fmla="*/ 809625 h 822"/>
                    <a:gd name="T26" fmla="*/ 90488 w 284"/>
                    <a:gd name="T27" fmla="*/ 674688 h 822"/>
                    <a:gd name="T28" fmla="*/ 0 w 284"/>
                    <a:gd name="T29" fmla="*/ 628650 h 822"/>
                    <a:gd name="T30" fmla="*/ 46038 w 284"/>
                    <a:gd name="T31" fmla="*/ 584200 h 822"/>
                    <a:gd name="T32" fmla="*/ 0 w 284"/>
                    <a:gd name="T33" fmla="*/ 493713 h 822"/>
                    <a:gd name="T34" fmla="*/ 46038 w 284"/>
                    <a:gd name="T35" fmla="*/ 449263 h 822"/>
                    <a:gd name="T36" fmla="*/ 46038 w 284"/>
                    <a:gd name="T37" fmla="*/ 358775 h 822"/>
                    <a:gd name="T38" fmla="*/ 0 w 284"/>
                    <a:gd name="T39" fmla="*/ 269875 h 822"/>
                    <a:gd name="T40" fmla="*/ 0 w 284"/>
                    <a:gd name="T41" fmla="*/ 179388 h 822"/>
                    <a:gd name="T42" fmla="*/ 90488 w 284"/>
                    <a:gd name="T43" fmla="*/ 134938 h 822"/>
                    <a:gd name="T44" fmla="*/ 134938 w 284"/>
                    <a:gd name="T45" fmla="*/ 0 h 822"/>
                    <a:gd name="T46" fmla="*/ 269875 w 284"/>
                    <a:gd name="T47" fmla="*/ 88900 h 822"/>
                    <a:gd name="T48" fmla="*/ 315913 w 284"/>
                    <a:gd name="T49" fmla="*/ 179388 h 822"/>
                    <a:gd name="T50" fmla="*/ 404813 w 284"/>
                    <a:gd name="T51" fmla="*/ 223838 h 822"/>
                    <a:gd name="T52" fmla="*/ 450850 w 284"/>
                    <a:gd name="T53" fmla="*/ 314325 h 822"/>
                    <a:gd name="T54" fmla="*/ 404813 w 284"/>
                    <a:gd name="T55" fmla="*/ 358775 h 822"/>
                    <a:gd name="T56" fmla="*/ 450850 w 284"/>
                    <a:gd name="T57" fmla="*/ 539750 h 822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284" h="822">
                      <a:moveTo>
                        <a:pt x="284" y="340"/>
                      </a:moveTo>
                      <a:lnTo>
                        <a:pt x="199" y="283"/>
                      </a:lnTo>
                      <a:lnTo>
                        <a:pt x="142" y="311"/>
                      </a:lnTo>
                      <a:lnTo>
                        <a:pt x="199" y="340"/>
                      </a:lnTo>
                      <a:lnTo>
                        <a:pt x="142" y="396"/>
                      </a:lnTo>
                      <a:lnTo>
                        <a:pt x="142" y="538"/>
                      </a:lnTo>
                      <a:lnTo>
                        <a:pt x="114" y="623"/>
                      </a:lnTo>
                      <a:lnTo>
                        <a:pt x="199" y="652"/>
                      </a:lnTo>
                      <a:lnTo>
                        <a:pt x="227" y="765"/>
                      </a:lnTo>
                      <a:lnTo>
                        <a:pt x="114" y="822"/>
                      </a:lnTo>
                      <a:lnTo>
                        <a:pt x="57" y="623"/>
                      </a:lnTo>
                      <a:lnTo>
                        <a:pt x="29" y="595"/>
                      </a:lnTo>
                      <a:lnTo>
                        <a:pt x="29" y="510"/>
                      </a:lnTo>
                      <a:lnTo>
                        <a:pt x="57" y="425"/>
                      </a:lnTo>
                      <a:lnTo>
                        <a:pt x="0" y="396"/>
                      </a:lnTo>
                      <a:lnTo>
                        <a:pt x="29" y="368"/>
                      </a:lnTo>
                      <a:lnTo>
                        <a:pt x="0" y="311"/>
                      </a:lnTo>
                      <a:lnTo>
                        <a:pt x="29" y="283"/>
                      </a:lnTo>
                      <a:lnTo>
                        <a:pt x="29" y="226"/>
                      </a:lnTo>
                      <a:lnTo>
                        <a:pt x="0" y="170"/>
                      </a:lnTo>
                      <a:lnTo>
                        <a:pt x="0" y="113"/>
                      </a:lnTo>
                      <a:lnTo>
                        <a:pt x="57" y="85"/>
                      </a:lnTo>
                      <a:lnTo>
                        <a:pt x="85" y="0"/>
                      </a:lnTo>
                      <a:lnTo>
                        <a:pt x="170" y="56"/>
                      </a:lnTo>
                      <a:lnTo>
                        <a:pt x="199" y="113"/>
                      </a:lnTo>
                      <a:lnTo>
                        <a:pt x="255" y="141"/>
                      </a:lnTo>
                      <a:lnTo>
                        <a:pt x="284" y="198"/>
                      </a:lnTo>
                      <a:lnTo>
                        <a:pt x="255" y="226"/>
                      </a:lnTo>
                      <a:lnTo>
                        <a:pt x="284" y="34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22" name="Freeform 155"/>
                <p:cNvSpPr>
                  <a:spLocks/>
                </p:cNvSpPr>
                <p:nvPr/>
              </p:nvSpPr>
              <p:spPr bwMode="auto">
                <a:xfrm>
                  <a:off x="5186363" y="1830388"/>
                  <a:ext cx="449262" cy="495300"/>
                </a:xfrm>
                <a:custGeom>
                  <a:avLst/>
                  <a:gdLst>
                    <a:gd name="T0" fmla="*/ 44450 w 283"/>
                    <a:gd name="T1" fmla="*/ 44450 h 312"/>
                    <a:gd name="T2" fmla="*/ 88900 w 283"/>
                    <a:gd name="T3" fmla="*/ 44450 h 312"/>
                    <a:gd name="T4" fmla="*/ 134937 w 283"/>
                    <a:gd name="T5" fmla="*/ 0 h 312"/>
                    <a:gd name="T6" fmla="*/ 179387 w 283"/>
                    <a:gd name="T7" fmla="*/ 0 h 312"/>
                    <a:gd name="T8" fmla="*/ 269875 w 283"/>
                    <a:gd name="T9" fmla="*/ 90488 h 312"/>
                    <a:gd name="T10" fmla="*/ 223837 w 283"/>
                    <a:gd name="T11" fmla="*/ 134938 h 312"/>
                    <a:gd name="T12" fmla="*/ 314325 w 283"/>
                    <a:gd name="T13" fmla="*/ 225425 h 312"/>
                    <a:gd name="T14" fmla="*/ 449262 w 283"/>
                    <a:gd name="T15" fmla="*/ 269875 h 312"/>
                    <a:gd name="T16" fmla="*/ 404812 w 283"/>
                    <a:gd name="T17" fmla="*/ 360363 h 312"/>
                    <a:gd name="T18" fmla="*/ 223837 w 283"/>
                    <a:gd name="T19" fmla="*/ 360363 h 312"/>
                    <a:gd name="T20" fmla="*/ 88900 w 283"/>
                    <a:gd name="T21" fmla="*/ 495300 h 312"/>
                    <a:gd name="T22" fmla="*/ 44450 w 283"/>
                    <a:gd name="T23" fmla="*/ 449263 h 312"/>
                    <a:gd name="T24" fmla="*/ 44450 w 283"/>
                    <a:gd name="T25" fmla="*/ 360363 h 312"/>
                    <a:gd name="T26" fmla="*/ 0 w 283"/>
                    <a:gd name="T27" fmla="*/ 269875 h 312"/>
                    <a:gd name="T28" fmla="*/ 44450 w 283"/>
                    <a:gd name="T29" fmla="*/ 44450 h 31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283" h="312">
                      <a:moveTo>
                        <a:pt x="28" y="28"/>
                      </a:moveTo>
                      <a:lnTo>
                        <a:pt x="56" y="28"/>
                      </a:lnTo>
                      <a:lnTo>
                        <a:pt x="85" y="0"/>
                      </a:lnTo>
                      <a:lnTo>
                        <a:pt x="113" y="0"/>
                      </a:lnTo>
                      <a:lnTo>
                        <a:pt x="170" y="57"/>
                      </a:lnTo>
                      <a:lnTo>
                        <a:pt x="141" y="85"/>
                      </a:lnTo>
                      <a:lnTo>
                        <a:pt x="198" y="142"/>
                      </a:lnTo>
                      <a:lnTo>
                        <a:pt x="283" y="170"/>
                      </a:lnTo>
                      <a:lnTo>
                        <a:pt x="255" y="227"/>
                      </a:lnTo>
                      <a:lnTo>
                        <a:pt x="141" y="227"/>
                      </a:lnTo>
                      <a:lnTo>
                        <a:pt x="56" y="312"/>
                      </a:lnTo>
                      <a:lnTo>
                        <a:pt x="28" y="283"/>
                      </a:lnTo>
                      <a:lnTo>
                        <a:pt x="28" y="227"/>
                      </a:lnTo>
                      <a:lnTo>
                        <a:pt x="0" y="170"/>
                      </a:lnTo>
                      <a:lnTo>
                        <a:pt x="28" y="2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23" name="Freeform 156"/>
                <p:cNvSpPr>
                  <a:spLocks/>
                </p:cNvSpPr>
                <p:nvPr/>
              </p:nvSpPr>
              <p:spPr bwMode="auto">
                <a:xfrm>
                  <a:off x="4914900" y="1651000"/>
                  <a:ext cx="406400" cy="989013"/>
                </a:xfrm>
                <a:custGeom>
                  <a:avLst/>
                  <a:gdLst>
                    <a:gd name="T0" fmla="*/ 271463 w 256"/>
                    <a:gd name="T1" fmla="*/ 0 h 623"/>
                    <a:gd name="T2" fmla="*/ 90488 w 256"/>
                    <a:gd name="T3" fmla="*/ 0 h 623"/>
                    <a:gd name="T4" fmla="*/ 0 w 256"/>
                    <a:gd name="T5" fmla="*/ 44450 h 623"/>
                    <a:gd name="T6" fmla="*/ 46038 w 256"/>
                    <a:gd name="T7" fmla="*/ 88900 h 623"/>
                    <a:gd name="T8" fmla="*/ 46038 w 256"/>
                    <a:gd name="T9" fmla="*/ 223838 h 623"/>
                    <a:gd name="T10" fmla="*/ 46038 w 256"/>
                    <a:gd name="T11" fmla="*/ 493713 h 623"/>
                    <a:gd name="T12" fmla="*/ 90488 w 256"/>
                    <a:gd name="T13" fmla="*/ 674688 h 623"/>
                    <a:gd name="T14" fmla="*/ 136525 w 256"/>
                    <a:gd name="T15" fmla="*/ 763588 h 623"/>
                    <a:gd name="T16" fmla="*/ 136525 w 256"/>
                    <a:gd name="T17" fmla="*/ 809625 h 623"/>
                    <a:gd name="T18" fmla="*/ 225425 w 256"/>
                    <a:gd name="T19" fmla="*/ 900113 h 623"/>
                    <a:gd name="T20" fmla="*/ 360363 w 256"/>
                    <a:gd name="T21" fmla="*/ 989013 h 623"/>
                    <a:gd name="T22" fmla="*/ 360363 w 256"/>
                    <a:gd name="T23" fmla="*/ 854075 h 623"/>
                    <a:gd name="T24" fmla="*/ 406400 w 256"/>
                    <a:gd name="T25" fmla="*/ 809625 h 623"/>
                    <a:gd name="T26" fmla="*/ 360363 w 256"/>
                    <a:gd name="T27" fmla="*/ 763588 h 623"/>
                    <a:gd name="T28" fmla="*/ 360363 w 256"/>
                    <a:gd name="T29" fmla="*/ 674688 h 623"/>
                    <a:gd name="T30" fmla="*/ 315913 w 256"/>
                    <a:gd name="T31" fmla="*/ 628650 h 623"/>
                    <a:gd name="T32" fmla="*/ 315913 w 256"/>
                    <a:gd name="T33" fmla="*/ 539750 h 623"/>
                    <a:gd name="T34" fmla="*/ 271463 w 256"/>
                    <a:gd name="T35" fmla="*/ 449263 h 623"/>
                    <a:gd name="T36" fmla="*/ 315913 w 256"/>
                    <a:gd name="T37" fmla="*/ 223838 h 623"/>
                    <a:gd name="T38" fmla="*/ 315913 w 256"/>
                    <a:gd name="T39" fmla="*/ 134938 h 623"/>
                    <a:gd name="T40" fmla="*/ 271463 w 256"/>
                    <a:gd name="T41" fmla="*/ 0 h 623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256" h="623">
                      <a:moveTo>
                        <a:pt x="171" y="0"/>
                      </a:moveTo>
                      <a:lnTo>
                        <a:pt x="57" y="0"/>
                      </a:lnTo>
                      <a:lnTo>
                        <a:pt x="0" y="28"/>
                      </a:lnTo>
                      <a:lnTo>
                        <a:pt x="29" y="56"/>
                      </a:lnTo>
                      <a:lnTo>
                        <a:pt x="29" y="141"/>
                      </a:lnTo>
                      <a:lnTo>
                        <a:pt x="29" y="311"/>
                      </a:lnTo>
                      <a:lnTo>
                        <a:pt x="57" y="425"/>
                      </a:lnTo>
                      <a:lnTo>
                        <a:pt x="86" y="481"/>
                      </a:lnTo>
                      <a:lnTo>
                        <a:pt x="86" y="510"/>
                      </a:lnTo>
                      <a:lnTo>
                        <a:pt x="142" y="567"/>
                      </a:lnTo>
                      <a:lnTo>
                        <a:pt x="227" y="623"/>
                      </a:lnTo>
                      <a:lnTo>
                        <a:pt x="227" y="538"/>
                      </a:lnTo>
                      <a:lnTo>
                        <a:pt x="256" y="510"/>
                      </a:lnTo>
                      <a:lnTo>
                        <a:pt x="227" y="481"/>
                      </a:lnTo>
                      <a:lnTo>
                        <a:pt x="227" y="425"/>
                      </a:lnTo>
                      <a:lnTo>
                        <a:pt x="199" y="396"/>
                      </a:lnTo>
                      <a:lnTo>
                        <a:pt x="199" y="340"/>
                      </a:lnTo>
                      <a:lnTo>
                        <a:pt x="171" y="283"/>
                      </a:lnTo>
                      <a:lnTo>
                        <a:pt x="199" y="141"/>
                      </a:lnTo>
                      <a:lnTo>
                        <a:pt x="199" y="85"/>
                      </a:lnTo>
                      <a:lnTo>
                        <a:pt x="171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24" name="Freeform 157"/>
                <p:cNvSpPr>
                  <a:spLocks/>
                </p:cNvSpPr>
                <p:nvPr/>
              </p:nvSpPr>
              <p:spPr bwMode="auto">
                <a:xfrm>
                  <a:off x="4465638" y="1470025"/>
                  <a:ext cx="539750" cy="495300"/>
                </a:xfrm>
                <a:custGeom>
                  <a:avLst/>
                  <a:gdLst>
                    <a:gd name="T0" fmla="*/ 495300 w 340"/>
                    <a:gd name="T1" fmla="*/ 404813 h 312"/>
                    <a:gd name="T2" fmla="*/ 404813 w 340"/>
                    <a:gd name="T3" fmla="*/ 495300 h 312"/>
                    <a:gd name="T4" fmla="*/ 314325 w 340"/>
                    <a:gd name="T5" fmla="*/ 450850 h 312"/>
                    <a:gd name="T6" fmla="*/ 314325 w 340"/>
                    <a:gd name="T7" fmla="*/ 315913 h 312"/>
                    <a:gd name="T8" fmla="*/ 269875 w 340"/>
                    <a:gd name="T9" fmla="*/ 360363 h 312"/>
                    <a:gd name="T10" fmla="*/ 90488 w 340"/>
                    <a:gd name="T11" fmla="*/ 404813 h 312"/>
                    <a:gd name="T12" fmla="*/ 0 w 340"/>
                    <a:gd name="T13" fmla="*/ 90488 h 312"/>
                    <a:gd name="T14" fmla="*/ 269875 w 340"/>
                    <a:gd name="T15" fmla="*/ 0 h 312"/>
                    <a:gd name="T16" fmla="*/ 314325 w 340"/>
                    <a:gd name="T17" fmla="*/ 134938 h 312"/>
                    <a:gd name="T18" fmla="*/ 539750 w 340"/>
                    <a:gd name="T19" fmla="*/ 180975 h 312"/>
                    <a:gd name="T20" fmla="*/ 449263 w 340"/>
                    <a:gd name="T21" fmla="*/ 225425 h 312"/>
                    <a:gd name="T22" fmla="*/ 495300 w 340"/>
                    <a:gd name="T23" fmla="*/ 269875 h 312"/>
                    <a:gd name="T24" fmla="*/ 495300 w 340"/>
                    <a:gd name="T25" fmla="*/ 404813 h 31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40" h="312">
                      <a:moveTo>
                        <a:pt x="312" y="255"/>
                      </a:moveTo>
                      <a:lnTo>
                        <a:pt x="255" y="312"/>
                      </a:lnTo>
                      <a:lnTo>
                        <a:pt x="198" y="284"/>
                      </a:lnTo>
                      <a:lnTo>
                        <a:pt x="198" y="199"/>
                      </a:lnTo>
                      <a:lnTo>
                        <a:pt x="170" y="227"/>
                      </a:lnTo>
                      <a:lnTo>
                        <a:pt x="57" y="255"/>
                      </a:lnTo>
                      <a:lnTo>
                        <a:pt x="0" y="57"/>
                      </a:lnTo>
                      <a:lnTo>
                        <a:pt x="170" y="0"/>
                      </a:lnTo>
                      <a:lnTo>
                        <a:pt x="198" y="85"/>
                      </a:lnTo>
                      <a:lnTo>
                        <a:pt x="340" y="114"/>
                      </a:lnTo>
                      <a:lnTo>
                        <a:pt x="283" y="142"/>
                      </a:lnTo>
                      <a:lnTo>
                        <a:pt x="312" y="170"/>
                      </a:lnTo>
                      <a:lnTo>
                        <a:pt x="312" y="25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25" name="Freeform 158"/>
                <p:cNvSpPr>
                  <a:spLocks/>
                </p:cNvSpPr>
                <p:nvPr/>
              </p:nvSpPr>
              <p:spPr bwMode="auto">
                <a:xfrm>
                  <a:off x="5230813" y="1020763"/>
                  <a:ext cx="495300" cy="493712"/>
                </a:xfrm>
                <a:custGeom>
                  <a:avLst/>
                  <a:gdLst>
                    <a:gd name="T0" fmla="*/ 0 w 312"/>
                    <a:gd name="T1" fmla="*/ 269875 h 311"/>
                    <a:gd name="T2" fmla="*/ 44450 w 312"/>
                    <a:gd name="T3" fmla="*/ 134937 h 311"/>
                    <a:gd name="T4" fmla="*/ 0 w 312"/>
                    <a:gd name="T5" fmla="*/ 88900 h 311"/>
                    <a:gd name="T6" fmla="*/ 44450 w 312"/>
                    <a:gd name="T7" fmla="*/ 0 h 311"/>
                    <a:gd name="T8" fmla="*/ 225425 w 312"/>
                    <a:gd name="T9" fmla="*/ 0 h 311"/>
                    <a:gd name="T10" fmla="*/ 449263 w 312"/>
                    <a:gd name="T11" fmla="*/ 223837 h 311"/>
                    <a:gd name="T12" fmla="*/ 495300 w 312"/>
                    <a:gd name="T13" fmla="*/ 358775 h 311"/>
                    <a:gd name="T14" fmla="*/ 449263 w 312"/>
                    <a:gd name="T15" fmla="*/ 449262 h 311"/>
                    <a:gd name="T16" fmla="*/ 404813 w 312"/>
                    <a:gd name="T17" fmla="*/ 404812 h 311"/>
                    <a:gd name="T18" fmla="*/ 360363 w 312"/>
                    <a:gd name="T19" fmla="*/ 493712 h 311"/>
                    <a:gd name="T20" fmla="*/ 360363 w 312"/>
                    <a:gd name="T21" fmla="*/ 404812 h 311"/>
                    <a:gd name="T22" fmla="*/ 179388 w 312"/>
                    <a:gd name="T23" fmla="*/ 358775 h 311"/>
                    <a:gd name="T24" fmla="*/ 90488 w 312"/>
                    <a:gd name="T25" fmla="*/ 449262 h 311"/>
                    <a:gd name="T26" fmla="*/ 0 w 312"/>
                    <a:gd name="T27" fmla="*/ 449262 h 311"/>
                    <a:gd name="T28" fmla="*/ 0 w 312"/>
                    <a:gd name="T29" fmla="*/ 269875 h 311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312" h="311">
                      <a:moveTo>
                        <a:pt x="0" y="170"/>
                      </a:moveTo>
                      <a:lnTo>
                        <a:pt x="28" y="85"/>
                      </a:lnTo>
                      <a:lnTo>
                        <a:pt x="0" y="56"/>
                      </a:lnTo>
                      <a:lnTo>
                        <a:pt x="28" y="0"/>
                      </a:lnTo>
                      <a:lnTo>
                        <a:pt x="142" y="0"/>
                      </a:lnTo>
                      <a:lnTo>
                        <a:pt x="283" y="141"/>
                      </a:lnTo>
                      <a:lnTo>
                        <a:pt x="312" y="226"/>
                      </a:lnTo>
                      <a:lnTo>
                        <a:pt x="283" y="283"/>
                      </a:lnTo>
                      <a:lnTo>
                        <a:pt x="255" y="255"/>
                      </a:lnTo>
                      <a:lnTo>
                        <a:pt x="227" y="311"/>
                      </a:lnTo>
                      <a:lnTo>
                        <a:pt x="227" y="255"/>
                      </a:lnTo>
                      <a:lnTo>
                        <a:pt x="113" y="226"/>
                      </a:lnTo>
                      <a:lnTo>
                        <a:pt x="57" y="283"/>
                      </a:lnTo>
                      <a:lnTo>
                        <a:pt x="0" y="283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26" name="Freeform 159"/>
                <p:cNvSpPr>
                  <a:spLocks/>
                </p:cNvSpPr>
                <p:nvPr/>
              </p:nvSpPr>
              <p:spPr bwMode="auto">
                <a:xfrm>
                  <a:off x="4914900" y="569913"/>
                  <a:ext cx="541338" cy="720725"/>
                </a:xfrm>
                <a:custGeom>
                  <a:avLst/>
                  <a:gdLst>
                    <a:gd name="T0" fmla="*/ 541338 w 341"/>
                    <a:gd name="T1" fmla="*/ 450850 h 454"/>
                    <a:gd name="T2" fmla="*/ 360363 w 341"/>
                    <a:gd name="T3" fmla="*/ 450850 h 454"/>
                    <a:gd name="T4" fmla="*/ 315913 w 341"/>
                    <a:gd name="T5" fmla="*/ 539750 h 454"/>
                    <a:gd name="T6" fmla="*/ 360363 w 341"/>
                    <a:gd name="T7" fmla="*/ 585788 h 454"/>
                    <a:gd name="T8" fmla="*/ 315913 w 341"/>
                    <a:gd name="T9" fmla="*/ 720725 h 454"/>
                    <a:gd name="T10" fmla="*/ 180975 w 341"/>
                    <a:gd name="T11" fmla="*/ 630238 h 454"/>
                    <a:gd name="T12" fmla="*/ 136525 w 341"/>
                    <a:gd name="T13" fmla="*/ 674688 h 454"/>
                    <a:gd name="T14" fmla="*/ 90488 w 341"/>
                    <a:gd name="T15" fmla="*/ 630238 h 454"/>
                    <a:gd name="T16" fmla="*/ 0 w 341"/>
                    <a:gd name="T17" fmla="*/ 585788 h 454"/>
                    <a:gd name="T18" fmla="*/ 90488 w 341"/>
                    <a:gd name="T19" fmla="*/ 539750 h 454"/>
                    <a:gd name="T20" fmla="*/ 90488 w 341"/>
                    <a:gd name="T21" fmla="*/ 450850 h 454"/>
                    <a:gd name="T22" fmla="*/ 46038 w 341"/>
                    <a:gd name="T23" fmla="*/ 404813 h 454"/>
                    <a:gd name="T24" fmla="*/ 90488 w 341"/>
                    <a:gd name="T25" fmla="*/ 315913 h 454"/>
                    <a:gd name="T26" fmla="*/ 46038 w 341"/>
                    <a:gd name="T27" fmla="*/ 180975 h 454"/>
                    <a:gd name="T28" fmla="*/ 0 w 341"/>
                    <a:gd name="T29" fmla="*/ 180975 h 454"/>
                    <a:gd name="T30" fmla="*/ 0 w 341"/>
                    <a:gd name="T31" fmla="*/ 44450 h 454"/>
                    <a:gd name="T32" fmla="*/ 90488 w 341"/>
                    <a:gd name="T33" fmla="*/ 44450 h 454"/>
                    <a:gd name="T34" fmla="*/ 136525 w 341"/>
                    <a:gd name="T35" fmla="*/ 0 h 454"/>
                    <a:gd name="T36" fmla="*/ 541338 w 341"/>
                    <a:gd name="T37" fmla="*/ 450850 h 45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341" h="454">
                      <a:moveTo>
                        <a:pt x="341" y="284"/>
                      </a:moveTo>
                      <a:lnTo>
                        <a:pt x="227" y="284"/>
                      </a:lnTo>
                      <a:lnTo>
                        <a:pt x="199" y="340"/>
                      </a:lnTo>
                      <a:lnTo>
                        <a:pt x="227" y="369"/>
                      </a:lnTo>
                      <a:lnTo>
                        <a:pt x="199" y="454"/>
                      </a:lnTo>
                      <a:lnTo>
                        <a:pt x="114" y="397"/>
                      </a:lnTo>
                      <a:lnTo>
                        <a:pt x="86" y="425"/>
                      </a:lnTo>
                      <a:lnTo>
                        <a:pt x="57" y="397"/>
                      </a:lnTo>
                      <a:lnTo>
                        <a:pt x="0" y="369"/>
                      </a:lnTo>
                      <a:lnTo>
                        <a:pt x="57" y="340"/>
                      </a:lnTo>
                      <a:lnTo>
                        <a:pt x="57" y="284"/>
                      </a:lnTo>
                      <a:lnTo>
                        <a:pt x="29" y="255"/>
                      </a:lnTo>
                      <a:lnTo>
                        <a:pt x="57" y="199"/>
                      </a:lnTo>
                      <a:lnTo>
                        <a:pt x="29" y="114"/>
                      </a:lnTo>
                      <a:lnTo>
                        <a:pt x="0" y="114"/>
                      </a:lnTo>
                      <a:lnTo>
                        <a:pt x="0" y="28"/>
                      </a:lnTo>
                      <a:lnTo>
                        <a:pt x="57" y="28"/>
                      </a:lnTo>
                      <a:lnTo>
                        <a:pt x="86" y="0"/>
                      </a:lnTo>
                      <a:lnTo>
                        <a:pt x="341" y="28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27" name="Freeform 160"/>
                <p:cNvSpPr>
                  <a:spLocks/>
                </p:cNvSpPr>
                <p:nvPr/>
              </p:nvSpPr>
              <p:spPr bwMode="auto">
                <a:xfrm>
                  <a:off x="4240213" y="795338"/>
                  <a:ext cx="765175" cy="584200"/>
                </a:xfrm>
                <a:custGeom>
                  <a:avLst/>
                  <a:gdLst>
                    <a:gd name="T0" fmla="*/ 765175 w 482"/>
                    <a:gd name="T1" fmla="*/ 90488 h 368"/>
                    <a:gd name="T2" fmla="*/ 585788 w 482"/>
                    <a:gd name="T3" fmla="*/ 134938 h 368"/>
                    <a:gd name="T4" fmla="*/ 585788 w 482"/>
                    <a:gd name="T5" fmla="*/ 225425 h 368"/>
                    <a:gd name="T6" fmla="*/ 495300 w 482"/>
                    <a:gd name="T7" fmla="*/ 179388 h 368"/>
                    <a:gd name="T8" fmla="*/ 450850 w 482"/>
                    <a:gd name="T9" fmla="*/ 134938 h 368"/>
                    <a:gd name="T10" fmla="*/ 404813 w 482"/>
                    <a:gd name="T11" fmla="*/ 179388 h 368"/>
                    <a:gd name="T12" fmla="*/ 360363 w 482"/>
                    <a:gd name="T13" fmla="*/ 0 h 368"/>
                    <a:gd name="T14" fmla="*/ 315913 w 482"/>
                    <a:gd name="T15" fmla="*/ 0 h 368"/>
                    <a:gd name="T16" fmla="*/ 315913 w 482"/>
                    <a:gd name="T17" fmla="*/ 90488 h 368"/>
                    <a:gd name="T18" fmla="*/ 269875 w 482"/>
                    <a:gd name="T19" fmla="*/ 90488 h 368"/>
                    <a:gd name="T20" fmla="*/ 134938 w 482"/>
                    <a:gd name="T21" fmla="*/ 179388 h 368"/>
                    <a:gd name="T22" fmla="*/ 134938 w 482"/>
                    <a:gd name="T23" fmla="*/ 225425 h 368"/>
                    <a:gd name="T24" fmla="*/ 0 w 482"/>
                    <a:gd name="T25" fmla="*/ 225425 h 368"/>
                    <a:gd name="T26" fmla="*/ 134938 w 482"/>
                    <a:gd name="T27" fmla="*/ 584200 h 368"/>
                    <a:gd name="T28" fmla="*/ 315913 w 482"/>
                    <a:gd name="T29" fmla="*/ 449263 h 368"/>
                    <a:gd name="T30" fmla="*/ 450850 w 482"/>
                    <a:gd name="T31" fmla="*/ 539750 h 368"/>
                    <a:gd name="T32" fmla="*/ 495300 w 482"/>
                    <a:gd name="T33" fmla="*/ 449263 h 368"/>
                    <a:gd name="T34" fmla="*/ 674688 w 482"/>
                    <a:gd name="T35" fmla="*/ 449263 h 368"/>
                    <a:gd name="T36" fmla="*/ 765175 w 482"/>
                    <a:gd name="T37" fmla="*/ 404813 h 368"/>
                    <a:gd name="T38" fmla="*/ 674688 w 482"/>
                    <a:gd name="T39" fmla="*/ 360363 h 368"/>
                    <a:gd name="T40" fmla="*/ 765175 w 482"/>
                    <a:gd name="T41" fmla="*/ 314325 h 368"/>
                    <a:gd name="T42" fmla="*/ 765175 w 482"/>
                    <a:gd name="T43" fmla="*/ 225425 h 368"/>
                    <a:gd name="T44" fmla="*/ 720725 w 482"/>
                    <a:gd name="T45" fmla="*/ 179388 h 368"/>
                    <a:gd name="T46" fmla="*/ 765175 w 482"/>
                    <a:gd name="T47" fmla="*/ 90488 h 368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482" h="368">
                      <a:moveTo>
                        <a:pt x="482" y="57"/>
                      </a:moveTo>
                      <a:lnTo>
                        <a:pt x="369" y="85"/>
                      </a:lnTo>
                      <a:lnTo>
                        <a:pt x="369" y="142"/>
                      </a:lnTo>
                      <a:lnTo>
                        <a:pt x="312" y="113"/>
                      </a:lnTo>
                      <a:lnTo>
                        <a:pt x="284" y="85"/>
                      </a:lnTo>
                      <a:lnTo>
                        <a:pt x="255" y="113"/>
                      </a:lnTo>
                      <a:lnTo>
                        <a:pt x="227" y="0"/>
                      </a:lnTo>
                      <a:lnTo>
                        <a:pt x="199" y="0"/>
                      </a:lnTo>
                      <a:lnTo>
                        <a:pt x="199" y="57"/>
                      </a:lnTo>
                      <a:lnTo>
                        <a:pt x="170" y="57"/>
                      </a:lnTo>
                      <a:lnTo>
                        <a:pt x="85" y="113"/>
                      </a:lnTo>
                      <a:lnTo>
                        <a:pt x="85" y="142"/>
                      </a:lnTo>
                      <a:lnTo>
                        <a:pt x="0" y="142"/>
                      </a:lnTo>
                      <a:lnTo>
                        <a:pt x="85" y="368"/>
                      </a:lnTo>
                      <a:lnTo>
                        <a:pt x="199" y="283"/>
                      </a:lnTo>
                      <a:lnTo>
                        <a:pt x="284" y="340"/>
                      </a:lnTo>
                      <a:lnTo>
                        <a:pt x="312" y="283"/>
                      </a:lnTo>
                      <a:lnTo>
                        <a:pt x="425" y="283"/>
                      </a:lnTo>
                      <a:lnTo>
                        <a:pt x="482" y="255"/>
                      </a:lnTo>
                      <a:lnTo>
                        <a:pt x="425" y="227"/>
                      </a:lnTo>
                      <a:lnTo>
                        <a:pt x="482" y="198"/>
                      </a:lnTo>
                      <a:lnTo>
                        <a:pt x="482" y="142"/>
                      </a:lnTo>
                      <a:lnTo>
                        <a:pt x="454" y="113"/>
                      </a:lnTo>
                      <a:lnTo>
                        <a:pt x="482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28" name="Freeform 161"/>
                <p:cNvSpPr>
                  <a:spLocks/>
                </p:cNvSpPr>
                <p:nvPr/>
              </p:nvSpPr>
              <p:spPr bwMode="auto">
                <a:xfrm>
                  <a:off x="4238625" y="254000"/>
                  <a:ext cx="809625" cy="766763"/>
                </a:xfrm>
                <a:custGeom>
                  <a:avLst/>
                  <a:gdLst>
                    <a:gd name="T0" fmla="*/ 0 w 511"/>
                    <a:gd name="T1" fmla="*/ 766763 h 482"/>
                    <a:gd name="T2" fmla="*/ 134673 w 511"/>
                    <a:gd name="T3" fmla="*/ 766763 h 482"/>
                    <a:gd name="T4" fmla="*/ 134673 w 511"/>
                    <a:gd name="T5" fmla="*/ 720630 h 482"/>
                    <a:gd name="T6" fmla="*/ 269347 w 511"/>
                    <a:gd name="T7" fmla="*/ 631545 h 482"/>
                    <a:gd name="T8" fmla="*/ 315294 w 511"/>
                    <a:gd name="T9" fmla="*/ 631545 h 482"/>
                    <a:gd name="T10" fmla="*/ 315294 w 511"/>
                    <a:gd name="T11" fmla="*/ 540870 h 482"/>
                    <a:gd name="T12" fmla="*/ 359657 w 511"/>
                    <a:gd name="T13" fmla="*/ 540870 h 482"/>
                    <a:gd name="T14" fmla="*/ 404020 w 511"/>
                    <a:gd name="T15" fmla="*/ 720630 h 482"/>
                    <a:gd name="T16" fmla="*/ 449968 w 511"/>
                    <a:gd name="T17" fmla="*/ 676088 h 482"/>
                    <a:gd name="T18" fmla="*/ 494331 w 511"/>
                    <a:gd name="T19" fmla="*/ 720630 h 482"/>
                    <a:gd name="T20" fmla="*/ 584641 w 511"/>
                    <a:gd name="T21" fmla="*/ 766763 h 482"/>
                    <a:gd name="T22" fmla="*/ 584641 w 511"/>
                    <a:gd name="T23" fmla="*/ 676088 h 482"/>
                    <a:gd name="T24" fmla="*/ 763678 w 511"/>
                    <a:gd name="T25" fmla="*/ 631545 h 482"/>
                    <a:gd name="T26" fmla="*/ 719315 w 511"/>
                    <a:gd name="T27" fmla="*/ 496328 h 482"/>
                    <a:gd name="T28" fmla="*/ 673367 w 511"/>
                    <a:gd name="T29" fmla="*/ 496328 h 482"/>
                    <a:gd name="T30" fmla="*/ 673367 w 511"/>
                    <a:gd name="T31" fmla="*/ 359520 h 482"/>
                    <a:gd name="T32" fmla="*/ 763678 w 511"/>
                    <a:gd name="T33" fmla="*/ 359520 h 482"/>
                    <a:gd name="T34" fmla="*/ 809625 w 511"/>
                    <a:gd name="T35" fmla="*/ 314977 h 482"/>
                    <a:gd name="T36" fmla="*/ 673367 w 511"/>
                    <a:gd name="T37" fmla="*/ 179760 h 482"/>
                    <a:gd name="T38" fmla="*/ 584641 w 511"/>
                    <a:gd name="T39" fmla="*/ 0 h 482"/>
                    <a:gd name="T40" fmla="*/ 404020 w 511"/>
                    <a:gd name="T41" fmla="*/ 179760 h 482"/>
                    <a:gd name="T42" fmla="*/ 269347 w 511"/>
                    <a:gd name="T43" fmla="*/ 224302 h 482"/>
                    <a:gd name="T44" fmla="*/ 134673 w 511"/>
                    <a:gd name="T45" fmla="*/ 89084 h 482"/>
                    <a:gd name="T46" fmla="*/ 90310 w 511"/>
                    <a:gd name="T47" fmla="*/ 179760 h 482"/>
                    <a:gd name="T48" fmla="*/ 134673 w 511"/>
                    <a:gd name="T49" fmla="*/ 359520 h 482"/>
                    <a:gd name="T50" fmla="*/ 0 w 511"/>
                    <a:gd name="T51" fmla="*/ 766763 h 482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511" h="482">
                      <a:moveTo>
                        <a:pt x="0" y="482"/>
                      </a:moveTo>
                      <a:lnTo>
                        <a:pt x="85" y="482"/>
                      </a:lnTo>
                      <a:lnTo>
                        <a:pt x="85" y="453"/>
                      </a:lnTo>
                      <a:lnTo>
                        <a:pt x="170" y="397"/>
                      </a:lnTo>
                      <a:lnTo>
                        <a:pt x="199" y="397"/>
                      </a:lnTo>
                      <a:lnTo>
                        <a:pt x="199" y="340"/>
                      </a:lnTo>
                      <a:lnTo>
                        <a:pt x="227" y="340"/>
                      </a:lnTo>
                      <a:lnTo>
                        <a:pt x="255" y="453"/>
                      </a:lnTo>
                      <a:lnTo>
                        <a:pt x="284" y="425"/>
                      </a:lnTo>
                      <a:lnTo>
                        <a:pt x="312" y="453"/>
                      </a:lnTo>
                      <a:lnTo>
                        <a:pt x="369" y="482"/>
                      </a:lnTo>
                      <a:lnTo>
                        <a:pt x="369" y="425"/>
                      </a:lnTo>
                      <a:lnTo>
                        <a:pt x="482" y="397"/>
                      </a:lnTo>
                      <a:lnTo>
                        <a:pt x="454" y="312"/>
                      </a:lnTo>
                      <a:lnTo>
                        <a:pt x="425" y="312"/>
                      </a:lnTo>
                      <a:lnTo>
                        <a:pt x="425" y="226"/>
                      </a:lnTo>
                      <a:lnTo>
                        <a:pt x="482" y="226"/>
                      </a:lnTo>
                      <a:lnTo>
                        <a:pt x="511" y="198"/>
                      </a:lnTo>
                      <a:lnTo>
                        <a:pt x="425" y="113"/>
                      </a:lnTo>
                      <a:lnTo>
                        <a:pt x="369" y="0"/>
                      </a:lnTo>
                      <a:lnTo>
                        <a:pt x="255" y="113"/>
                      </a:lnTo>
                      <a:lnTo>
                        <a:pt x="170" y="141"/>
                      </a:lnTo>
                      <a:lnTo>
                        <a:pt x="85" y="56"/>
                      </a:lnTo>
                      <a:lnTo>
                        <a:pt x="57" y="113"/>
                      </a:lnTo>
                      <a:lnTo>
                        <a:pt x="85" y="226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29" name="Freeform 162"/>
                <p:cNvSpPr>
                  <a:spLocks/>
                </p:cNvSpPr>
                <p:nvPr/>
              </p:nvSpPr>
              <p:spPr bwMode="auto">
                <a:xfrm>
                  <a:off x="4556125" y="1785938"/>
                  <a:ext cx="584200" cy="1035050"/>
                </a:xfrm>
                <a:custGeom>
                  <a:avLst/>
                  <a:gdLst>
                    <a:gd name="T0" fmla="*/ 0 w 368"/>
                    <a:gd name="T1" fmla="*/ 88900 h 652"/>
                    <a:gd name="T2" fmla="*/ 44450 w 368"/>
                    <a:gd name="T3" fmla="*/ 179388 h 652"/>
                    <a:gd name="T4" fmla="*/ 0 w 368"/>
                    <a:gd name="T5" fmla="*/ 404813 h 652"/>
                    <a:gd name="T6" fmla="*/ 134938 w 368"/>
                    <a:gd name="T7" fmla="*/ 493713 h 652"/>
                    <a:gd name="T8" fmla="*/ 314325 w 368"/>
                    <a:gd name="T9" fmla="*/ 539750 h 652"/>
                    <a:gd name="T10" fmla="*/ 314325 w 368"/>
                    <a:gd name="T11" fmla="*/ 674688 h 652"/>
                    <a:gd name="T12" fmla="*/ 269875 w 368"/>
                    <a:gd name="T13" fmla="*/ 719138 h 652"/>
                    <a:gd name="T14" fmla="*/ 314325 w 368"/>
                    <a:gd name="T15" fmla="*/ 854075 h 652"/>
                    <a:gd name="T16" fmla="*/ 404813 w 368"/>
                    <a:gd name="T17" fmla="*/ 900113 h 652"/>
                    <a:gd name="T18" fmla="*/ 404813 w 368"/>
                    <a:gd name="T19" fmla="*/ 989013 h 652"/>
                    <a:gd name="T20" fmla="*/ 449263 w 368"/>
                    <a:gd name="T21" fmla="*/ 1035050 h 652"/>
                    <a:gd name="T22" fmla="*/ 449263 w 368"/>
                    <a:gd name="T23" fmla="*/ 944563 h 652"/>
                    <a:gd name="T24" fmla="*/ 539750 w 368"/>
                    <a:gd name="T25" fmla="*/ 900113 h 652"/>
                    <a:gd name="T26" fmla="*/ 584200 w 368"/>
                    <a:gd name="T27" fmla="*/ 765175 h 652"/>
                    <a:gd name="T28" fmla="*/ 495300 w 368"/>
                    <a:gd name="T29" fmla="*/ 674688 h 652"/>
                    <a:gd name="T30" fmla="*/ 495300 w 368"/>
                    <a:gd name="T31" fmla="*/ 628650 h 652"/>
                    <a:gd name="T32" fmla="*/ 449263 w 368"/>
                    <a:gd name="T33" fmla="*/ 539750 h 652"/>
                    <a:gd name="T34" fmla="*/ 404813 w 368"/>
                    <a:gd name="T35" fmla="*/ 358775 h 652"/>
                    <a:gd name="T36" fmla="*/ 404813 w 368"/>
                    <a:gd name="T37" fmla="*/ 88900 h 652"/>
                    <a:gd name="T38" fmla="*/ 314325 w 368"/>
                    <a:gd name="T39" fmla="*/ 179388 h 652"/>
                    <a:gd name="T40" fmla="*/ 223838 w 368"/>
                    <a:gd name="T41" fmla="*/ 134938 h 652"/>
                    <a:gd name="T42" fmla="*/ 223838 w 368"/>
                    <a:gd name="T43" fmla="*/ 0 h 652"/>
                    <a:gd name="T44" fmla="*/ 179388 w 368"/>
                    <a:gd name="T45" fmla="*/ 44450 h 652"/>
                    <a:gd name="T46" fmla="*/ 0 w 368"/>
                    <a:gd name="T47" fmla="*/ 88900 h 652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368" h="652">
                      <a:moveTo>
                        <a:pt x="0" y="56"/>
                      </a:moveTo>
                      <a:lnTo>
                        <a:pt x="28" y="113"/>
                      </a:lnTo>
                      <a:lnTo>
                        <a:pt x="0" y="255"/>
                      </a:lnTo>
                      <a:lnTo>
                        <a:pt x="85" y="311"/>
                      </a:lnTo>
                      <a:lnTo>
                        <a:pt x="198" y="340"/>
                      </a:lnTo>
                      <a:lnTo>
                        <a:pt x="198" y="425"/>
                      </a:lnTo>
                      <a:lnTo>
                        <a:pt x="170" y="453"/>
                      </a:lnTo>
                      <a:lnTo>
                        <a:pt x="198" y="538"/>
                      </a:lnTo>
                      <a:lnTo>
                        <a:pt x="255" y="567"/>
                      </a:lnTo>
                      <a:lnTo>
                        <a:pt x="255" y="623"/>
                      </a:lnTo>
                      <a:lnTo>
                        <a:pt x="283" y="652"/>
                      </a:lnTo>
                      <a:lnTo>
                        <a:pt x="283" y="595"/>
                      </a:lnTo>
                      <a:lnTo>
                        <a:pt x="340" y="567"/>
                      </a:lnTo>
                      <a:lnTo>
                        <a:pt x="368" y="482"/>
                      </a:lnTo>
                      <a:lnTo>
                        <a:pt x="312" y="425"/>
                      </a:lnTo>
                      <a:lnTo>
                        <a:pt x="312" y="396"/>
                      </a:lnTo>
                      <a:lnTo>
                        <a:pt x="283" y="340"/>
                      </a:lnTo>
                      <a:lnTo>
                        <a:pt x="255" y="226"/>
                      </a:lnTo>
                      <a:lnTo>
                        <a:pt x="255" y="56"/>
                      </a:lnTo>
                      <a:lnTo>
                        <a:pt x="198" y="113"/>
                      </a:lnTo>
                      <a:lnTo>
                        <a:pt x="141" y="85"/>
                      </a:lnTo>
                      <a:lnTo>
                        <a:pt x="141" y="0"/>
                      </a:lnTo>
                      <a:lnTo>
                        <a:pt x="113" y="28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30" name="Freeform 163"/>
                <p:cNvSpPr>
                  <a:spLocks/>
                </p:cNvSpPr>
                <p:nvPr/>
              </p:nvSpPr>
              <p:spPr bwMode="auto">
                <a:xfrm>
                  <a:off x="4510088" y="2190750"/>
                  <a:ext cx="360362" cy="584200"/>
                </a:xfrm>
                <a:custGeom>
                  <a:avLst/>
                  <a:gdLst>
                    <a:gd name="T0" fmla="*/ 46037 w 227"/>
                    <a:gd name="T1" fmla="*/ 0 h 368"/>
                    <a:gd name="T2" fmla="*/ 46037 w 227"/>
                    <a:gd name="T3" fmla="*/ 269875 h 368"/>
                    <a:gd name="T4" fmla="*/ 0 w 227"/>
                    <a:gd name="T5" fmla="*/ 449263 h 368"/>
                    <a:gd name="T6" fmla="*/ 90487 w 227"/>
                    <a:gd name="T7" fmla="*/ 539750 h 368"/>
                    <a:gd name="T8" fmla="*/ 225425 w 227"/>
                    <a:gd name="T9" fmla="*/ 584200 h 368"/>
                    <a:gd name="T10" fmla="*/ 225425 w 227"/>
                    <a:gd name="T11" fmla="*/ 495300 h 368"/>
                    <a:gd name="T12" fmla="*/ 315912 w 227"/>
                    <a:gd name="T13" fmla="*/ 495300 h 368"/>
                    <a:gd name="T14" fmla="*/ 360362 w 227"/>
                    <a:gd name="T15" fmla="*/ 449263 h 368"/>
                    <a:gd name="T16" fmla="*/ 315912 w 227"/>
                    <a:gd name="T17" fmla="*/ 314325 h 368"/>
                    <a:gd name="T18" fmla="*/ 360362 w 227"/>
                    <a:gd name="T19" fmla="*/ 269875 h 368"/>
                    <a:gd name="T20" fmla="*/ 360362 w 227"/>
                    <a:gd name="T21" fmla="*/ 134938 h 368"/>
                    <a:gd name="T22" fmla="*/ 180975 w 227"/>
                    <a:gd name="T23" fmla="*/ 88900 h 368"/>
                    <a:gd name="T24" fmla="*/ 46037 w 227"/>
                    <a:gd name="T25" fmla="*/ 0 h 36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27" h="368">
                      <a:moveTo>
                        <a:pt x="29" y="0"/>
                      </a:moveTo>
                      <a:lnTo>
                        <a:pt x="29" y="170"/>
                      </a:lnTo>
                      <a:lnTo>
                        <a:pt x="0" y="283"/>
                      </a:lnTo>
                      <a:lnTo>
                        <a:pt x="57" y="340"/>
                      </a:lnTo>
                      <a:lnTo>
                        <a:pt x="142" y="368"/>
                      </a:lnTo>
                      <a:lnTo>
                        <a:pt x="142" y="312"/>
                      </a:lnTo>
                      <a:lnTo>
                        <a:pt x="199" y="312"/>
                      </a:lnTo>
                      <a:lnTo>
                        <a:pt x="227" y="283"/>
                      </a:lnTo>
                      <a:lnTo>
                        <a:pt x="199" y="198"/>
                      </a:lnTo>
                      <a:lnTo>
                        <a:pt x="227" y="170"/>
                      </a:lnTo>
                      <a:lnTo>
                        <a:pt x="227" y="85"/>
                      </a:lnTo>
                      <a:lnTo>
                        <a:pt x="114" y="56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31" name="Freeform 164"/>
                <p:cNvSpPr>
                  <a:spLocks/>
                </p:cNvSpPr>
                <p:nvPr/>
              </p:nvSpPr>
              <p:spPr bwMode="auto">
                <a:xfrm>
                  <a:off x="4421188" y="2640013"/>
                  <a:ext cx="630237" cy="539750"/>
                </a:xfrm>
                <a:custGeom>
                  <a:avLst/>
                  <a:gdLst>
                    <a:gd name="T0" fmla="*/ 88900 w 397"/>
                    <a:gd name="T1" fmla="*/ 0 h 340"/>
                    <a:gd name="T2" fmla="*/ 0 w 397"/>
                    <a:gd name="T3" fmla="*/ 180975 h 340"/>
                    <a:gd name="T4" fmla="*/ 179387 w 397"/>
                    <a:gd name="T5" fmla="*/ 360363 h 340"/>
                    <a:gd name="T6" fmla="*/ 404812 w 397"/>
                    <a:gd name="T7" fmla="*/ 450850 h 340"/>
                    <a:gd name="T8" fmla="*/ 449262 w 397"/>
                    <a:gd name="T9" fmla="*/ 539750 h 340"/>
                    <a:gd name="T10" fmla="*/ 584200 w 397"/>
                    <a:gd name="T11" fmla="*/ 539750 h 340"/>
                    <a:gd name="T12" fmla="*/ 630237 w 397"/>
                    <a:gd name="T13" fmla="*/ 495300 h 340"/>
                    <a:gd name="T14" fmla="*/ 584200 w 397"/>
                    <a:gd name="T15" fmla="*/ 404813 h 340"/>
                    <a:gd name="T16" fmla="*/ 630237 w 397"/>
                    <a:gd name="T17" fmla="*/ 360363 h 340"/>
                    <a:gd name="T18" fmla="*/ 630237 w 397"/>
                    <a:gd name="T19" fmla="*/ 269875 h 340"/>
                    <a:gd name="T20" fmla="*/ 584200 w 397"/>
                    <a:gd name="T21" fmla="*/ 180975 h 340"/>
                    <a:gd name="T22" fmla="*/ 539750 w 397"/>
                    <a:gd name="T23" fmla="*/ 134938 h 340"/>
                    <a:gd name="T24" fmla="*/ 539750 w 397"/>
                    <a:gd name="T25" fmla="*/ 46038 h 340"/>
                    <a:gd name="T26" fmla="*/ 449262 w 397"/>
                    <a:gd name="T27" fmla="*/ 0 h 340"/>
                    <a:gd name="T28" fmla="*/ 404812 w 397"/>
                    <a:gd name="T29" fmla="*/ 46038 h 340"/>
                    <a:gd name="T30" fmla="*/ 314325 w 397"/>
                    <a:gd name="T31" fmla="*/ 46038 h 340"/>
                    <a:gd name="T32" fmla="*/ 314325 w 397"/>
                    <a:gd name="T33" fmla="*/ 134938 h 340"/>
                    <a:gd name="T34" fmla="*/ 179387 w 397"/>
                    <a:gd name="T35" fmla="*/ 90488 h 340"/>
                    <a:gd name="T36" fmla="*/ 88900 w 397"/>
                    <a:gd name="T37" fmla="*/ 0 h 340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397" h="340">
                      <a:moveTo>
                        <a:pt x="56" y="0"/>
                      </a:moveTo>
                      <a:lnTo>
                        <a:pt x="0" y="114"/>
                      </a:lnTo>
                      <a:lnTo>
                        <a:pt x="113" y="227"/>
                      </a:lnTo>
                      <a:lnTo>
                        <a:pt x="255" y="284"/>
                      </a:lnTo>
                      <a:lnTo>
                        <a:pt x="283" y="340"/>
                      </a:lnTo>
                      <a:lnTo>
                        <a:pt x="368" y="340"/>
                      </a:lnTo>
                      <a:lnTo>
                        <a:pt x="397" y="312"/>
                      </a:lnTo>
                      <a:lnTo>
                        <a:pt x="368" y="255"/>
                      </a:lnTo>
                      <a:lnTo>
                        <a:pt x="397" y="227"/>
                      </a:lnTo>
                      <a:lnTo>
                        <a:pt x="397" y="170"/>
                      </a:lnTo>
                      <a:lnTo>
                        <a:pt x="368" y="114"/>
                      </a:lnTo>
                      <a:lnTo>
                        <a:pt x="340" y="85"/>
                      </a:lnTo>
                      <a:lnTo>
                        <a:pt x="340" y="29"/>
                      </a:lnTo>
                      <a:lnTo>
                        <a:pt x="283" y="0"/>
                      </a:lnTo>
                      <a:lnTo>
                        <a:pt x="255" y="29"/>
                      </a:lnTo>
                      <a:lnTo>
                        <a:pt x="198" y="29"/>
                      </a:lnTo>
                      <a:lnTo>
                        <a:pt x="198" y="85"/>
                      </a:lnTo>
                      <a:lnTo>
                        <a:pt x="113" y="57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32" name="Freeform 165"/>
                <p:cNvSpPr>
                  <a:spLocks/>
                </p:cNvSpPr>
                <p:nvPr/>
              </p:nvSpPr>
              <p:spPr bwMode="auto">
                <a:xfrm>
                  <a:off x="7210425" y="3090863"/>
                  <a:ext cx="539750" cy="584200"/>
                </a:xfrm>
                <a:custGeom>
                  <a:avLst/>
                  <a:gdLst>
                    <a:gd name="T0" fmla="*/ 539750 w 340"/>
                    <a:gd name="T1" fmla="*/ 223838 h 368"/>
                    <a:gd name="T2" fmla="*/ 495300 w 340"/>
                    <a:gd name="T3" fmla="*/ 495300 h 368"/>
                    <a:gd name="T4" fmla="*/ 360363 w 340"/>
                    <a:gd name="T5" fmla="*/ 584200 h 368"/>
                    <a:gd name="T6" fmla="*/ 269875 w 340"/>
                    <a:gd name="T7" fmla="*/ 584200 h 368"/>
                    <a:gd name="T8" fmla="*/ 225425 w 340"/>
                    <a:gd name="T9" fmla="*/ 584200 h 368"/>
                    <a:gd name="T10" fmla="*/ 225425 w 340"/>
                    <a:gd name="T11" fmla="*/ 360363 h 368"/>
                    <a:gd name="T12" fmla="*/ 0 w 340"/>
                    <a:gd name="T13" fmla="*/ 404813 h 368"/>
                    <a:gd name="T14" fmla="*/ 0 w 340"/>
                    <a:gd name="T15" fmla="*/ 314325 h 368"/>
                    <a:gd name="T16" fmla="*/ 0 w 340"/>
                    <a:gd name="T17" fmla="*/ 179388 h 368"/>
                    <a:gd name="T18" fmla="*/ 90488 w 340"/>
                    <a:gd name="T19" fmla="*/ 88900 h 368"/>
                    <a:gd name="T20" fmla="*/ 90488 w 340"/>
                    <a:gd name="T21" fmla="*/ 44450 h 368"/>
                    <a:gd name="T22" fmla="*/ 134938 w 340"/>
                    <a:gd name="T23" fmla="*/ 0 h 368"/>
                    <a:gd name="T24" fmla="*/ 539750 w 340"/>
                    <a:gd name="T25" fmla="*/ 223838 h 36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40" h="368">
                      <a:moveTo>
                        <a:pt x="340" y="141"/>
                      </a:moveTo>
                      <a:lnTo>
                        <a:pt x="312" y="312"/>
                      </a:lnTo>
                      <a:lnTo>
                        <a:pt x="227" y="368"/>
                      </a:lnTo>
                      <a:lnTo>
                        <a:pt x="170" y="368"/>
                      </a:lnTo>
                      <a:lnTo>
                        <a:pt x="142" y="368"/>
                      </a:lnTo>
                      <a:lnTo>
                        <a:pt x="142" y="227"/>
                      </a:lnTo>
                      <a:lnTo>
                        <a:pt x="0" y="255"/>
                      </a:lnTo>
                      <a:lnTo>
                        <a:pt x="0" y="198"/>
                      </a:lnTo>
                      <a:lnTo>
                        <a:pt x="0" y="113"/>
                      </a:lnTo>
                      <a:lnTo>
                        <a:pt x="57" y="56"/>
                      </a:lnTo>
                      <a:lnTo>
                        <a:pt x="57" y="28"/>
                      </a:lnTo>
                      <a:lnTo>
                        <a:pt x="85" y="0"/>
                      </a:lnTo>
                      <a:lnTo>
                        <a:pt x="340" y="141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33" name="Freeform 166"/>
                <p:cNvSpPr>
                  <a:spLocks/>
                </p:cNvSpPr>
                <p:nvPr/>
              </p:nvSpPr>
              <p:spPr bwMode="auto">
                <a:xfrm>
                  <a:off x="6670675" y="2820988"/>
                  <a:ext cx="674688" cy="854075"/>
                </a:xfrm>
                <a:custGeom>
                  <a:avLst/>
                  <a:gdLst>
                    <a:gd name="T0" fmla="*/ 674688 w 425"/>
                    <a:gd name="T1" fmla="*/ 269875 h 538"/>
                    <a:gd name="T2" fmla="*/ 630238 w 425"/>
                    <a:gd name="T3" fmla="*/ 314325 h 538"/>
                    <a:gd name="T4" fmla="*/ 630238 w 425"/>
                    <a:gd name="T5" fmla="*/ 358775 h 538"/>
                    <a:gd name="T6" fmla="*/ 539750 w 425"/>
                    <a:gd name="T7" fmla="*/ 449263 h 538"/>
                    <a:gd name="T8" fmla="*/ 539750 w 425"/>
                    <a:gd name="T9" fmla="*/ 584200 h 538"/>
                    <a:gd name="T10" fmla="*/ 450850 w 425"/>
                    <a:gd name="T11" fmla="*/ 584200 h 538"/>
                    <a:gd name="T12" fmla="*/ 315913 w 425"/>
                    <a:gd name="T13" fmla="*/ 765175 h 538"/>
                    <a:gd name="T14" fmla="*/ 134938 w 425"/>
                    <a:gd name="T15" fmla="*/ 809625 h 538"/>
                    <a:gd name="T16" fmla="*/ 90488 w 425"/>
                    <a:gd name="T17" fmla="*/ 854075 h 538"/>
                    <a:gd name="T18" fmla="*/ 44450 w 425"/>
                    <a:gd name="T19" fmla="*/ 809625 h 538"/>
                    <a:gd name="T20" fmla="*/ 44450 w 425"/>
                    <a:gd name="T21" fmla="*/ 674688 h 538"/>
                    <a:gd name="T22" fmla="*/ 90488 w 425"/>
                    <a:gd name="T23" fmla="*/ 630238 h 538"/>
                    <a:gd name="T24" fmla="*/ 90488 w 425"/>
                    <a:gd name="T25" fmla="*/ 493713 h 538"/>
                    <a:gd name="T26" fmla="*/ 179388 w 425"/>
                    <a:gd name="T27" fmla="*/ 404813 h 538"/>
                    <a:gd name="T28" fmla="*/ 179388 w 425"/>
                    <a:gd name="T29" fmla="*/ 358775 h 538"/>
                    <a:gd name="T30" fmla="*/ 90488 w 425"/>
                    <a:gd name="T31" fmla="*/ 314325 h 538"/>
                    <a:gd name="T32" fmla="*/ 0 w 425"/>
                    <a:gd name="T33" fmla="*/ 223838 h 538"/>
                    <a:gd name="T34" fmla="*/ 44450 w 425"/>
                    <a:gd name="T35" fmla="*/ 134938 h 538"/>
                    <a:gd name="T36" fmla="*/ 225425 w 425"/>
                    <a:gd name="T37" fmla="*/ 88900 h 538"/>
                    <a:gd name="T38" fmla="*/ 269875 w 425"/>
                    <a:gd name="T39" fmla="*/ 0 h 538"/>
                    <a:gd name="T40" fmla="*/ 674688 w 425"/>
                    <a:gd name="T41" fmla="*/ 269875 h 538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425" h="538">
                      <a:moveTo>
                        <a:pt x="425" y="170"/>
                      </a:moveTo>
                      <a:lnTo>
                        <a:pt x="397" y="198"/>
                      </a:lnTo>
                      <a:lnTo>
                        <a:pt x="397" y="226"/>
                      </a:lnTo>
                      <a:lnTo>
                        <a:pt x="340" y="283"/>
                      </a:lnTo>
                      <a:lnTo>
                        <a:pt x="340" y="368"/>
                      </a:lnTo>
                      <a:lnTo>
                        <a:pt x="284" y="368"/>
                      </a:lnTo>
                      <a:lnTo>
                        <a:pt x="199" y="482"/>
                      </a:lnTo>
                      <a:lnTo>
                        <a:pt x="85" y="510"/>
                      </a:lnTo>
                      <a:lnTo>
                        <a:pt x="57" y="538"/>
                      </a:lnTo>
                      <a:lnTo>
                        <a:pt x="28" y="510"/>
                      </a:lnTo>
                      <a:lnTo>
                        <a:pt x="28" y="425"/>
                      </a:lnTo>
                      <a:lnTo>
                        <a:pt x="57" y="397"/>
                      </a:lnTo>
                      <a:lnTo>
                        <a:pt x="57" y="311"/>
                      </a:lnTo>
                      <a:lnTo>
                        <a:pt x="113" y="255"/>
                      </a:lnTo>
                      <a:lnTo>
                        <a:pt x="113" y="226"/>
                      </a:lnTo>
                      <a:lnTo>
                        <a:pt x="57" y="198"/>
                      </a:lnTo>
                      <a:lnTo>
                        <a:pt x="0" y="141"/>
                      </a:lnTo>
                      <a:lnTo>
                        <a:pt x="28" y="85"/>
                      </a:lnTo>
                      <a:lnTo>
                        <a:pt x="142" y="56"/>
                      </a:lnTo>
                      <a:lnTo>
                        <a:pt x="170" y="0"/>
                      </a:lnTo>
                      <a:lnTo>
                        <a:pt x="425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34" name="Freeform 167"/>
                <p:cNvSpPr>
                  <a:spLocks/>
                </p:cNvSpPr>
                <p:nvPr/>
              </p:nvSpPr>
              <p:spPr bwMode="auto">
                <a:xfrm>
                  <a:off x="6265863" y="3044825"/>
                  <a:ext cx="584200" cy="765175"/>
                </a:xfrm>
                <a:custGeom>
                  <a:avLst/>
                  <a:gdLst>
                    <a:gd name="T0" fmla="*/ 0 w 368"/>
                    <a:gd name="T1" fmla="*/ 269875 h 482"/>
                    <a:gd name="T2" fmla="*/ 44450 w 368"/>
                    <a:gd name="T3" fmla="*/ 360363 h 482"/>
                    <a:gd name="T4" fmla="*/ 0 w 368"/>
                    <a:gd name="T5" fmla="*/ 450850 h 482"/>
                    <a:gd name="T6" fmla="*/ 90488 w 368"/>
                    <a:gd name="T7" fmla="*/ 495300 h 482"/>
                    <a:gd name="T8" fmla="*/ 44450 w 368"/>
                    <a:gd name="T9" fmla="*/ 541338 h 482"/>
                    <a:gd name="T10" fmla="*/ 90488 w 368"/>
                    <a:gd name="T11" fmla="*/ 630238 h 482"/>
                    <a:gd name="T12" fmla="*/ 44450 w 368"/>
                    <a:gd name="T13" fmla="*/ 720725 h 482"/>
                    <a:gd name="T14" fmla="*/ 90488 w 368"/>
                    <a:gd name="T15" fmla="*/ 765175 h 482"/>
                    <a:gd name="T16" fmla="*/ 225425 w 368"/>
                    <a:gd name="T17" fmla="*/ 720725 h 482"/>
                    <a:gd name="T18" fmla="*/ 360363 w 368"/>
                    <a:gd name="T19" fmla="*/ 765175 h 482"/>
                    <a:gd name="T20" fmla="*/ 449263 w 368"/>
                    <a:gd name="T21" fmla="*/ 720725 h 482"/>
                    <a:gd name="T22" fmla="*/ 360363 w 368"/>
                    <a:gd name="T23" fmla="*/ 720725 h 482"/>
                    <a:gd name="T24" fmla="*/ 449263 w 368"/>
                    <a:gd name="T25" fmla="*/ 585788 h 482"/>
                    <a:gd name="T26" fmla="*/ 449263 w 368"/>
                    <a:gd name="T27" fmla="*/ 450850 h 482"/>
                    <a:gd name="T28" fmla="*/ 495300 w 368"/>
                    <a:gd name="T29" fmla="*/ 406400 h 482"/>
                    <a:gd name="T30" fmla="*/ 495300 w 368"/>
                    <a:gd name="T31" fmla="*/ 269875 h 482"/>
                    <a:gd name="T32" fmla="*/ 584200 w 368"/>
                    <a:gd name="T33" fmla="*/ 180975 h 482"/>
                    <a:gd name="T34" fmla="*/ 584200 w 368"/>
                    <a:gd name="T35" fmla="*/ 134938 h 482"/>
                    <a:gd name="T36" fmla="*/ 495300 w 368"/>
                    <a:gd name="T37" fmla="*/ 90488 h 482"/>
                    <a:gd name="T38" fmla="*/ 404813 w 368"/>
                    <a:gd name="T39" fmla="*/ 0 h 482"/>
                    <a:gd name="T40" fmla="*/ 269875 w 368"/>
                    <a:gd name="T41" fmla="*/ 46038 h 482"/>
                    <a:gd name="T42" fmla="*/ 269875 w 368"/>
                    <a:gd name="T43" fmla="*/ 90488 h 482"/>
                    <a:gd name="T44" fmla="*/ 134938 w 368"/>
                    <a:gd name="T45" fmla="*/ 134938 h 482"/>
                    <a:gd name="T46" fmla="*/ 44450 w 368"/>
                    <a:gd name="T47" fmla="*/ 90488 h 482"/>
                    <a:gd name="T48" fmla="*/ 44450 w 368"/>
                    <a:gd name="T49" fmla="*/ 225425 h 482"/>
                    <a:gd name="T50" fmla="*/ 0 w 368"/>
                    <a:gd name="T51" fmla="*/ 269875 h 482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368" h="482">
                      <a:moveTo>
                        <a:pt x="0" y="170"/>
                      </a:moveTo>
                      <a:lnTo>
                        <a:pt x="28" y="227"/>
                      </a:lnTo>
                      <a:lnTo>
                        <a:pt x="0" y="284"/>
                      </a:lnTo>
                      <a:lnTo>
                        <a:pt x="57" y="312"/>
                      </a:lnTo>
                      <a:lnTo>
                        <a:pt x="28" y="341"/>
                      </a:lnTo>
                      <a:lnTo>
                        <a:pt x="57" y="397"/>
                      </a:lnTo>
                      <a:lnTo>
                        <a:pt x="28" y="454"/>
                      </a:lnTo>
                      <a:lnTo>
                        <a:pt x="57" y="482"/>
                      </a:lnTo>
                      <a:lnTo>
                        <a:pt x="142" y="454"/>
                      </a:lnTo>
                      <a:lnTo>
                        <a:pt x="227" y="482"/>
                      </a:lnTo>
                      <a:lnTo>
                        <a:pt x="283" y="454"/>
                      </a:lnTo>
                      <a:lnTo>
                        <a:pt x="227" y="454"/>
                      </a:lnTo>
                      <a:lnTo>
                        <a:pt x="283" y="369"/>
                      </a:lnTo>
                      <a:lnTo>
                        <a:pt x="283" y="284"/>
                      </a:lnTo>
                      <a:lnTo>
                        <a:pt x="312" y="256"/>
                      </a:lnTo>
                      <a:lnTo>
                        <a:pt x="312" y="170"/>
                      </a:lnTo>
                      <a:lnTo>
                        <a:pt x="368" y="114"/>
                      </a:lnTo>
                      <a:lnTo>
                        <a:pt x="368" y="85"/>
                      </a:lnTo>
                      <a:lnTo>
                        <a:pt x="312" y="57"/>
                      </a:lnTo>
                      <a:lnTo>
                        <a:pt x="255" y="0"/>
                      </a:lnTo>
                      <a:lnTo>
                        <a:pt x="170" y="29"/>
                      </a:lnTo>
                      <a:lnTo>
                        <a:pt x="170" y="57"/>
                      </a:lnTo>
                      <a:lnTo>
                        <a:pt x="85" y="85"/>
                      </a:lnTo>
                      <a:lnTo>
                        <a:pt x="28" y="57"/>
                      </a:lnTo>
                      <a:lnTo>
                        <a:pt x="28" y="142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35" name="Freeform 168"/>
                <p:cNvSpPr>
                  <a:spLocks/>
                </p:cNvSpPr>
                <p:nvPr/>
              </p:nvSpPr>
              <p:spPr bwMode="auto">
                <a:xfrm>
                  <a:off x="5186363" y="3000375"/>
                  <a:ext cx="1169987" cy="855663"/>
                </a:xfrm>
                <a:custGeom>
                  <a:avLst/>
                  <a:gdLst>
                    <a:gd name="T0" fmla="*/ 1123950 w 737"/>
                    <a:gd name="T1" fmla="*/ 765175 h 539"/>
                    <a:gd name="T2" fmla="*/ 1079500 w 737"/>
                    <a:gd name="T3" fmla="*/ 855663 h 539"/>
                    <a:gd name="T4" fmla="*/ 1035050 w 737"/>
                    <a:gd name="T5" fmla="*/ 809625 h 539"/>
                    <a:gd name="T6" fmla="*/ 944562 w 737"/>
                    <a:gd name="T7" fmla="*/ 765175 h 539"/>
                    <a:gd name="T8" fmla="*/ 944562 w 737"/>
                    <a:gd name="T9" fmla="*/ 720725 h 539"/>
                    <a:gd name="T10" fmla="*/ 854075 w 737"/>
                    <a:gd name="T11" fmla="*/ 630238 h 539"/>
                    <a:gd name="T12" fmla="*/ 719137 w 737"/>
                    <a:gd name="T13" fmla="*/ 585788 h 539"/>
                    <a:gd name="T14" fmla="*/ 674687 w 737"/>
                    <a:gd name="T15" fmla="*/ 674688 h 539"/>
                    <a:gd name="T16" fmla="*/ 539750 w 737"/>
                    <a:gd name="T17" fmla="*/ 674688 h 539"/>
                    <a:gd name="T18" fmla="*/ 539750 w 737"/>
                    <a:gd name="T19" fmla="*/ 539750 h 539"/>
                    <a:gd name="T20" fmla="*/ 493712 w 737"/>
                    <a:gd name="T21" fmla="*/ 404813 h 539"/>
                    <a:gd name="T22" fmla="*/ 449262 w 737"/>
                    <a:gd name="T23" fmla="*/ 404813 h 539"/>
                    <a:gd name="T24" fmla="*/ 404812 w 737"/>
                    <a:gd name="T25" fmla="*/ 314325 h 539"/>
                    <a:gd name="T26" fmla="*/ 314325 w 737"/>
                    <a:gd name="T27" fmla="*/ 314325 h 539"/>
                    <a:gd name="T28" fmla="*/ 269875 w 737"/>
                    <a:gd name="T29" fmla="*/ 225425 h 539"/>
                    <a:gd name="T30" fmla="*/ 223837 w 737"/>
                    <a:gd name="T31" fmla="*/ 450850 h 539"/>
                    <a:gd name="T32" fmla="*/ 179387 w 737"/>
                    <a:gd name="T33" fmla="*/ 495300 h 539"/>
                    <a:gd name="T34" fmla="*/ 179387 w 737"/>
                    <a:gd name="T35" fmla="*/ 539750 h 539"/>
                    <a:gd name="T36" fmla="*/ 134937 w 737"/>
                    <a:gd name="T37" fmla="*/ 585788 h 539"/>
                    <a:gd name="T38" fmla="*/ 0 w 737"/>
                    <a:gd name="T39" fmla="*/ 539750 h 539"/>
                    <a:gd name="T40" fmla="*/ 44450 w 737"/>
                    <a:gd name="T41" fmla="*/ 404813 h 539"/>
                    <a:gd name="T42" fmla="*/ 44450 w 737"/>
                    <a:gd name="T43" fmla="*/ 179388 h 539"/>
                    <a:gd name="T44" fmla="*/ 134937 w 737"/>
                    <a:gd name="T45" fmla="*/ 90488 h 539"/>
                    <a:gd name="T46" fmla="*/ 44450 w 737"/>
                    <a:gd name="T47" fmla="*/ 44450 h 539"/>
                    <a:gd name="T48" fmla="*/ 134937 w 737"/>
                    <a:gd name="T49" fmla="*/ 0 h 539"/>
                    <a:gd name="T50" fmla="*/ 269875 w 737"/>
                    <a:gd name="T51" fmla="*/ 90488 h 539"/>
                    <a:gd name="T52" fmla="*/ 449262 w 737"/>
                    <a:gd name="T53" fmla="*/ 44450 h 539"/>
                    <a:gd name="T54" fmla="*/ 584200 w 737"/>
                    <a:gd name="T55" fmla="*/ 225425 h 539"/>
                    <a:gd name="T56" fmla="*/ 765175 w 737"/>
                    <a:gd name="T57" fmla="*/ 269875 h 539"/>
                    <a:gd name="T58" fmla="*/ 900112 w 737"/>
                    <a:gd name="T59" fmla="*/ 225425 h 539"/>
                    <a:gd name="T60" fmla="*/ 989012 w 737"/>
                    <a:gd name="T61" fmla="*/ 225425 h 539"/>
                    <a:gd name="T62" fmla="*/ 1035050 w 737"/>
                    <a:gd name="T63" fmla="*/ 314325 h 539"/>
                    <a:gd name="T64" fmla="*/ 1079500 w 737"/>
                    <a:gd name="T65" fmla="*/ 314325 h 539"/>
                    <a:gd name="T66" fmla="*/ 1123950 w 737"/>
                    <a:gd name="T67" fmla="*/ 404813 h 539"/>
                    <a:gd name="T68" fmla="*/ 1079500 w 737"/>
                    <a:gd name="T69" fmla="*/ 495300 h 539"/>
                    <a:gd name="T70" fmla="*/ 1169987 w 737"/>
                    <a:gd name="T71" fmla="*/ 539750 h 539"/>
                    <a:gd name="T72" fmla="*/ 1123950 w 737"/>
                    <a:gd name="T73" fmla="*/ 585788 h 539"/>
                    <a:gd name="T74" fmla="*/ 1169987 w 737"/>
                    <a:gd name="T75" fmla="*/ 674688 h 539"/>
                    <a:gd name="T76" fmla="*/ 1123950 w 737"/>
                    <a:gd name="T77" fmla="*/ 765175 h 539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0" t="0" r="r" b="b"/>
                  <a:pathLst>
                    <a:path w="737" h="539">
                      <a:moveTo>
                        <a:pt x="708" y="482"/>
                      </a:moveTo>
                      <a:lnTo>
                        <a:pt x="680" y="539"/>
                      </a:lnTo>
                      <a:lnTo>
                        <a:pt x="652" y="510"/>
                      </a:lnTo>
                      <a:lnTo>
                        <a:pt x="595" y="482"/>
                      </a:lnTo>
                      <a:lnTo>
                        <a:pt x="595" y="454"/>
                      </a:lnTo>
                      <a:lnTo>
                        <a:pt x="538" y="397"/>
                      </a:lnTo>
                      <a:lnTo>
                        <a:pt x="453" y="369"/>
                      </a:lnTo>
                      <a:lnTo>
                        <a:pt x="425" y="425"/>
                      </a:lnTo>
                      <a:lnTo>
                        <a:pt x="340" y="425"/>
                      </a:lnTo>
                      <a:lnTo>
                        <a:pt x="340" y="340"/>
                      </a:lnTo>
                      <a:lnTo>
                        <a:pt x="311" y="255"/>
                      </a:lnTo>
                      <a:lnTo>
                        <a:pt x="283" y="255"/>
                      </a:lnTo>
                      <a:lnTo>
                        <a:pt x="255" y="198"/>
                      </a:lnTo>
                      <a:lnTo>
                        <a:pt x="198" y="198"/>
                      </a:lnTo>
                      <a:lnTo>
                        <a:pt x="170" y="142"/>
                      </a:lnTo>
                      <a:lnTo>
                        <a:pt x="141" y="284"/>
                      </a:lnTo>
                      <a:lnTo>
                        <a:pt x="113" y="312"/>
                      </a:lnTo>
                      <a:lnTo>
                        <a:pt x="113" y="340"/>
                      </a:lnTo>
                      <a:lnTo>
                        <a:pt x="85" y="369"/>
                      </a:lnTo>
                      <a:lnTo>
                        <a:pt x="0" y="340"/>
                      </a:lnTo>
                      <a:lnTo>
                        <a:pt x="28" y="255"/>
                      </a:lnTo>
                      <a:lnTo>
                        <a:pt x="28" y="113"/>
                      </a:lnTo>
                      <a:lnTo>
                        <a:pt x="85" y="57"/>
                      </a:lnTo>
                      <a:lnTo>
                        <a:pt x="28" y="28"/>
                      </a:lnTo>
                      <a:lnTo>
                        <a:pt x="85" y="0"/>
                      </a:lnTo>
                      <a:lnTo>
                        <a:pt x="170" y="57"/>
                      </a:lnTo>
                      <a:lnTo>
                        <a:pt x="283" y="28"/>
                      </a:lnTo>
                      <a:lnTo>
                        <a:pt x="368" y="142"/>
                      </a:lnTo>
                      <a:lnTo>
                        <a:pt x="482" y="170"/>
                      </a:lnTo>
                      <a:lnTo>
                        <a:pt x="567" y="142"/>
                      </a:lnTo>
                      <a:lnTo>
                        <a:pt x="623" y="142"/>
                      </a:lnTo>
                      <a:lnTo>
                        <a:pt x="652" y="198"/>
                      </a:lnTo>
                      <a:lnTo>
                        <a:pt x="680" y="198"/>
                      </a:lnTo>
                      <a:lnTo>
                        <a:pt x="708" y="255"/>
                      </a:lnTo>
                      <a:lnTo>
                        <a:pt x="680" y="312"/>
                      </a:lnTo>
                      <a:lnTo>
                        <a:pt x="737" y="340"/>
                      </a:lnTo>
                      <a:lnTo>
                        <a:pt x="708" y="369"/>
                      </a:lnTo>
                      <a:lnTo>
                        <a:pt x="737" y="425"/>
                      </a:lnTo>
                      <a:lnTo>
                        <a:pt x="708" y="48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36" name="Freeform 169"/>
                <p:cNvSpPr>
                  <a:spLocks/>
                </p:cNvSpPr>
                <p:nvPr/>
              </p:nvSpPr>
              <p:spPr bwMode="auto">
                <a:xfrm>
                  <a:off x="6086475" y="3765550"/>
                  <a:ext cx="763588" cy="944563"/>
                </a:xfrm>
                <a:custGeom>
                  <a:avLst/>
                  <a:gdLst>
                    <a:gd name="T0" fmla="*/ 449263 w 481"/>
                    <a:gd name="T1" fmla="*/ 944563 h 595"/>
                    <a:gd name="T2" fmla="*/ 404813 w 481"/>
                    <a:gd name="T3" fmla="*/ 900113 h 595"/>
                    <a:gd name="T4" fmla="*/ 358775 w 481"/>
                    <a:gd name="T5" fmla="*/ 900113 h 595"/>
                    <a:gd name="T6" fmla="*/ 314325 w 481"/>
                    <a:gd name="T7" fmla="*/ 855663 h 595"/>
                    <a:gd name="T8" fmla="*/ 314325 w 481"/>
                    <a:gd name="T9" fmla="*/ 630238 h 595"/>
                    <a:gd name="T10" fmla="*/ 44450 w 481"/>
                    <a:gd name="T11" fmla="*/ 495300 h 595"/>
                    <a:gd name="T12" fmla="*/ 0 w 481"/>
                    <a:gd name="T13" fmla="*/ 404813 h 595"/>
                    <a:gd name="T14" fmla="*/ 0 w 481"/>
                    <a:gd name="T15" fmla="*/ 90488 h 595"/>
                    <a:gd name="T16" fmla="*/ 134938 w 481"/>
                    <a:gd name="T17" fmla="*/ 44450 h 595"/>
                    <a:gd name="T18" fmla="*/ 179388 w 481"/>
                    <a:gd name="T19" fmla="*/ 90488 h 595"/>
                    <a:gd name="T20" fmla="*/ 223838 w 481"/>
                    <a:gd name="T21" fmla="*/ 0 h 595"/>
                    <a:gd name="T22" fmla="*/ 269875 w 481"/>
                    <a:gd name="T23" fmla="*/ 44450 h 595"/>
                    <a:gd name="T24" fmla="*/ 404813 w 481"/>
                    <a:gd name="T25" fmla="*/ 0 h 595"/>
                    <a:gd name="T26" fmla="*/ 539750 w 481"/>
                    <a:gd name="T27" fmla="*/ 44450 h 595"/>
                    <a:gd name="T28" fmla="*/ 449263 w 481"/>
                    <a:gd name="T29" fmla="*/ 179388 h 595"/>
                    <a:gd name="T30" fmla="*/ 449263 w 481"/>
                    <a:gd name="T31" fmla="*/ 269875 h 595"/>
                    <a:gd name="T32" fmla="*/ 539750 w 481"/>
                    <a:gd name="T33" fmla="*/ 314325 h 595"/>
                    <a:gd name="T34" fmla="*/ 449263 w 481"/>
                    <a:gd name="T35" fmla="*/ 360363 h 595"/>
                    <a:gd name="T36" fmla="*/ 449263 w 481"/>
                    <a:gd name="T37" fmla="*/ 404813 h 595"/>
                    <a:gd name="T38" fmla="*/ 584200 w 481"/>
                    <a:gd name="T39" fmla="*/ 449263 h 595"/>
                    <a:gd name="T40" fmla="*/ 719138 w 481"/>
                    <a:gd name="T41" fmla="*/ 404813 h 595"/>
                    <a:gd name="T42" fmla="*/ 763588 w 481"/>
                    <a:gd name="T43" fmla="*/ 495300 h 595"/>
                    <a:gd name="T44" fmla="*/ 674688 w 481"/>
                    <a:gd name="T45" fmla="*/ 539750 h 595"/>
                    <a:gd name="T46" fmla="*/ 674688 w 481"/>
                    <a:gd name="T47" fmla="*/ 585788 h 595"/>
                    <a:gd name="T48" fmla="*/ 719138 w 481"/>
                    <a:gd name="T49" fmla="*/ 674688 h 595"/>
                    <a:gd name="T50" fmla="*/ 674688 w 481"/>
                    <a:gd name="T51" fmla="*/ 765175 h 595"/>
                    <a:gd name="T52" fmla="*/ 539750 w 481"/>
                    <a:gd name="T53" fmla="*/ 855663 h 595"/>
                    <a:gd name="T54" fmla="*/ 493713 w 481"/>
                    <a:gd name="T55" fmla="*/ 855663 h 595"/>
                    <a:gd name="T56" fmla="*/ 449263 w 481"/>
                    <a:gd name="T57" fmla="*/ 944563 h 595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481" h="595">
                      <a:moveTo>
                        <a:pt x="283" y="595"/>
                      </a:moveTo>
                      <a:lnTo>
                        <a:pt x="255" y="567"/>
                      </a:lnTo>
                      <a:lnTo>
                        <a:pt x="226" y="567"/>
                      </a:lnTo>
                      <a:lnTo>
                        <a:pt x="198" y="539"/>
                      </a:lnTo>
                      <a:lnTo>
                        <a:pt x="198" y="397"/>
                      </a:lnTo>
                      <a:lnTo>
                        <a:pt x="28" y="312"/>
                      </a:lnTo>
                      <a:lnTo>
                        <a:pt x="0" y="255"/>
                      </a:lnTo>
                      <a:lnTo>
                        <a:pt x="0" y="57"/>
                      </a:lnTo>
                      <a:lnTo>
                        <a:pt x="85" y="28"/>
                      </a:lnTo>
                      <a:lnTo>
                        <a:pt x="113" y="57"/>
                      </a:lnTo>
                      <a:lnTo>
                        <a:pt x="141" y="0"/>
                      </a:lnTo>
                      <a:lnTo>
                        <a:pt x="170" y="28"/>
                      </a:lnTo>
                      <a:lnTo>
                        <a:pt x="255" y="0"/>
                      </a:lnTo>
                      <a:lnTo>
                        <a:pt x="340" y="28"/>
                      </a:lnTo>
                      <a:lnTo>
                        <a:pt x="283" y="113"/>
                      </a:lnTo>
                      <a:lnTo>
                        <a:pt x="283" y="170"/>
                      </a:lnTo>
                      <a:lnTo>
                        <a:pt x="340" y="198"/>
                      </a:lnTo>
                      <a:lnTo>
                        <a:pt x="283" y="227"/>
                      </a:lnTo>
                      <a:lnTo>
                        <a:pt x="283" y="255"/>
                      </a:lnTo>
                      <a:lnTo>
                        <a:pt x="368" y="283"/>
                      </a:lnTo>
                      <a:lnTo>
                        <a:pt x="453" y="255"/>
                      </a:lnTo>
                      <a:lnTo>
                        <a:pt x="481" y="312"/>
                      </a:lnTo>
                      <a:lnTo>
                        <a:pt x="425" y="340"/>
                      </a:lnTo>
                      <a:lnTo>
                        <a:pt x="425" y="369"/>
                      </a:lnTo>
                      <a:lnTo>
                        <a:pt x="453" y="425"/>
                      </a:lnTo>
                      <a:lnTo>
                        <a:pt x="425" y="482"/>
                      </a:lnTo>
                      <a:lnTo>
                        <a:pt x="340" y="539"/>
                      </a:lnTo>
                      <a:lnTo>
                        <a:pt x="311" y="539"/>
                      </a:lnTo>
                      <a:lnTo>
                        <a:pt x="283" y="59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37" name="Freeform 170"/>
                <p:cNvSpPr>
                  <a:spLocks/>
                </p:cNvSpPr>
                <p:nvPr/>
              </p:nvSpPr>
              <p:spPr bwMode="auto">
                <a:xfrm>
                  <a:off x="6040438" y="4575175"/>
                  <a:ext cx="585787" cy="1260475"/>
                </a:xfrm>
                <a:custGeom>
                  <a:avLst/>
                  <a:gdLst>
                    <a:gd name="T0" fmla="*/ 90487 w 369"/>
                    <a:gd name="T1" fmla="*/ 1260475 h 794"/>
                    <a:gd name="T2" fmla="*/ 134937 w 369"/>
                    <a:gd name="T3" fmla="*/ 1169988 h 794"/>
                    <a:gd name="T4" fmla="*/ 90487 w 369"/>
                    <a:gd name="T5" fmla="*/ 1125538 h 794"/>
                    <a:gd name="T6" fmla="*/ 90487 w 369"/>
                    <a:gd name="T7" fmla="*/ 1035050 h 794"/>
                    <a:gd name="T8" fmla="*/ 134937 w 369"/>
                    <a:gd name="T9" fmla="*/ 900113 h 794"/>
                    <a:gd name="T10" fmla="*/ 90487 w 369"/>
                    <a:gd name="T11" fmla="*/ 811213 h 794"/>
                    <a:gd name="T12" fmla="*/ 90487 w 369"/>
                    <a:gd name="T13" fmla="*/ 539750 h 794"/>
                    <a:gd name="T14" fmla="*/ 0 w 369"/>
                    <a:gd name="T15" fmla="*/ 360363 h 794"/>
                    <a:gd name="T16" fmla="*/ 180975 w 369"/>
                    <a:gd name="T17" fmla="*/ 90488 h 794"/>
                    <a:gd name="T18" fmla="*/ 269875 w 369"/>
                    <a:gd name="T19" fmla="*/ 134938 h 794"/>
                    <a:gd name="T20" fmla="*/ 269875 w 369"/>
                    <a:gd name="T21" fmla="*/ 0 h 794"/>
                    <a:gd name="T22" fmla="*/ 360362 w 369"/>
                    <a:gd name="T23" fmla="*/ 46038 h 794"/>
                    <a:gd name="T24" fmla="*/ 404812 w 369"/>
                    <a:gd name="T25" fmla="*/ 90488 h 794"/>
                    <a:gd name="T26" fmla="*/ 450850 w 369"/>
                    <a:gd name="T27" fmla="*/ 90488 h 794"/>
                    <a:gd name="T28" fmla="*/ 495300 w 369"/>
                    <a:gd name="T29" fmla="*/ 134938 h 794"/>
                    <a:gd name="T30" fmla="*/ 539750 w 369"/>
                    <a:gd name="T31" fmla="*/ 134938 h 794"/>
                    <a:gd name="T32" fmla="*/ 585787 w 369"/>
                    <a:gd name="T33" fmla="*/ 225425 h 794"/>
                    <a:gd name="T34" fmla="*/ 539750 w 369"/>
                    <a:gd name="T35" fmla="*/ 315913 h 794"/>
                    <a:gd name="T36" fmla="*/ 539750 w 369"/>
                    <a:gd name="T37" fmla="*/ 450850 h 794"/>
                    <a:gd name="T38" fmla="*/ 495300 w 369"/>
                    <a:gd name="T39" fmla="*/ 539750 h 794"/>
                    <a:gd name="T40" fmla="*/ 539750 w 369"/>
                    <a:gd name="T41" fmla="*/ 585788 h 794"/>
                    <a:gd name="T42" fmla="*/ 495300 w 369"/>
                    <a:gd name="T43" fmla="*/ 630238 h 794"/>
                    <a:gd name="T44" fmla="*/ 539750 w 369"/>
                    <a:gd name="T45" fmla="*/ 720725 h 794"/>
                    <a:gd name="T46" fmla="*/ 360362 w 369"/>
                    <a:gd name="T47" fmla="*/ 946150 h 794"/>
                    <a:gd name="T48" fmla="*/ 404812 w 369"/>
                    <a:gd name="T49" fmla="*/ 1035050 h 794"/>
                    <a:gd name="T50" fmla="*/ 269875 w 369"/>
                    <a:gd name="T51" fmla="*/ 1216025 h 794"/>
                    <a:gd name="T52" fmla="*/ 90487 w 369"/>
                    <a:gd name="T53" fmla="*/ 1260475 h 794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369" h="794">
                      <a:moveTo>
                        <a:pt x="57" y="794"/>
                      </a:moveTo>
                      <a:lnTo>
                        <a:pt x="85" y="737"/>
                      </a:lnTo>
                      <a:lnTo>
                        <a:pt x="57" y="709"/>
                      </a:lnTo>
                      <a:lnTo>
                        <a:pt x="57" y="652"/>
                      </a:lnTo>
                      <a:lnTo>
                        <a:pt x="85" y="567"/>
                      </a:lnTo>
                      <a:lnTo>
                        <a:pt x="57" y="511"/>
                      </a:lnTo>
                      <a:lnTo>
                        <a:pt x="57" y="340"/>
                      </a:lnTo>
                      <a:lnTo>
                        <a:pt x="0" y="227"/>
                      </a:lnTo>
                      <a:lnTo>
                        <a:pt x="114" y="57"/>
                      </a:lnTo>
                      <a:lnTo>
                        <a:pt x="170" y="85"/>
                      </a:lnTo>
                      <a:lnTo>
                        <a:pt x="170" y="0"/>
                      </a:lnTo>
                      <a:lnTo>
                        <a:pt x="227" y="29"/>
                      </a:lnTo>
                      <a:lnTo>
                        <a:pt x="255" y="57"/>
                      </a:lnTo>
                      <a:lnTo>
                        <a:pt x="284" y="57"/>
                      </a:lnTo>
                      <a:lnTo>
                        <a:pt x="312" y="85"/>
                      </a:lnTo>
                      <a:lnTo>
                        <a:pt x="340" y="85"/>
                      </a:lnTo>
                      <a:lnTo>
                        <a:pt x="369" y="142"/>
                      </a:lnTo>
                      <a:lnTo>
                        <a:pt x="340" y="199"/>
                      </a:lnTo>
                      <a:lnTo>
                        <a:pt x="340" y="284"/>
                      </a:lnTo>
                      <a:lnTo>
                        <a:pt x="312" y="340"/>
                      </a:lnTo>
                      <a:lnTo>
                        <a:pt x="340" y="369"/>
                      </a:lnTo>
                      <a:lnTo>
                        <a:pt x="312" y="397"/>
                      </a:lnTo>
                      <a:lnTo>
                        <a:pt x="340" y="454"/>
                      </a:lnTo>
                      <a:lnTo>
                        <a:pt x="227" y="596"/>
                      </a:lnTo>
                      <a:lnTo>
                        <a:pt x="255" y="652"/>
                      </a:lnTo>
                      <a:lnTo>
                        <a:pt x="170" y="766"/>
                      </a:lnTo>
                      <a:lnTo>
                        <a:pt x="57" y="79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38" name="Freeform 171"/>
                <p:cNvSpPr>
                  <a:spLocks/>
                </p:cNvSpPr>
                <p:nvPr/>
              </p:nvSpPr>
              <p:spPr bwMode="auto">
                <a:xfrm>
                  <a:off x="7796213" y="5026025"/>
                  <a:ext cx="765175" cy="1035050"/>
                </a:xfrm>
                <a:custGeom>
                  <a:avLst/>
                  <a:gdLst>
                    <a:gd name="T0" fmla="*/ 360363 w 482"/>
                    <a:gd name="T1" fmla="*/ 0 h 652"/>
                    <a:gd name="T2" fmla="*/ 404813 w 482"/>
                    <a:gd name="T3" fmla="*/ 44450 h 652"/>
                    <a:gd name="T4" fmla="*/ 269875 w 482"/>
                    <a:gd name="T5" fmla="*/ 269875 h 652"/>
                    <a:gd name="T6" fmla="*/ 314325 w 482"/>
                    <a:gd name="T7" fmla="*/ 269875 h 652"/>
                    <a:gd name="T8" fmla="*/ 314325 w 482"/>
                    <a:gd name="T9" fmla="*/ 404813 h 652"/>
                    <a:gd name="T10" fmla="*/ 404813 w 482"/>
                    <a:gd name="T11" fmla="*/ 449263 h 652"/>
                    <a:gd name="T12" fmla="*/ 404813 w 482"/>
                    <a:gd name="T13" fmla="*/ 495300 h 652"/>
                    <a:gd name="T14" fmla="*/ 495300 w 482"/>
                    <a:gd name="T15" fmla="*/ 584200 h 652"/>
                    <a:gd name="T16" fmla="*/ 495300 w 482"/>
                    <a:gd name="T17" fmla="*/ 674688 h 652"/>
                    <a:gd name="T18" fmla="*/ 584200 w 482"/>
                    <a:gd name="T19" fmla="*/ 674688 h 652"/>
                    <a:gd name="T20" fmla="*/ 630238 w 482"/>
                    <a:gd name="T21" fmla="*/ 719138 h 652"/>
                    <a:gd name="T22" fmla="*/ 719138 w 482"/>
                    <a:gd name="T23" fmla="*/ 719138 h 652"/>
                    <a:gd name="T24" fmla="*/ 719138 w 482"/>
                    <a:gd name="T25" fmla="*/ 765175 h 652"/>
                    <a:gd name="T26" fmla="*/ 765175 w 482"/>
                    <a:gd name="T27" fmla="*/ 854075 h 652"/>
                    <a:gd name="T28" fmla="*/ 360363 w 482"/>
                    <a:gd name="T29" fmla="*/ 1035050 h 652"/>
                    <a:gd name="T30" fmla="*/ 314325 w 482"/>
                    <a:gd name="T31" fmla="*/ 944563 h 652"/>
                    <a:gd name="T32" fmla="*/ 179388 w 482"/>
                    <a:gd name="T33" fmla="*/ 854075 h 652"/>
                    <a:gd name="T34" fmla="*/ 225425 w 482"/>
                    <a:gd name="T35" fmla="*/ 674688 h 652"/>
                    <a:gd name="T36" fmla="*/ 179388 w 482"/>
                    <a:gd name="T37" fmla="*/ 630238 h 652"/>
                    <a:gd name="T38" fmla="*/ 90488 w 482"/>
                    <a:gd name="T39" fmla="*/ 630238 h 652"/>
                    <a:gd name="T40" fmla="*/ 44450 w 482"/>
                    <a:gd name="T41" fmla="*/ 539750 h 652"/>
                    <a:gd name="T42" fmla="*/ 0 w 482"/>
                    <a:gd name="T43" fmla="*/ 539750 h 652"/>
                    <a:gd name="T44" fmla="*/ 0 w 482"/>
                    <a:gd name="T45" fmla="*/ 449263 h 652"/>
                    <a:gd name="T46" fmla="*/ 44450 w 482"/>
                    <a:gd name="T47" fmla="*/ 360363 h 652"/>
                    <a:gd name="T48" fmla="*/ 90488 w 482"/>
                    <a:gd name="T49" fmla="*/ 179388 h 652"/>
                    <a:gd name="T50" fmla="*/ 360363 w 482"/>
                    <a:gd name="T51" fmla="*/ 0 h 652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482" h="652">
                      <a:moveTo>
                        <a:pt x="227" y="0"/>
                      </a:moveTo>
                      <a:lnTo>
                        <a:pt x="255" y="28"/>
                      </a:lnTo>
                      <a:lnTo>
                        <a:pt x="170" y="170"/>
                      </a:lnTo>
                      <a:lnTo>
                        <a:pt x="198" y="170"/>
                      </a:lnTo>
                      <a:lnTo>
                        <a:pt x="198" y="255"/>
                      </a:lnTo>
                      <a:lnTo>
                        <a:pt x="255" y="283"/>
                      </a:lnTo>
                      <a:lnTo>
                        <a:pt x="255" y="312"/>
                      </a:lnTo>
                      <a:lnTo>
                        <a:pt x="312" y="368"/>
                      </a:lnTo>
                      <a:lnTo>
                        <a:pt x="312" y="425"/>
                      </a:lnTo>
                      <a:lnTo>
                        <a:pt x="368" y="425"/>
                      </a:lnTo>
                      <a:lnTo>
                        <a:pt x="397" y="453"/>
                      </a:lnTo>
                      <a:lnTo>
                        <a:pt x="453" y="453"/>
                      </a:lnTo>
                      <a:lnTo>
                        <a:pt x="453" y="482"/>
                      </a:lnTo>
                      <a:lnTo>
                        <a:pt x="482" y="538"/>
                      </a:lnTo>
                      <a:lnTo>
                        <a:pt x="227" y="652"/>
                      </a:lnTo>
                      <a:lnTo>
                        <a:pt x="198" y="595"/>
                      </a:lnTo>
                      <a:lnTo>
                        <a:pt x="113" y="538"/>
                      </a:lnTo>
                      <a:lnTo>
                        <a:pt x="142" y="425"/>
                      </a:lnTo>
                      <a:lnTo>
                        <a:pt x="113" y="397"/>
                      </a:lnTo>
                      <a:lnTo>
                        <a:pt x="57" y="397"/>
                      </a:lnTo>
                      <a:lnTo>
                        <a:pt x="28" y="340"/>
                      </a:lnTo>
                      <a:lnTo>
                        <a:pt x="0" y="340"/>
                      </a:lnTo>
                      <a:lnTo>
                        <a:pt x="0" y="283"/>
                      </a:lnTo>
                      <a:lnTo>
                        <a:pt x="28" y="227"/>
                      </a:lnTo>
                      <a:lnTo>
                        <a:pt x="57" y="113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39" name="Freeform 172"/>
                <p:cNvSpPr>
                  <a:spLocks/>
                </p:cNvSpPr>
                <p:nvPr/>
              </p:nvSpPr>
              <p:spPr bwMode="auto">
                <a:xfrm>
                  <a:off x="9596438" y="5249863"/>
                  <a:ext cx="674687" cy="585787"/>
                </a:xfrm>
                <a:custGeom>
                  <a:avLst/>
                  <a:gdLst>
                    <a:gd name="T0" fmla="*/ 449262 w 425"/>
                    <a:gd name="T1" fmla="*/ 0 h 369"/>
                    <a:gd name="T2" fmla="*/ 360362 w 425"/>
                    <a:gd name="T3" fmla="*/ 46037 h 369"/>
                    <a:gd name="T4" fmla="*/ 225425 w 425"/>
                    <a:gd name="T5" fmla="*/ 0 h 369"/>
                    <a:gd name="T6" fmla="*/ 225425 w 425"/>
                    <a:gd name="T7" fmla="*/ 90487 h 369"/>
                    <a:gd name="T8" fmla="*/ 44450 w 425"/>
                    <a:gd name="T9" fmla="*/ 0 h 369"/>
                    <a:gd name="T10" fmla="*/ 0 w 425"/>
                    <a:gd name="T11" fmla="*/ 46037 h 369"/>
                    <a:gd name="T12" fmla="*/ 44450 w 425"/>
                    <a:gd name="T13" fmla="*/ 90487 h 369"/>
                    <a:gd name="T14" fmla="*/ 0 w 425"/>
                    <a:gd name="T15" fmla="*/ 225425 h 369"/>
                    <a:gd name="T16" fmla="*/ 134937 w 425"/>
                    <a:gd name="T17" fmla="*/ 315912 h 369"/>
                    <a:gd name="T18" fmla="*/ 90487 w 425"/>
                    <a:gd name="T19" fmla="*/ 450850 h 369"/>
                    <a:gd name="T20" fmla="*/ 179387 w 425"/>
                    <a:gd name="T21" fmla="*/ 585787 h 369"/>
                    <a:gd name="T22" fmla="*/ 225425 w 425"/>
                    <a:gd name="T23" fmla="*/ 450850 h 369"/>
                    <a:gd name="T24" fmla="*/ 360362 w 425"/>
                    <a:gd name="T25" fmla="*/ 360362 h 369"/>
                    <a:gd name="T26" fmla="*/ 674687 w 425"/>
                    <a:gd name="T27" fmla="*/ 315912 h 369"/>
                    <a:gd name="T28" fmla="*/ 674687 w 425"/>
                    <a:gd name="T29" fmla="*/ 136525 h 369"/>
                    <a:gd name="T30" fmla="*/ 584200 w 425"/>
                    <a:gd name="T31" fmla="*/ 46037 h 369"/>
                    <a:gd name="T32" fmla="*/ 539750 w 425"/>
                    <a:gd name="T33" fmla="*/ 136525 h 369"/>
                    <a:gd name="T34" fmla="*/ 449262 w 425"/>
                    <a:gd name="T35" fmla="*/ 46037 h 369"/>
                    <a:gd name="T36" fmla="*/ 449262 w 425"/>
                    <a:gd name="T37" fmla="*/ 0 h 369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425" h="369">
                      <a:moveTo>
                        <a:pt x="283" y="0"/>
                      </a:moveTo>
                      <a:lnTo>
                        <a:pt x="227" y="29"/>
                      </a:lnTo>
                      <a:lnTo>
                        <a:pt x="142" y="0"/>
                      </a:lnTo>
                      <a:lnTo>
                        <a:pt x="142" y="57"/>
                      </a:lnTo>
                      <a:lnTo>
                        <a:pt x="28" y="0"/>
                      </a:lnTo>
                      <a:lnTo>
                        <a:pt x="0" y="29"/>
                      </a:lnTo>
                      <a:lnTo>
                        <a:pt x="28" y="57"/>
                      </a:lnTo>
                      <a:lnTo>
                        <a:pt x="0" y="142"/>
                      </a:lnTo>
                      <a:lnTo>
                        <a:pt x="85" y="199"/>
                      </a:lnTo>
                      <a:lnTo>
                        <a:pt x="57" y="284"/>
                      </a:lnTo>
                      <a:lnTo>
                        <a:pt x="113" y="369"/>
                      </a:lnTo>
                      <a:lnTo>
                        <a:pt x="142" y="284"/>
                      </a:lnTo>
                      <a:lnTo>
                        <a:pt x="227" y="227"/>
                      </a:lnTo>
                      <a:lnTo>
                        <a:pt x="425" y="199"/>
                      </a:lnTo>
                      <a:lnTo>
                        <a:pt x="425" y="86"/>
                      </a:lnTo>
                      <a:lnTo>
                        <a:pt x="368" y="29"/>
                      </a:lnTo>
                      <a:lnTo>
                        <a:pt x="340" y="86"/>
                      </a:lnTo>
                      <a:lnTo>
                        <a:pt x="283" y="29"/>
                      </a:lnTo>
                      <a:lnTo>
                        <a:pt x="28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40" name="Freeform 173"/>
                <p:cNvSpPr>
                  <a:spLocks/>
                </p:cNvSpPr>
                <p:nvPr/>
              </p:nvSpPr>
              <p:spPr bwMode="auto">
                <a:xfrm>
                  <a:off x="9056688" y="5070475"/>
                  <a:ext cx="719137" cy="900113"/>
                </a:xfrm>
                <a:custGeom>
                  <a:avLst/>
                  <a:gdLst>
                    <a:gd name="T0" fmla="*/ 719137 w 453"/>
                    <a:gd name="T1" fmla="*/ 765175 h 567"/>
                    <a:gd name="T2" fmla="*/ 674687 w 453"/>
                    <a:gd name="T3" fmla="*/ 900113 h 567"/>
                    <a:gd name="T4" fmla="*/ 539750 w 453"/>
                    <a:gd name="T5" fmla="*/ 809625 h 567"/>
                    <a:gd name="T6" fmla="*/ 539750 w 453"/>
                    <a:gd name="T7" fmla="*/ 674688 h 567"/>
                    <a:gd name="T8" fmla="*/ 314325 w 453"/>
                    <a:gd name="T9" fmla="*/ 674688 h 567"/>
                    <a:gd name="T10" fmla="*/ 223837 w 453"/>
                    <a:gd name="T11" fmla="*/ 855663 h 567"/>
                    <a:gd name="T12" fmla="*/ 44450 w 453"/>
                    <a:gd name="T13" fmla="*/ 809625 h 567"/>
                    <a:gd name="T14" fmla="*/ 0 w 453"/>
                    <a:gd name="T15" fmla="*/ 720725 h 567"/>
                    <a:gd name="T16" fmla="*/ 179387 w 453"/>
                    <a:gd name="T17" fmla="*/ 539750 h 567"/>
                    <a:gd name="T18" fmla="*/ 179387 w 453"/>
                    <a:gd name="T19" fmla="*/ 450850 h 567"/>
                    <a:gd name="T20" fmla="*/ 269875 w 453"/>
                    <a:gd name="T21" fmla="*/ 360363 h 567"/>
                    <a:gd name="T22" fmla="*/ 404812 w 453"/>
                    <a:gd name="T23" fmla="*/ 404813 h 567"/>
                    <a:gd name="T24" fmla="*/ 358775 w 453"/>
                    <a:gd name="T25" fmla="*/ 315913 h 567"/>
                    <a:gd name="T26" fmla="*/ 269875 w 453"/>
                    <a:gd name="T27" fmla="*/ 269875 h 567"/>
                    <a:gd name="T28" fmla="*/ 269875 w 453"/>
                    <a:gd name="T29" fmla="*/ 179388 h 567"/>
                    <a:gd name="T30" fmla="*/ 179387 w 453"/>
                    <a:gd name="T31" fmla="*/ 90488 h 567"/>
                    <a:gd name="T32" fmla="*/ 134937 w 453"/>
                    <a:gd name="T33" fmla="*/ 0 h 567"/>
                    <a:gd name="T34" fmla="*/ 404812 w 453"/>
                    <a:gd name="T35" fmla="*/ 134938 h 567"/>
                    <a:gd name="T36" fmla="*/ 449262 w 453"/>
                    <a:gd name="T37" fmla="*/ 134938 h 567"/>
                    <a:gd name="T38" fmla="*/ 539750 w 453"/>
                    <a:gd name="T39" fmla="*/ 225425 h 567"/>
                    <a:gd name="T40" fmla="*/ 584200 w 453"/>
                    <a:gd name="T41" fmla="*/ 269875 h 567"/>
                    <a:gd name="T42" fmla="*/ 539750 w 453"/>
                    <a:gd name="T43" fmla="*/ 404813 h 567"/>
                    <a:gd name="T44" fmla="*/ 674687 w 453"/>
                    <a:gd name="T45" fmla="*/ 495300 h 567"/>
                    <a:gd name="T46" fmla="*/ 630237 w 453"/>
                    <a:gd name="T47" fmla="*/ 630238 h 567"/>
                    <a:gd name="T48" fmla="*/ 719137 w 453"/>
                    <a:gd name="T49" fmla="*/ 765175 h 567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453" h="567">
                      <a:moveTo>
                        <a:pt x="453" y="482"/>
                      </a:moveTo>
                      <a:lnTo>
                        <a:pt x="425" y="567"/>
                      </a:lnTo>
                      <a:lnTo>
                        <a:pt x="340" y="510"/>
                      </a:lnTo>
                      <a:lnTo>
                        <a:pt x="340" y="425"/>
                      </a:lnTo>
                      <a:lnTo>
                        <a:pt x="198" y="425"/>
                      </a:lnTo>
                      <a:lnTo>
                        <a:pt x="141" y="539"/>
                      </a:lnTo>
                      <a:lnTo>
                        <a:pt x="28" y="510"/>
                      </a:lnTo>
                      <a:lnTo>
                        <a:pt x="0" y="454"/>
                      </a:lnTo>
                      <a:lnTo>
                        <a:pt x="113" y="340"/>
                      </a:lnTo>
                      <a:lnTo>
                        <a:pt x="113" y="284"/>
                      </a:lnTo>
                      <a:lnTo>
                        <a:pt x="170" y="227"/>
                      </a:lnTo>
                      <a:lnTo>
                        <a:pt x="255" y="255"/>
                      </a:lnTo>
                      <a:lnTo>
                        <a:pt x="226" y="199"/>
                      </a:lnTo>
                      <a:lnTo>
                        <a:pt x="170" y="170"/>
                      </a:lnTo>
                      <a:lnTo>
                        <a:pt x="170" y="113"/>
                      </a:lnTo>
                      <a:lnTo>
                        <a:pt x="113" y="57"/>
                      </a:lnTo>
                      <a:lnTo>
                        <a:pt x="85" y="0"/>
                      </a:lnTo>
                      <a:lnTo>
                        <a:pt x="255" y="85"/>
                      </a:lnTo>
                      <a:lnTo>
                        <a:pt x="283" y="85"/>
                      </a:lnTo>
                      <a:lnTo>
                        <a:pt x="340" y="142"/>
                      </a:lnTo>
                      <a:lnTo>
                        <a:pt x="368" y="170"/>
                      </a:lnTo>
                      <a:lnTo>
                        <a:pt x="340" y="255"/>
                      </a:lnTo>
                      <a:lnTo>
                        <a:pt x="425" y="312"/>
                      </a:lnTo>
                      <a:lnTo>
                        <a:pt x="397" y="397"/>
                      </a:lnTo>
                      <a:lnTo>
                        <a:pt x="453" y="48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41" name="Freeform 174"/>
                <p:cNvSpPr>
                  <a:spLocks/>
                </p:cNvSpPr>
                <p:nvPr/>
              </p:nvSpPr>
              <p:spPr bwMode="auto">
                <a:xfrm>
                  <a:off x="8335963" y="4845050"/>
                  <a:ext cx="539750" cy="855663"/>
                </a:xfrm>
                <a:custGeom>
                  <a:avLst/>
                  <a:gdLst>
                    <a:gd name="T0" fmla="*/ 179388 w 340"/>
                    <a:gd name="T1" fmla="*/ 0 h 539"/>
                    <a:gd name="T2" fmla="*/ 44450 w 340"/>
                    <a:gd name="T3" fmla="*/ 225425 h 539"/>
                    <a:gd name="T4" fmla="*/ 0 w 340"/>
                    <a:gd name="T5" fmla="*/ 360363 h 539"/>
                    <a:gd name="T6" fmla="*/ 134938 w 340"/>
                    <a:gd name="T7" fmla="*/ 495300 h 539"/>
                    <a:gd name="T8" fmla="*/ 269875 w 340"/>
                    <a:gd name="T9" fmla="*/ 855663 h 539"/>
                    <a:gd name="T10" fmla="*/ 314325 w 340"/>
                    <a:gd name="T11" fmla="*/ 811213 h 539"/>
                    <a:gd name="T12" fmla="*/ 450850 w 340"/>
                    <a:gd name="T13" fmla="*/ 855663 h 539"/>
                    <a:gd name="T14" fmla="*/ 450850 w 340"/>
                    <a:gd name="T15" fmla="*/ 765175 h 539"/>
                    <a:gd name="T16" fmla="*/ 539750 w 340"/>
                    <a:gd name="T17" fmla="*/ 676275 h 539"/>
                    <a:gd name="T18" fmla="*/ 450850 w 340"/>
                    <a:gd name="T19" fmla="*/ 585788 h 539"/>
                    <a:gd name="T20" fmla="*/ 495300 w 340"/>
                    <a:gd name="T21" fmla="*/ 495300 h 539"/>
                    <a:gd name="T22" fmla="*/ 404813 w 340"/>
                    <a:gd name="T23" fmla="*/ 404813 h 539"/>
                    <a:gd name="T24" fmla="*/ 404813 w 340"/>
                    <a:gd name="T25" fmla="*/ 360363 h 539"/>
                    <a:gd name="T26" fmla="*/ 314325 w 340"/>
                    <a:gd name="T27" fmla="*/ 225425 h 539"/>
                    <a:gd name="T28" fmla="*/ 225425 w 340"/>
                    <a:gd name="T29" fmla="*/ 180975 h 539"/>
                    <a:gd name="T30" fmla="*/ 314325 w 340"/>
                    <a:gd name="T31" fmla="*/ 134938 h 539"/>
                    <a:gd name="T32" fmla="*/ 179388 w 340"/>
                    <a:gd name="T33" fmla="*/ 0 h 53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40" h="539">
                      <a:moveTo>
                        <a:pt x="113" y="0"/>
                      </a:moveTo>
                      <a:lnTo>
                        <a:pt x="28" y="142"/>
                      </a:lnTo>
                      <a:lnTo>
                        <a:pt x="0" y="227"/>
                      </a:lnTo>
                      <a:lnTo>
                        <a:pt x="85" y="312"/>
                      </a:lnTo>
                      <a:lnTo>
                        <a:pt x="170" y="539"/>
                      </a:lnTo>
                      <a:lnTo>
                        <a:pt x="198" y="511"/>
                      </a:lnTo>
                      <a:lnTo>
                        <a:pt x="284" y="539"/>
                      </a:lnTo>
                      <a:lnTo>
                        <a:pt x="284" y="482"/>
                      </a:lnTo>
                      <a:lnTo>
                        <a:pt x="340" y="426"/>
                      </a:lnTo>
                      <a:lnTo>
                        <a:pt x="284" y="369"/>
                      </a:lnTo>
                      <a:lnTo>
                        <a:pt x="312" y="312"/>
                      </a:lnTo>
                      <a:lnTo>
                        <a:pt x="255" y="255"/>
                      </a:lnTo>
                      <a:lnTo>
                        <a:pt x="255" y="227"/>
                      </a:lnTo>
                      <a:lnTo>
                        <a:pt x="198" y="142"/>
                      </a:lnTo>
                      <a:lnTo>
                        <a:pt x="142" y="114"/>
                      </a:lnTo>
                      <a:lnTo>
                        <a:pt x="198" y="85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42" name="Freeform 175"/>
                <p:cNvSpPr>
                  <a:spLocks/>
                </p:cNvSpPr>
                <p:nvPr/>
              </p:nvSpPr>
              <p:spPr bwMode="auto">
                <a:xfrm>
                  <a:off x="8696325" y="3810000"/>
                  <a:ext cx="269875" cy="541338"/>
                </a:xfrm>
                <a:custGeom>
                  <a:avLst/>
                  <a:gdLst>
                    <a:gd name="T0" fmla="*/ 0 w 170"/>
                    <a:gd name="T1" fmla="*/ 450850 h 341"/>
                    <a:gd name="T2" fmla="*/ 44450 w 170"/>
                    <a:gd name="T3" fmla="*/ 360363 h 341"/>
                    <a:gd name="T4" fmla="*/ 90488 w 170"/>
                    <a:gd name="T5" fmla="*/ 0 h 341"/>
                    <a:gd name="T6" fmla="*/ 269875 w 170"/>
                    <a:gd name="T7" fmla="*/ 46038 h 341"/>
                    <a:gd name="T8" fmla="*/ 269875 w 170"/>
                    <a:gd name="T9" fmla="*/ 180975 h 341"/>
                    <a:gd name="T10" fmla="*/ 179388 w 170"/>
                    <a:gd name="T11" fmla="*/ 225425 h 341"/>
                    <a:gd name="T12" fmla="*/ 269875 w 170"/>
                    <a:gd name="T13" fmla="*/ 315913 h 341"/>
                    <a:gd name="T14" fmla="*/ 179388 w 170"/>
                    <a:gd name="T15" fmla="*/ 404813 h 341"/>
                    <a:gd name="T16" fmla="*/ 225425 w 170"/>
                    <a:gd name="T17" fmla="*/ 495300 h 341"/>
                    <a:gd name="T18" fmla="*/ 179388 w 170"/>
                    <a:gd name="T19" fmla="*/ 541338 h 341"/>
                    <a:gd name="T20" fmla="*/ 90488 w 170"/>
                    <a:gd name="T21" fmla="*/ 450850 h 341"/>
                    <a:gd name="T22" fmla="*/ 44450 w 170"/>
                    <a:gd name="T23" fmla="*/ 495300 h 341"/>
                    <a:gd name="T24" fmla="*/ 0 w 170"/>
                    <a:gd name="T25" fmla="*/ 450850 h 341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170" h="341">
                      <a:moveTo>
                        <a:pt x="0" y="284"/>
                      </a:moveTo>
                      <a:lnTo>
                        <a:pt x="28" y="227"/>
                      </a:lnTo>
                      <a:lnTo>
                        <a:pt x="57" y="0"/>
                      </a:lnTo>
                      <a:lnTo>
                        <a:pt x="170" y="29"/>
                      </a:lnTo>
                      <a:lnTo>
                        <a:pt x="170" y="114"/>
                      </a:lnTo>
                      <a:lnTo>
                        <a:pt x="113" y="142"/>
                      </a:lnTo>
                      <a:lnTo>
                        <a:pt x="170" y="199"/>
                      </a:lnTo>
                      <a:lnTo>
                        <a:pt x="113" y="255"/>
                      </a:lnTo>
                      <a:lnTo>
                        <a:pt x="142" y="312"/>
                      </a:lnTo>
                      <a:lnTo>
                        <a:pt x="113" y="341"/>
                      </a:lnTo>
                      <a:lnTo>
                        <a:pt x="57" y="284"/>
                      </a:lnTo>
                      <a:lnTo>
                        <a:pt x="28" y="312"/>
                      </a:lnTo>
                      <a:lnTo>
                        <a:pt x="0" y="28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43" name="Freeform 176"/>
                <p:cNvSpPr>
                  <a:spLocks/>
                </p:cNvSpPr>
                <p:nvPr/>
              </p:nvSpPr>
              <p:spPr bwMode="auto">
                <a:xfrm>
                  <a:off x="8875713" y="3856038"/>
                  <a:ext cx="404812" cy="630237"/>
                </a:xfrm>
                <a:custGeom>
                  <a:avLst/>
                  <a:gdLst>
                    <a:gd name="T0" fmla="*/ 90487 w 255"/>
                    <a:gd name="T1" fmla="*/ 0 h 397"/>
                    <a:gd name="T2" fmla="*/ 269875 w 255"/>
                    <a:gd name="T3" fmla="*/ 0 h 397"/>
                    <a:gd name="T4" fmla="*/ 225425 w 255"/>
                    <a:gd name="T5" fmla="*/ 134937 h 397"/>
                    <a:gd name="T6" fmla="*/ 404812 w 255"/>
                    <a:gd name="T7" fmla="*/ 314325 h 397"/>
                    <a:gd name="T8" fmla="*/ 404812 w 255"/>
                    <a:gd name="T9" fmla="*/ 495300 h 397"/>
                    <a:gd name="T10" fmla="*/ 225425 w 255"/>
                    <a:gd name="T11" fmla="*/ 630237 h 397"/>
                    <a:gd name="T12" fmla="*/ 225425 w 255"/>
                    <a:gd name="T13" fmla="*/ 584200 h 397"/>
                    <a:gd name="T14" fmla="*/ 180975 w 255"/>
                    <a:gd name="T15" fmla="*/ 630237 h 397"/>
                    <a:gd name="T16" fmla="*/ 90487 w 255"/>
                    <a:gd name="T17" fmla="*/ 630237 h 397"/>
                    <a:gd name="T18" fmla="*/ 46037 w 255"/>
                    <a:gd name="T19" fmla="*/ 495300 h 397"/>
                    <a:gd name="T20" fmla="*/ 0 w 255"/>
                    <a:gd name="T21" fmla="*/ 495300 h 397"/>
                    <a:gd name="T22" fmla="*/ 46037 w 255"/>
                    <a:gd name="T23" fmla="*/ 449262 h 397"/>
                    <a:gd name="T24" fmla="*/ 0 w 255"/>
                    <a:gd name="T25" fmla="*/ 358775 h 397"/>
                    <a:gd name="T26" fmla="*/ 90487 w 255"/>
                    <a:gd name="T27" fmla="*/ 269875 h 397"/>
                    <a:gd name="T28" fmla="*/ 0 w 255"/>
                    <a:gd name="T29" fmla="*/ 179387 h 397"/>
                    <a:gd name="T30" fmla="*/ 90487 w 255"/>
                    <a:gd name="T31" fmla="*/ 134937 h 397"/>
                    <a:gd name="T32" fmla="*/ 90487 w 255"/>
                    <a:gd name="T33" fmla="*/ 44450 h 397"/>
                    <a:gd name="T34" fmla="*/ 90487 w 255"/>
                    <a:gd name="T35" fmla="*/ 0 h 39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255" h="397">
                      <a:moveTo>
                        <a:pt x="57" y="0"/>
                      </a:moveTo>
                      <a:lnTo>
                        <a:pt x="170" y="0"/>
                      </a:lnTo>
                      <a:lnTo>
                        <a:pt x="142" y="85"/>
                      </a:lnTo>
                      <a:lnTo>
                        <a:pt x="255" y="198"/>
                      </a:lnTo>
                      <a:lnTo>
                        <a:pt x="255" y="312"/>
                      </a:lnTo>
                      <a:lnTo>
                        <a:pt x="142" y="397"/>
                      </a:lnTo>
                      <a:lnTo>
                        <a:pt x="142" y="368"/>
                      </a:lnTo>
                      <a:lnTo>
                        <a:pt x="114" y="397"/>
                      </a:lnTo>
                      <a:lnTo>
                        <a:pt x="57" y="397"/>
                      </a:lnTo>
                      <a:lnTo>
                        <a:pt x="29" y="312"/>
                      </a:lnTo>
                      <a:lnTo>
                        <a:pt x="0" y="312"/>
                      </a:lnTo>
                      <a:lnTo>
                        <a:pt x="29" y="283"/>
                      </a:lnTo>
                      <a:lnTo>
                        <a:pt x="0" y="226"/>
                      </a:lnTo>
                      <a:lnTo>
                        <a:pt x="57" y="170"/>
                      </a:lnTo>
                      <a:lnTo>
                        <a:pt x="0" y="113"/>
                      </a:lnTo>
                      <a:lnTo>
                        <a:pt x="57" y="85"/>
                      </a:lnTo>
                      <a:lnTo>
                        <a:pt x="57" y="28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44" name="Freeform 177"/>
                <p:cNvSpPr>
                  <a:spLocks/>
                </p:cNvSpPr>
                <p:nvPr/>
              </p:nvSpPr>
              <p:spPr bwMode="auto">
                <a:xfrm>
                  <a:off x="9280525" y="3810000"/>
                  <a:ext cx="720725" cy="765175"/>
                </a:xfrm>
                <a:custGeom>
                  <a:avLst/>
                  <a:gdLst>
                    <a:gd name="T0" fmla="*/ 720725 w 454"/>
                    <a:gd name="T1" fmla="*/ 720725 h 482"/>
                    <a:gd name="T2" fmla="*/ 630238 w 454"/>
                    <a:gd name="T3" fmla="*/ 765175 h 482"/>
                    <a:gd name="T4" fmla="*/ 541338 w 454"/>
                    <a:gd name="T5" fmla="*/ 720725 h 482"/>
                    <a:gd name="T6" fmla="*/ 541338 w 454"/>
                    <a:gd name="T7" fmla="*/ 676275 h 482"/>
                    <a:gd name="T8" fmla="*/ 495300 w 454"/>
                    <a:gd name="T9" fmla="*/ 585788 h 482"/>
                    <a:gd name="T10" fmla="*/ 406400 w 454"/>
                    <a:gd name="T11" fmla="*/ 630238 h 482"/>
                    <a:gd name="T12" fmla="*/ 225425 w 454"/>
                    <a:gd name="T13" fmla="*/ 495300 h 482"/>
                    <a:gd name="T14" fmla="*/ 46038 w 454"/>
                    <a:gd name="T15" fmla="*/ 495300 h 482"/>
                    <a:gd name="T16" fmla="*/ 0 w 454"/>
                    <a:gd name="T17" fmla="*/ 541338 h 482"/>
                    <a:gd name="T18" fmla="*/ 0 w 454"/>
                    <a:gd name="T19" fmla="*/ 360363 h 482"/>
                    <a:gd name="T20" fmla="*/ 90488 w 454"/>
                    <a:gd name="T21" fmla="*/ 315913 h 482"/>
                    <a:gd name="T22" fmla="*/ 134938 w 454"/>
                    <a:gd name="T23" fmla="*/ 225425 h 482"/>
                    <a:gd name="T24" fmla="*/ 180975 w 454"/>
                    <a:gd name="T25" fmla="*/ 269875 h 482"/>
                    <a:gd name="T26" fmla="*/ 225425 w 454"/>
                    <a:gd name="T27" fmla="*/ 180975 h 482"/>
                    <a:gd name="T28" fmla="*/ 269875 w 454"/>
                    <a:gd name="T29" fmla="*/ 134938 h 482"/>
                    <a:gd name="T30" fmla="*/ 225425 w 454"/>
                    <a:gd name="T31" fmla="*/ 46038 h 482"/>
                    <a:gd name="T32" fmla="*/ 269875 w 454"/>
                    <a:gd name="T33" fmla="*/ 0 h 482"/>
                    <a:gd name="T34" fmla="*/ 406400 w 454"/>
                    <a:gd name="T35" fmla="*/ 0 h 482"/>
                    <a:gd name="T36" fmla="*/ 541338 w 454"/>
                    <a:gd name="T37" fmla="*/ 90488 h 482"/>
                    <a:gd name="T38" fmla="*/ 630238 w 454"/>
                    <a:gd name="T39" fmla="*/ 90488 h 482"/>
                    <a:gd name="T40" fmla="*/ 541338 w 454"/>
                    <a:gd name="T41" fmla="*/ 315913 h 482"/>
                    <a:gd name="T42" fmla="*/ 720725 w 454"/>
                    <a:gd name="T43" fmla="*/ 720725 h 482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454" h="482">
                      <a:moveTo>
                        <a:pt x="454" y="454"/>
                      </a:moveTo>
                      <a:lnTo>
                        <a:pt x="397" y="482"/>
                      </a:lnTo>
                      <a:lnTo>
                        <a:pt x="341" y="454"/>
                      </a:lnTo>
                      <a:lnTo>
                        <a:pt x="341" y="426"/>
                      </a:lnTo>
                      <a:lnTo>
                        <a:pt x="312" y="369"/>
                      </a:lnTo>
                      <a:lnTo>
                        <a:pt x="256" y="397"/>
                      </a:lnTo>
                      <a:lnTo>
                        <a:pt x="142" y="312"/>
                      </a:lnTo>
                      <a:lnTo>
                        <a:pt x="29" y="312"/>
                      </a:lnTo>
                      <a:lnTo>
                        <a:pt x="0" y="341"/>
                      </a:lnTo>
                      <a:lnTo>
                        <a:pt x="0" y="227"/>
                      </a:lnTo>
                      <a:lnTo>
                        <a:pt x="57" y="199"/>
                      </a:lnTo>
                      <a:lnTo>
                        <a:pt x="85" y="142"/>
                      </a:lnTo>
                      <a:lnTo>
                        <a:pt x="114" y="170"/>
                      </a:lnTo>
                      <a:lnTo>
                        <a:pt x="142" y="114"/>
                      </a:lnTo>
                      <a:lnTo>
                        <a:pt x="170" y="85"/>
                      </a:lnTo>
                      <a:lnTo>
                        <a:pt x="142" y="29"/>
                      </a:lnTo>
                      <a:lnTo>
                        <a:pt x="170" y="0"/>
                      </a:lnTo>
                      <a:lnTo>
                        <a:pt x="256" y="0"/>
                      </a:lnTo>
                      <a:lnTo>
                        <a:pt x="341" y="57"/>
                      </a:lnTo>
                      <a:lnTo>
                        <a:pt x="397" y="57"/>
                      </a:lnTo>
                      <a:lnTo>
                        <a:pt x="341" y="199"/>
                      </a:lnTo>
                      <a:lnTo>
                        <a:pt x="454" y="45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45" name="Freeform 178"/>
                <p:cNvSpPr>
                  <a:spLocks/>
                </p:cNvSpPr>
                <p:nvPr/>
              </p:nvSpPr>
              <p:spPr bwMode="auto">
                <a:xfrm>
                  <a:off x="9145588" y="4530725"/>
                  <a:ext cx="990600" cy="809625"/>
                </a:xfrm>
                <a:custGeom>
                  <a:avLst/>
                  <a:gdLst>
                    <a:gd name="T0" fmla="*/ 855663 w 624"/>
                    <a:gd name="T1" fmla="*/ 0 h 510"/>
                    <a:gd name="T2" fmla="*/ 990600 w 624"/>
                    <a:gd name="T3" fmla="*/ 630238 h 510"/>
                    <a:gd name="T4" fmla="*/ 900113 w 624"/>
                    <a:gd name="T5" fmla="*/ 674688 h 510"/>
                    <a:gd name="T6" fmla="*/ 900113 w 624"/>
                    <a:gd name="T7" fmla="*/ 719138 h 510"/>
                    <a:gd name="T8" fmla="*/ 811213 w 624"/>
                    <a:gd name="T9" fmla="*/ 765175 h 510"/>
                    <a:gd name="T10" fmla="*/ 676275 w 624"/>
                    <a:gd name="T11" fmla="*/ 719138 h 510"/>
                    <a:gd name="T12" fmla="*/ 676275 w 624"/>
                    <a:gd name="T13" fmla="*/ 809625 h 510"/>
                    <a:gd name="T14" fmla="*/ 495300 w 624"/>
                    <a:gd name="T15" fmla="*/ 719138 h 510"/>
                    <a:gd name="T16" fmla="*/ 450850 w 624"/>
                    <a:gd name="T17" fmla="*/ 765175 h 510"/>
                    <a:gd name="T18" fmla="*/ 360363 w 624"/>
                    <a:gd name="T19" fmla="*/ 674688 h 510"/>
                    <a:gd name="T20" fmla="*/ 315913 w 624"/>
                    <a:gd name="T21" fmla="*/ 674688 h 510"/>
                    <a:gd name="T22" fmla="*/ 46038 w 624"/>
                    <a:gd name="T23" fmla="*/ 539750 h 510"/>
                    <a:gd name="T24" fmla="*/ 0 w 624"/>
                    <a:gd name="T25" fmla="*/ 314325 h 510"/>
                    <a:gd name="T26" fmla="*/ 46038 w 624"/>
                    <a:gd name="T27" fmla="*/ 314325 h 510"/>
                    <a:gd name="T28" fmla="*/ 134938 w 624"/>
                    <a:gd name="T29" fmla="*/ 225425 h 510"/>
                    <a:gd name="T30" fmla="*/ 315913 w 624"/>
                    <a:gd name="T31" fmla="*/ 269875 h 510"/>
                    <a:gd name="T32" fmla="*/ 404813 w 624"/>
                    <a:gd name="T33" fmla="*/ 225425 h 510"/>
                    <a:gd name="T34" fmla="*/ 450850 w 624"/>
                    <a:gd name="T35" fmla="*/ 269875 h 510"/>
                    <a:gd name="T36" fmla="*/ 541338 w 624"/>
                    <a:gd name="T37" fmla="*/ 269875 h 510"/>
                    <a:gd name="T38" fmla="*/ 630238 w 624"/>
                    <a:gd name="T39" fmla="*/ 179388 h 510"/>
                    <a:gd name="T40" fmla="*/ 585788 w 624"/>
                    <a:gd name="T41" fmla="*/ 134938 h 510"/>
                    <a:gd name="T42" fmla="*/ 765175 w 624"/>
                    <a:gd name="T43" fmla="*/ 44450 h 510"/>
                    <a:gd name="T44" fmla="*/ 855663 w 624"/>
                    <a:gd name="T45" fmla="*/ 0 h 510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624" h="510">
                      <a:moveTo>
                        <a:pt x="539" y="0"/>
                      </a:moveTo>
                      <a:lnTo>
                        <a:pt x="624" y="397"/>
                      </a:lnTo>
                      <a:lnTo>
                        <a:pt x="567" y="425"/>
                      </a:lnTo>
                      <a:lnTo>
                        <a:pt x="567" y="453"/>
                      </a:lnTo>
                      <a:lnTo>
                        <a:pt x="511" y="482"/>
                      </a:lnTo>
                      <a:lnTo>
                        <a:pt x="426" y="453"/>
                      </a:lnTo>
                      <a:lnTo>
                        <a:pt x="426" y="510"/>
                      </a:lnTo>
                      <a:lnTo>
                        <a:pt x="312" y="453"/>
                      </a:lnTo>
                      <a:lnTo>
                        <a:pt x="284" y="482"/>
                      </a:lnTo>
                      <a:lnTo>
                        <a:pt x="227" y="425"/>
                      </a:lnTo>
                      <a:lnTo>
                        <a:pt x="199" y="425"/>
                      </a:lnTo>
                      <a:lnTo>
                        <a:pt x="29" y="340"/>
                      </a:lnTo>
                      <a:lnTo>
                        <a:pt x="0" y="198"/>
                      </a:lnTo>
                      <a:lnTo>
                        <a:pt x="29" y="198"/>
                      </a:lnTo>
                      <a:lnTo>
                        <a:pt x="85" y="142"/>
                      </a:lnTo>
                      <a:lnTo>
                        <a:pt x="199" y="170"/>
                      </a:lnTo>
                      <a:lnTo>
                        <a:pt x="255" y="142"/>
                      </a:lnTo>
                      <a:lnTo>
                        <a:pt x="284" y="170"/>
                      </a:lnTo>
                      <a:lnTo>
                        <a:pt x="341" y="170"/>
                      </a:lnTo>
                      <a:lnTo>
                        <a:pt x="397" y="113"/>
                      </a:lnTo>
                      <a:lnTo>
                        <a:pt x="369" y="85"/>
                      </a:lnTo>
                      <a:lnTo>
                        <a:pt x="482" y="28"/>
                      </a:lnTo>
                      <a:lnTo>
                        <a:pt x="539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46" name="Freeform 179"/>
                <p:cNvSpPr>
                  <a:spLocks/>
                </p:cNvSpPr>
                <p:nvPr/>
              </p:nvSpPr>
              <p:spPr bwMode="auto">
                <a:xfrm>
                  <a:off x="9056688" y="4305300"/>
                  <a:ext cx="854075" cy="495300"/>
                </a:xfrm>
                <a:custGeom>
                  <a:avLst/>
                  <a:gdLst>
                    <a:gd name="T0" fmla="*/ 223838 w 538"/>
                    <a:gd name="T1" fmla="*/ 450850 h 312"/>
                    <a:gd name="T2" fmla="*/ 134938 w 538"/>
                    <a:gd name="T3" fmla="*/ 315913 h 312"/>
                    <a:gd name="T4" fmla="*/ 0 w 538"/>
                    <a:gd name="T5" fmla="*/ 225425 h 312"/>
                    <a:gd name="T6" fmla="*/ 0 w 538"/>
                    <a:gd name="T7" fmla="*/ 180975 h 312"/>
                    <a:gd name="T8" fmla="*/ 44450 w 538"/>
                    <a:gd name="T9" fmla="*/ 134938 h 312"/>
                    <a:gd name="T10" fmla="*/ 44450 w 538"/>
                    <a:gd name="T11" fmla="*/ 180975 h 312"/>
                    <a:gd name="T12" fmla="*/ 223838 w 538"/>
                    <a:gd name="T13" fmla="*/ 46038 h 312"/>
                    <a:gd name="T14" fmla="*/ 269875 w 538"/>
                    <a:gd name="T15" fmla="*/ 0 h 312"/>
                    <a:gd name="T16" fmla="*/ 449263 w 538"/>
                    <a:gd name="T17" fmla="*/ 0 h 312"/>
                    <a:gd name="T18" fmla="*/ 630238 w 538"/>
                    <a:gd name="T19" fmla="*/ 134938 h 312"/>
                    <a:gd name="T20" fmla="*/ 719138 w 538"/>
                    <a:gd name="T21" fmla="*/ 90488 h 312"/>
                    <a:gd name="T22" fmla="*/ 765175 w 538"/>
                    <a:gd name="T23" fmla="*/ 180975 h 312"/>
                    <a:gd name="T24" fmla="*/ 765175 w 538"/>
                    <a:gd name="T25" fmla="*/ 225425 h 312"/>
                    <a:gd name="T26" fmla="*/ 854075 w 538"/>
                    <a:gd name="T27" fmla="*/ 269875 h 312"/>
                    <a:gd name="T28" fmla="*/ 674688 w 538"/>
                    <a:gd name="T29" fmla="*/ 360363 h 312"/>
                    <a:gd name="T30" fmla="*/ 719138 w 538"/>
                    <a:gd name="T31" fmla="*/ 404813 h 312"/>
                    <a:gd name="T32" fmla="*/ 630238 w 538"/>
                    <a:gd name="T33" fmla="*/ 495300 h 312"/>
                    <a:gd name="T34" fmla="*/ 539750 w 538"/>
                    <a:gd name="T35" fmla="*/ 495300 h 312"/>
                    <a:gd name="T36" fmla="*/ 493713 w 538"/>
                    <a:gd name="T37" fmla="*/ 450850 h 312"/>
                    <a:gd name="T38" fmla="*/ 404813 w 538"/>
                    <a:gd name="T39" fmla="*/ 495300 h 312"/>
                    <a:gd name="T40" fmla="*/ 223838 w 538"/>
                    <a:gd name="T41" fmla="*/ 450850 h 312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538" h="312">
                      <a:moveTo>
                        <a:pt x="141" y="284"/>
                      </a:moveTo>
                      <a:lnTo>
                        <a:pt x="85" y="199"/>
                      </a:lnTo>
                      <a:lnTo>
                        <a:pt x="0" y="142"/>
                      </a:lnTo>
                      <a:lnTo>
                        <a:pt x="0" y="114"/>
                      </a:lnTo>
                      <a:lnTo>
                        <a:pt x="28" y="85"/>
                      </a:lnTo>
                      <a:lnTo>
                        <a:pt x="28" y="114"/>
                      </a:lnTo>
                      <a:lnTo>
                        <a:pt x="141" y="29"/>
                      </a:lnTo>
                      <a:lnTo>
                        <a:pt x="170" y="0"/>
                      </a:lnTo>
                      <a:lnTo>
                        <a:pt x="283" y="0"/>
                      </a:lnTo>
                      <a:lnTo>
                        <a:pt x="397" y="85"/>
                      </a:lnTo>
                      <a:lnTo>
                        <a:pt x="453" y="57"/>
                      </a:lnTo>
                      <a:lnTo>
                        <a:pt x="482" y="114"/>
                      </a:lnTo>
                      <a:lnTo>
                        <a:pt x="482" y="142"/>
                      </a:lnTo>
                      <a:lnTo>
                        <a:pt x="538" y="170"/>
                      </a:lnTo>
                      <a:lnTo>
                        <a:pt x="425" y="227"/>
                      </a:lnTo>
                      <a:lnTo>
                        <a:pt x="453" y="255"/>
                      </a:lnTo>
                      <a:lnTo>
                        <a:pt x="397" y="312"/>
                      </a:lnTo>
                      <a:lnTo>
                        <a:pt x="340" y="312"/>
                      </a:lnTo>
                      <a:lnTo>
                        <a:pt x="311" y="284"/>
                      </a:lnTo>
                      <a:lnTo>
                        <a:pt x="255" y="312"/>
                      </a:lnTo>
                      <a:lnTo>
                        <a:pt x="141" y="28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47" name="Freeform 180"/>
                <p:cNvSpPr>
                  <a:spLocks/>
                </p:cNvSpPr>
                <p:nvPr/>
              </p:nvSpPr>
              <p:spPr bwMode="auto">
                <a:xfrm>
                  <a:off x="8515350" y="4530725"/>
                  <a:ext cx="946150" cy="1260475"/>
                </a:xfrm>
                <a:custGeom>
                  <a:avLst/>
                  <a:gdLst>
                    <a:gd name="T0" fmla="*/ 0 w 596"/>
                    <a:gd name="T1" fmla="*/ 314325 h 794"/>
                    <a:gd name="T2" fmla="*/ 134938 w 596"/>
                    <a:gd name="T3" fmla="*/ 449263 h 794"/>
                    <a:gd name="T4" fmla="*/ 46038 w 596"/>
                    <a:gd name="T5" fmla="*/ 495300 h 794"/>
                    <a:gd name="T6" fmla="*/ 134938 w 596"/>
                    <a:gd name="T7" fmla="*/ 539750 h 794"/>
                    <a:gd name="T8" fmla="*/ 225425 w 596"/>
                    <a:gd name="T9" fmla="*/ 674688 h 794"/>
                    <a:gd name="T10" fmla="*/ 225425 w 596"/>
                    <a:gd name="T11" fmla="*/ 719138 h 794"/>
                    <a:gd name="T12" fmla="*/ 315913 w 596"/>
                    <a:gd name="T13" fmla="*/ 809625 h 794"/>
                    <a:gd name="T14" fmla="*/ 271463 w 596"/>
                    <a:gd name="T15" fmla="*/ 900113 h 794"/>
                    <a:gd name="T16" fmla="*/ 360363 w 596"/>
                    <a:gd name="T17" fmla="*/ 990600 h 794"/>
                    <a:gd name="T18" fmla="*/ 271463 w 596"/>
                    <a:gd name="T19" fmla="*/ 1079500 h 794"/>
                    <a:gd name="T20" fmla="*/ 406400 w 596"/>
                    <a:gd name="T21" fmla="*/ 1035050 h 794"/>
                    <a:gd name="T22" fmla="*/ 495300 w 596"/>
                    <a:gd name="T23" fmla="*/ 1079500 h 794"/>
                    <a:gd name="T24" fmla="*/ 541338 w 596"/>
                    <a:gd name="T25" fmla="*/ 1260475 h 794"/>
                    <a:gd name="T26" fmla="*/ 720725 w 596"/>
                    <a:gd name="T27" fmla="*/ 1079500 h 794"/>
                    <a:gd name="T28" fmla="*/ 720725 w 596"/>
                    <a:gd name="T29" fmla="*/ 1035050 h 794"/>
                    <a:gd name="T30" fmla="*/ 720725 w 596"/>
                    <a:gd name="T31" fmla="*/ 990600 h 794"/>
                    <a:gd name="T32" fmla="*/ 811213 w 596"/>
                    <a:gd name="T33" fmla="*/ 900113 h 794"/>
                    <a:gd name="T34" fmla="*/ 946150 w 596"/>
                    <a:gd name="T35" fmla="*/ 944563 h 794"/>
                    <a:gd name="T36" fmla="*/ 900113 w 596"/>
                    <a:gd name="T37" fmla="*/ 855663 h 794"/>
                    <a:gd name="T38" fmla="*/ 811213 w 596"/>
                    <a:gd name="T39" fmla="*/ 809625 h 794"/>
                    <a:gd name="T40" fmla="*/ 811213 w 596"/>
                    <a:gd name="T41" fmla="*/ 719138 h 794"/>
                    <a:gd name="T42" fmla="*/ 720725 w 596"/>
                    <a:gd name="T43" fmla="*/ 630238 h 794"/>
                    <a:gd name="T44" fmla="*/ 676275 w 596"/>
                    <a:gd name="T45" fmla="*/ 539750 h 794"/>
                    <a:gd name="T46" fmla="*/ 630238 w 596"/>
                    <a:gd name="T47" fmla="*/ 314325 h 794"/>
                    <a:gd name="T48" fmla="*/ 676275 w 596"/>
                    <a:gd name="T49" fmla="*/ 314325 h 794"/>
                    <a:gd name="T50" fmla="*/ 765175 w 596"/>
                    <a:gd name="T51" fmla="*/ 225425 h 794"/>
                    <a:gd name="T52" fmla="*/ 676275 w 596"/>
                    <a:gd name="T53" fmla="*/ 90488 h 794"/>
                    <a:gd name="T54" fmla="*/ 541338 w 596"/>
                    <a:gd name="T55" fmla="*/ 0 h 794"/>
                    <a:gd name="T56" fmla="*/ 495300 w 596"/>
                    <a:gd name="T57" fmla="*/ 44450 h 794"/>
                    <a:gd name="T58" fmla="*/ 495300 w 596"/>
                    <a:gd name="T59" fmla="*/ 134938 h 794"/>
                    <a:gd name="T60" fmla="*/ 585788 w 596"/>
                    <a:gd name="T61" fmla="*/ 269875 h 794"/>
                    <a:gd name="T62" fmla="*/ 495300 w 596"/>
                    <a:gd name="T63" fmla="*/ 314325 h 794"/>
                    <a:gd name="T64" fmla="*/ 450850 w 596"/>
                    <a:gd name="T65" fmla="*/ 449263 h 794"/>
                    <a:gd name="T66" fmla="*/ 315913 w 596"/>
                    <a:gd name="T67" fmla="*/ 360363 h 794"/>
                    <a:gd name="T68" fmla="*/ 315913 w 596"/>
                    <a:gd name="T69" fmla="*/ 449263 h 794"/>
                    <a:gd name="T70" fmla="*/ 225425 w 596"/>
                    <a:gd name="T71" fmla="*/ 449263 h 794"/>
                    <a:gd name="T72" fmla="*/ 180975 w 596"/>
                    <a:gd name="T73" fmla="*/ 360363 h 794"/>
                    <a:gd name="T74" fmla="*/ 0 w 596"/>
                    <a:gd name="T75" fmla="*/ 314325 h 794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0" t="0" r="r" b="b"/>
                  <a:pathLst>
                    <a:path w="596" h="794">
                      <a:moveTo>
                        <a:pt x="0" y="198"/>
                      </a:moveTo>
                      <a:lnTo>
                        <a:pt x="85" y="283"/>
                      </a:lnTo>
                      <a:lnTo>
                        <a:pt x="29" y="312"/>
                      </a:lnTo>
                      <a:lnTo>
                        <a:pt x="85" y="340"/>
                      </a:lnTo>
                      <a:lnTo>
                        <a:pt x="142" y="425"/>
                      </a:lnTo>
                      <a:lnTo>
                        <a:pt x="142" y="453"/>
                      </a:lnTo>
                      <a:lnTo>
                        <a:pt x="199" y="510"/>
                      </a:lnTo>
                      <a:lnTo>
                        <a:pt x="171" y="567"/>
                      </a:lnTo>
                      <a:lnTo>
                        <a:pt x="227" y="624"/>
                      </a:lnTo>
                      <a:lnTo>
                        <a:pt x="171" y="680"/>
                      </a:lnTo>
                      <a:lnTo>
                        <a:pt x="256" y="652"/>
                      </a:lnTo>
                      <a:lnTo>
                        <a:pt x="312" y="680"/>
                      </a:lnTo>
                      <a:lnTo>
                        <a:pt x="341" y="794"/>
                      </a:lnTo>
                      <a:lnTo>
                        <a:pt x="454" y="680"/>
                      </a:lnTo>
                      <a:lnTo>
                        <a:pt x="454" y="652"/>
                      </a:lnTo>
                      <a:lnTo>
                        <a:pt x="454" y="624"/>
                      </a:lnTo>
                      <a:lnTo>
                        <a:pt x="511" y="567"/>
                      </a:lnTo>
                      <a:lnTo>
                        <a:pt x="596" y="595"/>
                      </a:lnTo>
                      <a:lnTo>
                        <a:pt x="567" y="539"/>
                      </a:lnTo>
                      <a:lnTo>
                        <a:pt x="511" y="510"/>
                      </a:lnTo>
                      <a:lnTo>
                        <a:pt x="511" y="453"/>
                      </a:lnTo>
                      <a:lnTo>
                        <a:pt x="454" y="397"/>
                      </a:lnTo>
                      <a:lnTo>
                        <a:pt x="426" y="340"/>
                      </a:lnTo>
                      <a:lnTo>
                        <a:pt x="397" y="198"/>
                      </a:lnTo>
                      <a:lnTo>
                        <a:pt x="426" y="198"/>
                      </a:lnTo>
                      <a:lnTo>
                        <a:pt x="482" y="142"/>
                      </a:lnTo>
                      <a:lnTo>
                        <a:pt x="426" y="57"/>
                      </a:lnTo>
                      <a:lnTo>
                        <a:pt x="341" y="0"/>
                      </a:lnTo>
                      <a:lnTo>
                        <a:pt x="312" y="28"/>
                      </a:lnTo>
                      <a:lnTo>
                        <a:pt x="312" y="85"/>
                      </a:lnTo>
                      <a:lnTo>
                        <a:pt x="369" y="170"/>
                      </a:lnTo>
                      <a:lnTo>
                        <a:pt x="312" y="198"/>
                      </a:lnTo>
                      <a:lnTo>
                        <a:pt x="284" y="283"/>
                      </a:lnTo>
                      <a:lnTo>
                        <a:pt x="199" y="227"/>
                      </a:lnTo>
                      <a:lnTo>
                        <a:pt x="199" y="283"/>
                      </a:lnTo>
                      <a:lnTo>
                        <a:pt x="142" y="283"/>
                      </a:lnTo>
                      <a:lnTo>
                        <a:pt x="114" y="227"/>
                      </a:lnTo>
                      <a:lnTo>
                        <a:pt x="0" y="19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48" name="Freeform 181"/>
                <p:cNvSpPr>
                  <a:spLocks/>
                </p:cNvSpPr>
                <p:nvPr/>
              </p:nvSpPr>
              <p:spPr bwMode="auto">
                <a:xfrm>
                  <a:off x="8066088" y="4621213"/>
                  <a:ext cx="855662" cy="1349375"/>
                </a:xfrm>
                <a:custGeom>
                  <a:avLst/>
                  <a:gdLst>
                    <a:gd name="T0" fmla="*/ 44450 w 539"/>
                    <a:gd name="T1" fmla="*/ 179388 h 850"/>
                    <a:gd name="T2" fmla="*/ 134937 w 539"/>
                    <a:gd name="T3" fmla="*/ 223838 h 850"/>
                    <a:gd name="T4" fmla="*/ 179387 w 539"/>
                    <a:gd name="T5" fmla="*/ 179388 h 850"/>
                    <a:gd name="T6" fmla="*/ 179387 w 539"/>
                    <a:gd name="T7" fmla="*/ 88900 h 850"/>
                    <a:gd name="T8" fmla="*/ 225425 w 539"/>
                    <a:gd name="T9" fmla="*/ 88900 h 850"/>
                    <a:gd name="T10" fmla="*/ 269875 w 539"/>
                    <a:gd name="T11" fmla="*/ 0 h 850"/>
                    <a:gd name="T12" fmla="*/ 314325 w 539"/>
                    <a:gd name="T13" fmla="*/ 88900 h 850"/>
                    <a:gd name="T14" fmla="*/ 404812 w 539"/>
                    <a:gd name="T15" fmla="*/ 44450 h 850"/>
                    <a:gd name="T16" fmla="*/ 404812 w 539"/>
                    <a:gd name="T17" fmla="*/ 88900 h 850"/>
                    <a:gd name="T18" fmla="*/ 449262 w 539"/>
                    <a:gd name="T19" fmla="*/ 88900 h 850"/>
                    <a:gd name="T20" fmla="*/ 449262 w 539"/>
                    <a:gd name="T21" fmla="*/ 223838 h 850"/>
                    <a:gd name="T22" fmla="*/ 314325 w 539"/>
                    <a:gd name="T23" fmla="*/ 449263 h 850"/>
                    <a:gd name="T24" fmla="*/ 269875 w 539"/>
                    <a:gd name="T25" fmla="*/ 584200 h 850"/>
                    <a:gd name="T26" fmla="*/ 404812 w 539"/>
                    <a:gd name="T27" fmla="*/ 719138 h 850"/>
                    <a:gd name="T28" fmla="*/ 539750 w 539"/>
                    <a:gd name="T29" fmla="*/ 1079500 h 850"/>
                    <a:gd name="T30" fmla="*/ 584200 w 539"/>
                    <a:gd name="T31" fmla="*/ 1035050 h 850"/>
                    <a:gd name="T32" fmla="*/ 720725 w 539"/>
                    <a:gd name="T33" fmla="*/ 1079500 h 850"/>
                    <a:gd name="T34" fmla="*/ 765175 w 539"/>
                    <a:gd name="T35" fmla="*/ 1079500 h 850"/>
                    <a:gd name="T36" fmla="*/ 720725 w 539"/>
                    <a:gd name="T37" fmla="*/ 1169988 h 850"/>
                    <a:gd name="T38" fmla="*/ 855662 w 539"/>
                    <a:gd name="T39" fmla="*/ 1349375 h 850"/>
                    <a:gd name="T40" fmla="*/ 674687 w 539"/>
                    <a:gd name="T41" fmla="*/ 1349375 h 850"/>
                    <a:gd name="T42" fmla="*/ 584200 w 539"/>
                    <a:gd name="T43" fmla="*/ 1258888 h 850"/>
                    <a:gd name="T44" fmla="*/ 495300 w 539"/>
                    <a:gd name="T45" fmla="*/ 1258888 h 850"/>
                    <a:gd name="T46" fmla="*/ 449262 w 539"/>
                    <a:gd name="T47" fmla="*/ 1169988 h 850"/>
                    <a:gd name="T48" fmla="*/ 449262 w 539"/>
                    <a:gd name="T49" fmla="*/ 1123950 h 850"/>
                    <a:gd name="T50" fmla="*/ 360362 w 539"/>
                    <a:gd name="T51" fmla="*/ 1123950 h 850"/>
                    <a:gd name="T52" fmla="*/ 314325 w 539"/>
                    <a:gd name="T53" fmla="*/ 1079500 h 850"/>
                    <a:gd name="T54" fmla="*/ 225425 w 539"/>
                    <a:gd name="T55" fmla="*/ 1079500 h 850"/>
                    <a:gd name="T56" fmla="*/ 225425 w 539"/>
                    <a:gd name="T57" fmla="*/ 989013 h 850"/>
                    <a:gd name="T58" fmla="*/ 134937 w 539"/>
                    <a:gd name="T59" fmla="*/ 900113 h 850"/>
                    <a:gd name="T60" fmla="*/ 134937 w 539"/>
                    <a:gd name="T61" fmla="*/ 854075 h 850"/>
                    <a:gd name="T62" fmla="*/ 44450 w 539"/>
                    <a:gd name="T63" fmla="*/ 809625 h 850"/>
                    <a:gd name="T64" fmla="*/ 44450 w 539"/>
                    <a:gd name="T65" fmla="*/ 674688 h 850"/>
                    <a:gd name="T66" fmla="*/ 0 w 539"/>
                    <a:gd name="T67" fmla="*/ 674688 h 850"/>
                    <a:gd name="T68" fmla="*/ 134937 w 539"/>
                    <a:gd name="T69" fmla="*/ 449263 h 850"/>
                    <a:gd name="T70" fmla="*/ 90487 w 539"/>
                    <a:gd name="T71" fmla="*/ 404813 h 850"/>
                    <a:gd name="T72" fmla="*/ 134937 w 539"/>
                    <a:gd name="T73" fmla="*/ 269875 h 850"/>
                    <a:gd name="T74" fmla="*/ 44450 w 539"/>
                    <a:gd name="T75" fmla="*/ 269875 h 850"/>
                    <a:gd name="T76" fmla="*/ 44450 w 539"/>
                    <a:gd name="T77" fmla="*/ 223838 h 850"/>
                    <a:gd name="T78" fmla="*/ 44450 w 539"/>
                    <a:gd name="T79" fmla="*/ 179388 h 850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0" t="0" r="r" b="b"/>
                  <a:pathLst>
                    <a:path w="539" h="850">
                      <a:moveTo>
                        <a:pt x="28" y="113"/>
                      </a:moveTo>
                      <a:lnTo>
                        <a:pt x="85" y="141"/>
                      </a:lnTo>
                      <a:lnTo>
                        <a:pt x="113" y="113"/>
                      </a:lnTo>
                      <a:lnTo>
                        <a:pt x="113" y="56"/>
                      </a:lnTo>
                      <a:lnTo>
                        <a:pt x="142" y="56"/>
                      </a:lnTo>
                      <a:lnTo>
                        <a:pt x="170" y="0"/>
                      </a:lnTo>
                      <a:lnTo>
                        <a:pt x="198" y="56"/>
                      </a:lnTo>
                      <a:lnTo>
                        <a:pt x="255" y="28"/>
                      </a:lnTo>
                      <a:lnTo>
                        <a:pt x="255" y="56"/>
                      </a:lnTo>
                      <a:lnTo>
                        <a:pt x="283" y="56"/>
                      </a:lnTo>
                      <a:lnTo>
                        <a:pt x="283" y="141"/>
                      </a:lnTo>
                      <a:lnTo>
                        <a:pt x="198" y="283"/>
                      </a:lnTo>
                      <a:lnTo>
                        <a:pt x="170" y="368"/>
                      </a:lnTo>
                      <a:lnTo>
                        <a:pt x="255" y="453"/>
                      </a:lnTo>
                      <a:lnTo>
                        <a:pt x="340" y="680"/>
                      </a:lnTo>
                      <a:lnTo>
                        <a:pt x="368" y="652"/>
                      </a:lnTo>
                      <a:lnTo>
                        <a:pt x="454" y="680"/>
                      </a:lnTo>
                      <a:lnTo>
                        <a:pt x="482" y="680"/>
                      </a:lnTo>
                      <a:lnTo>
                        <a:pt x="454" y="737"/>
                      </a:lnTo>
                      <a:lnTo>
                        <a:pt x="539" y="850"/>
                      </a:lnTo>
                      <a:lnTo>
                        <a:pt x="425" y="850"/>
                      </a:lnTo>
                      <a:lnTo>
                        <a:pt x="368" y="793"/>
                      </a:lnTo>
                      <a:lnTo>
                        <a:pt x="312" y="793"/>
                      </a:lnTo>
                      <a:lnTo>
                        <a:pt x="283" y="737"/>
                      </a:lnTo>
                      <a:lnTo>
                        <a:pt x="283" y="708"/>
                      </a:lnTo>
                      <a:lnTo>
                        <a:pt x="227" y="708"/>
                      </a:lnTo>
                      <a:lnTo>
                        <a:pt x="198" y="680"/>
                      </a:lnTo>
                      <a:lnTo>
                        <a:pt x="142" y="680"/>
                      </a:lnTo>
                      <a:lnTo>
                        <a:pt x="142" y="623"/>
                      </a:lnTo>
                      <a:lnTo>
                        <a:pt x="85" y="567"/>
                      </a:lnTo>
                      <a:lnTo>
                        <a:pt x="85" y="538"/>
                      </a:lnTo>
                      <a:lnTo>
                        <a:pt x="28" y="510"/>
                      </a:lnTo>
                      <a:lnTo>
                        <a:pt x="28" y="425"/>
                      </a:lnTo>
                      <a:lnTo>
                        <a:pt x="0" y="425"/>
                      </a:lnTo>
                      <a:lnTo>
                        <a:pt x="85" y="283"/>
                      </a:lnTo>
                      <a:lnTo>
                        <a:pt x="57" y="255"/>
                      </a:lnTo>
                      <a:lnTo>
                        <a:pt x="85" y="170"/>
                      </a:lnTo>
                      <a:lnTo>
                        <a:pt x="28" y="170"/>
                      </a:lnTo>
                      <a:lnTo>
                        <a:pt x="28" y="141"/>
                      </a:lnTo>
                      <a:lnTo>
                        <a:pt x="28" y="11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49" name="Freeform 182"/>
                <p:cNvSpPr>
                  <a:spLocks/>
                </p:cNvSpPr>
                <p:nvPr/>
              </p:nvSpPr>
              <p:spPr bwMode="auto">
                <a:xfrm>
                  <a:off x="7750175" y="4170363"/>
                  <a:ext cx="720725" cy="674687"/>
                </a:xfrm>
                <a:custGeom>
                  <a:avLst/>
                  <a:gdLst>
                    <a:gd name="T0" fmla="*/ 225425 w 454"/>
                    <a:gd name="T1" fmla="*/ 90487 h 425"/>
                    <a:gd name="T2" fmla="*/ 406400 w 454"/>
                    <a:gd name="T3" fmla="*/ 44450 h 425"/>
                    <a:gd name="T4" fmla="*/ 450850 w 454"/>
                    <a:gd name="T5" fmla="*/ 0 h 425"/>
                    <a:gd name="T6" fmla="*/ 541338 w 454"/>
                    <a:gd name="T7" fmla="*/ 180975 h 425"/>
                    <a:gd name="T8" fmla="*/ 541338 w 454"/>
                    <a:gd name="T9" fmla="*/ 269875 h 425"/>
                    <a:gd name="T10" fmla="*/ 630238 w 454"/>
                    <a:gd name="T11" fmla="*/ 315912 h 425"/>
                    <a:gd name="T12" fmla="*/ 676275 w 454"/>
                    <a:gd name="T13" fmla="*/ 315912 h 425"/>
                    <a:gd name="T14" fmla="*/ 720725 w 454"/>
                    <a:gd name="T15" fmla="*/ 360362 h 425"/>
                    <a:gd name="T16" fmla="*/ 720725 w 454"/>
                    <a:gd name="T17" fmla="*/ 495300 h 425"/>
                    <a:gd name="T18" fmla="*/ 630238 w 454"/>
                    <a:gd name="T19" fmla="*/ 539750 h 425"/>
                    <a:gd name="T20" fmla="*/ 585788 w 454"/>
                    <a:gd name="T21" fmla="*/ 450850 h 425"/>
                    <a:gd name="T22" fmla="*/ 541338 w 454"/>
                    <a:gd name="T23" fmla="*/ 539750 h 425"/>
                    <a:gd name="T24" fmla="*/ 495300 w 454"/>
                    <a:gd name="T25" fmla="*/ 539750 h 425"/>
                    <a:gd name="T26" fmla="*/ 495300 w 454"/>
                    <a:gd name="T27" fmla="*/ 630237 h 425"/>
                    <a:gd name="T28" fmla="*/ 450850 w 454"/>
                    <a:gd name="T29" fmla="*/ 674687 h 425"/>
                    <a:gd name="T30" fmla="*/ 360363 w 454"/>
                    <a:gd name="T31" fmla="*/ 630237 h 425"/>
                    <a:gd name="T32" fmla="*/ 315913 w 454"/>
                    <a:gd name="T33" fmla="*/ 585787 h 425"/>
                    <a:gd name="T34" fmla="*/ 225425 w 454"/>
                    <a:gd name="T35" fmla="*/ 495300 h 425"/>
                    <a:gd name="T36" fmla="*/ 180975 w 454"/>
                    <a:gd name="T37" fmla="*/ 539750 h 425"/>
                    <a:gd name="T38" fmla="*/ 136525 w 454"/>
                    <a:gd name="T39" fmla="*/ 450850 h 425"/>
                    <a:gd name="T40" fmla="*/ 0 w 454"/>
                    <a:gd name="T41" fmla="*/ 315912 h 425"/>
                    <a:gd name="T42" fmla="*/ 0 w 454"/>
                    <a:gd name="T43" fmla="*/ 269875 h 425"/>
                    <a:gd name="T44" fmla="*/ 136525 w 454"/>
                    <a:gd name="T45" fmla="*/ 269875 h 425"/>
                    <a:gd name="T46" fmla="*/ 46038 w 454"/>
                    <a:gd name="T47" fmla="*/ 134937 h 425"/>
                    <a:gd name="T48" fmla="*/ 180975 w 454"/>
                    <a:gd name="T49" fmla="*/ 134937 h 425"/>
                    <a:gd name="T50" fmla="*/ 225425 w 454"/>
                    <a:gd name="T51" fmla="*/ 90487 h 425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454" h="425">
                      <a:moveTo>
                        <a:pt x="142" y="57"/>
                      </a:moveTo>
                      <a:lnTo>
                        <a:pt x="256" y="28"/>
                      </a:lnTo>
                      <a:lnTo>
                        <a:pt x="284" y="0"/>
                      </a:lnTo>
                      <a:lnTo>
                        <a:pt x="341" y="114"/>
                      </a:lnTo>
                      <a:lnTo>
                        <a:pt x="341" y="170"/>
                      </a:lnTo>
                      <a:lnTo>
                        <a:pt x="397" y="199"/>
                      </a:lnTo>
                      <a:lnTo>
                        <a:pt x="426" y="199"/>
                      </a:lnTo>
                      <a:lnTo>
                        <a:pt x="454" y="227"/>
                      </a:lnTo>
                      <a:lnTo>
                        <a:pt x="454" y="312"/>
                      </a:lnTo>
                      <a:lnTo>
                        <a:pt x="397" y="340"/>
                      </a:lnTo>
                      <a:lnTo>
                        <a:pt x="369" y="284"/>
                      </a:lnTo>
                      <a:lnTo>
                        <a:pt x="341" y="340"/>
                      </a:lnTo>
                      <a:lnTo>
                        <a:pt x="312" y="340"/>
                      </a:lnTo>
                      <a:lnTo>
                        <a:pt x="312" y="397"/>
                      </a:lnTo>
                      <a:lnTo>
                        <a:pt x="284" y="425"/>
                      </a:lnTo>
                      <a:lnTo>
                        <a:pt x="227" y="397"/>
                      </a:lnTo>
                      <a:lnTo>
                        <a:pt x="199" y="369"/>
                      </a:lnTo>
                      <a:lnTo>
                        <a:pt x="142" y="312"/>
                      </a:lnTo>
                      <a:lnTo>
                        <a:pt x="114" y="340"/>
                      </a:lnTo>
                      <a:lnTo>
                        <a:pt x="86" y="284"/>
                      </a:lnTo>
                      <a:lnTo>
                        <a:pt x="0" y="199"/>
                      </a:lnTo>
                      <a:lnTo>
                        <a:pt x="0" y="170"/>
                      </a:lnTo>
                      <a:lnTo>
                        <a:pt x="86" y="170"/>
                      </a:lnTo>
                      <a:lnTo>
                        <a:pt x="29" y="85"/>
                      </a:lnTo>
                      <a:lnTo>
                        <a:pt x="114" y="85"/>
                      </a:lnTo>
                      <a:lnTo>
                        <a:pt x="142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50" name="Freeform 183"/>
                <p:cNvSpPr>
                  <a:spLocks/>
                </p:cNvSpPr>
                <p:nvPr/>
              </p:nvSpPr>
              <p:spPr bwMode="auto">
                <a:xfrm>
                  <a:off x="7256463" y="4440238"/>
                  <a:ext cx="809625" cy="674687"/>
                </a:xfrm>
                <a:custGeom>
                  <a:avLst/>
                  <a:gdLst>
                    <a:gd name="T0" fmla="*/ 314325 w 510"/>
                    <a:gd name="T1" fmla="*/ 0 h 425"/>
                    <a:gd name="T2" fmla="*/ 223838 w 510"/>
                    <a:gd name="T3" fmla="*/ 46037 h 425"/>
                    <a:gd name="T4" fmla="*/ 179388 w 510"/>
                    <a:gd name="T5" fmla="*/ 134937 h 425"/>
                    <a:gd name="T6" fmla="*/ 134938 w 510"/>
                    <a:gd name="T7" fmla="*/ 134937 h 425"/>
                    <a:gd name="T8" fmla="*/ 44450 w 510"/>
                    <a:gd name="T9" fmla="*/ 225425 h 425"/>
                    <a:gd name="T10" fmla="*/ 0 w 510"/>
                    <a:gd name="T11" fmla="*/ 315912 h 425"/>
                    <a:gd name="T12" fmla="*/ 0 w 510"/>
                    <a:gd name="T13" fmla="*/ 404812 h 425"/>
                    <a:gd name="T14" fmla="*/ 269875 w 510"/>
                    <a:gd name="T15" fmla="*/ 404812 h 425"/>
                    <a:gd name="T16" fmla="*/ 358775 w 510"/>
                    <a:gd name="T17" fmla="*/ 450850 h 425"/>
                    <a:gd name="T18" fmla="*/ 449263 w 510"/>
                    <a:gd name="T19" fmla="*/ 404812 h 425"/>
                    <a:gd name="T20" fmla="*/ 404813 w 510"/>
                    <a:gd name="T21" fmla="*/ 539750 h 425"/>
                    <a:gd name="T22" fmla="*/ 358775 w 510"/>
                    <a:gd name="T23" fmla="*/ 585787 h 425"/>
                    <a:gd name="T24" fmla="*/ 404813 w 510"/>
                    <a:gd name="T25" fmla="*/ 674687 h 425"/>
                    <a:gd name="T26" fmla="*/ 539750 w 510"/>
                    <a:gd name="T27" fmla="*/ 539750 h 425"/>
                    <a:gd name="T28" fmla="*/ 584200 w 510"/>
                    <a:gd name="T29" fmla="*/ 315912 h 425"/>
                    <a:gd name="T30" fmla="*/ 719138 w 510"/>
                    <a:gd name="T31" fmla="*/ 360362 h 425"/>
                    <a:gd name="T32" fmla="*/ 809625 w 510"/>
                    <a:gd name="T33" fmla="*/ 315912 h 425"/>
                    <a:gd name="T34" fmla="*/ 719138 w 510"/>
                    <a:gd name="T35" fmla="*/ 225425 h 425"/>
                    <a:gd name="T36" fmla="*/ 674688 w 510"/>
                    <a:gd name="T37" fmla="*/ 269875 h 425"/>
                    <a:gd name="T38" fmla="*/ 630238 w 510"/>
                    <a:gd name="T39" fmla="*/ 180975 h 425"/>
                    <a:gd name="T40" fmla="*/ 493713 w 510"/>
                    <a:gd name="T41" fmla="*/ 46037 h 425"/>
                    <a:gd name="T42" fmla="*/ 449263 w 510"/>
                    <a:gd name="T43" fmla="*/ 46037 h 425"/>
                    <a:gd name="T44" fmla="*/ 449263 w 510"/>
                    <a:gd name="T45" fmla="*/ 0 h 425"/>
                    <a:gd name="T46" fmla="*/ 404813 w 510"/>
                    <a:gd name="T47" fmla="*/ 0 h 425"/>
                    <a:gd name="T48" fmla="*/ 358775 w 510"/>
                    <a:gd name="T49" fmla="*/ 46037 h 425"/>
                    <a:gd name="T50" fmla="*/ 314325 w 510"/>
                    <a:gd name="T51" fmla="*/ 0 h 425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510" h="425">
                      <a:moveTo>
                        <a:pt x="198" y="0"/>
                      </a:moveTo>
                      <a:lnTo>
                        <a:pt x="141" y="29"/>
                      </a:lnTo>
                      <a:lnTo>
                        <a:pt x="113" y="85"/>
                      </a:lnTo>
                      <a:lnTo>
                        <a:pt x="85" y="85"/>
                      </a:lnTo>
                      <a:lnTo>
                        <a:pt x="28" y="142"/>
                      </a:lnTo>
                      <a:lnTo>
                        <a:pt x="0" y="199"/>
                      </a:lnTo>
                      <a:lnTo>
                        <a:pt x="0" y="255"/>
                      </a:lnTo>
                      <a:lnTo>
                        <a:pt x="170" y="255"/>
                      </a:lnTo>
                      <a:lnTo>
                        <a:pt x="226" y="284"/>
                      </a:lnTo>
                      <a:lnTo>
                        <a:pt x="283" y="255"/>
                      </a:lnTo>
                      <a:lnTo>
                        <a:pt x="255" y="340"/>
                      </a:lnTo>
                      <a:lnTo>
                        <a:pt x="226" y="369"/>
                      </a:lnTo>
                      <a:lnTo>
                        <a:pt x="255" y="425"/>
                      </a:lnTo>
                      <a:lnTo>
                        <a:pt x="340" y="340"/>
                      </a:lnTo>
                      <a:lnTo>
                        <a:pt x="368" y="199"/>
                      </a:lnTo>
                      <a:lnTo>
                        <a:pt x="453" y="227"/>
                      </a:lnTo>
                      <a:lnTo>
                        <a:pt x="510" y="199"/>
                      </a:lnTo>
                      <a:lnTo>
                        <a:pt x="453" y="142"/>
                      </a:lnTo>
                      <a:lnTo>
                        <a:pt x="425" y="170"/>
                      </a:lnTo>
                      <a:lnTo>
                        <a:pt x="397" y="114"/>
                      </a:lnTo>
                      <a:lnTo>
                        <a:pt x="311" y="29"/>
                      </a:lnTo>
                      <a:lnTo>
                        <a:pt x="283" y="29"/>
                      </a:lnTo>
                      <a:lnTo>
                        <a:pt x="283" y="0"/>
                      </a:lnTo>
                      <a:lnTo>
                        <a:pt x="255" y="0"/>
                      </a:lnTo>
                      <a:lnTo>
                        <a:pt x="226" y="29"/>
                      </a:lnTo>
                      <a:lnTo>
                        <a:pt x="198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51" name="Freeform 184"/>
                <p:cNvSpPr>
                  <a:spLocks/>
                </p:cNvSpPr>
                <p:nvPr/>
              </p:nvSpPr>
              <p:spPr bwMode="auto">
                <a:xfrm>
                  <a:off x="6805613" y="4170363"/>
                  <a:ext cx="809625" cy="585787"/>
                </a:xfrm>
                <a:custGeom>
                  <a:avLst/>
                  <a:gdLst>
                    <a:gd name="T0" fmla="*/ 765175 w 510"/>
                    <a:gd name="T1" fmla="*/ 0 h 369"/>
                    <a:gd name="T2" fmla="*/ 674688 w 510"/>
                    <a:gd name="T3" fmla="*/ 0 h 369"/>
                    <a:gd name="T4" fmla="*/ 539750 w 510"/>
                    <a:gd name="T5" fmla="*/ 44450 h 369"/>
                    <a:gd name="T6" fmla="*/ 539750 w 510"/>
                    <a:gd name="T7" fmla="*/ 134937 h 369"/>
                    <a:gd name="T8" fmla="*/ 404813 w 510"/>
                    <a:gd name="T9" fmla="*/ 180975 h 369"/>
                    <a:gd name="T10" fmla="*/ 404813 w 510"/>
                    <a:gd name="T11" fmla="*/ 225425 h 369"/>
                    <a:gd name="T12" fmla="*/ 269875 w 510"/>
                    <a:gd name="T13" fmla="*/ 315912 h 369"/>
                    <a:gd name="T14" fmla="*/ 225425 w 510"/>
                    <a:gd name="T15" fmla="*/ 269875 h 369"/>
                    <a:gd name="T16" fmla="*/ 44450 w 510"/>
                    <a:gd name="T17" fmla="*/ 315912 h 369"/>
                    <a:gd name="T18" fmla="*/ 0 w 510"/>
                    <a:gd name="T19" fmla="*/ 360362 h 369"/>
                    <a:gd name="T20" fmla="*/ 90488 w 510"/>
                    <a:gd name="T21" fmla="*/ 450850 h 369"/>
                    <a:gd name="T22" fmla="*/ 404813 w 510"/>
                    <a:gd name="T23" fmla="*/ 495300 h 369"/>
                    <a:gd name="T24" fmla="*/ 450850 w 510"/>
                    <a:gd name="T25" fmla="*/ 585787 h 369"/>
                    <a:gd name="T26" fmla="*/ 495300 w 510"/>
                    <a:gd name="T27" fmla="*/ 495300 h 369"/>
                    <a:gd name="T28" fmla="*/ 585788 w 510"/>
                    <a:gd name="T29" fmla="*/ 404812 h 369"/>
                    <a:gd name="T30" fmla="*/ 630238 w 510"/>
                    <a:gd name="T31" fmla="*/ 404812 h 369"/>
                    <a:gd name="T32" fmla="*/ 674688 w 510"/>
                    <a:gd name="T33" fmla="*/ 315912 h 369"/>
                    <a:gd name="T34" fmla="*/ 765175 w 510"/>
                    <a:gd name="T35" fmla="*/ 269875 h 369"/>
                    <a:gd name="T36" fmla="*/ 809625 w 510"/>
                    <a:gd name="T37" fmla="*/ 180975 h 369"/>
                    <a:gd name="T38" fmla="*/ 765175 w 510"/>
                    <a:gd name="T39" fmla="*/ 0 h 369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510" h="369">
                      <a:moveTo>
                        <a:pt x="482" y="0"/>
                      </a:moveTo>
                      <a:lnTo>
                        <a:pt x="425" y="0"/>
                      </a:lnTo>
                      <a:lnTo>
                        <a:pt x="340" y="28"/>
                      </a:lnTo>
                      <a:lnTo>
                        <a:pt x="340" y="85"/>
                      </a:lnTo>
                      <a:lnTo>
                        <a:pt x="255" y="114"/>
                      </a:lnTo>
                      <a:lnTo>
                        <a:pt x="255" y="142"/>
                      </a:lnTo>
                      <a:lnTo>
                        <a:pt x="170" y="199"/>
                      </a:lnTo>
                      <a:lnTo>
                        <a:pt x="142" y="170"/>
                      </a:lnTo>
                      <a:lnTo>
                        <a:pt x="28" y="199"/>
                      </a:lnTo>
                      <a:lnTo>
                        <a:pt x="0" y="227"/>
                      </a:lnTo>
                      <a:lnTo>
                        <a:pt x="57" y="284"/>
                      </a:lnTo>
                      <a:lnTo>
                        <a:pt x="255" y="312"/>
                      </a:lnTo>
                      <a:lnTo>
                        <a:pt x="284" y="369"/>
                      </a:lnTo>
                      <a:lnTo>
                        <a:pt x="312" y="312"/>
                      </a:lnTo>
                      <a:lnTo>
                        <a:pt x="369" y="255"/>
                      </a:lnTo>
                      <a:lnTo>
                        <a:pt x="397" y="255"/>
                      </a:lnTo>
                      <a:lnTo>
                        <a:pt x="425" y="199"/>
                      </a:lnTo>
                      <a:lnTo>
                        <a:pt x="482" y="170"/>
                      </a:lnTo>
                      <a:lnTo>
                        <a:pt x="510" y="114"/>
                      </a:lnTo>
                      <a:lnTo>
                        <a:pt x="482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52" name="Freeform 185"/>
                <p:cNvSpPr>
                  <a:spLocks/>
                </p:cNvSpPr>
                <p:nvPr/>
              </p:nvSpPr>
              <p:spPr bwMode="auto">
                <a:xfrm>
                  <a:off x="6761163" y="3405188"/>
                  <a:ext cx="1484312" cy="1125537"/>
                </a:xfrm>
                <a:custGeom>
                  <a:avLst/>
                  <a:gdLst>
                    <a:gd name="T0" fmla="*/ 1304925 w 935"/>
                    <a:gd name="T1" fmla="*/ 0 h 709"/>
                    <a:gd name="T2" fmla="*/ 1260475 w 935"/>
                    <a:gd name="T3" fmla="*/ 180975 h 709"/>
                    <a:gd name="T4" fmla="*/ 1169987 w 935"/>
                    <a:gd name="T5" fmla="*/ 269875 h 709"/>
                    <a:gd name="T6" fmla="*/ 1035050 w 935"/>
                    <a:gd name="T7" fmla="*/ 225425 h 709"/>
                    <a:gd name="T8" fmla="*/ 944562 w 935"/>
                    <a:gd name="T9" fmla="*/ 315912 h 709"/>
                    <a:gd name="T10" fmla="*/ 989012 w 935"/>
                    <a:gd name="T11" fmla="*/ 404812 h 709"/>
                    <a:gd name="T12" fmla="*/ 900112 w 935"/>
                    <a:gd name="T13" fmla="*/ 495300 h 709"/>
                    <a:gd name="T14" fmla="*/ 854075 w 935"/>
                    <a:gd name="T15" fmla="*/ 450850 h 709"/>
                    <a:gd name="T16" fmla="*/ 854075 w 935"/>
                    <a:gd name="T17" fmla="*/ 360362 h 709"/>
                    <a:gd name="T18" fmla="*/ 674687 w 935"/>
                    <a:gd name="T19" fmla="*/ 360362 h 709"/>
                    <a:gd name="T20" fmla="*/ 719137 w 935"/>
                    <a:gd name="T21" fmla="*/ 450850 h 709"/>
                    <a:gd name="T22" fmla="*/ 674687 w 935"/>
                    <a:gd name="T23" fmla="*/ 495300 h 709"/>
                    <a:gd name="T24" fmla="*/ 719137 w 935"/>
                    <a:gd name="T25" fmla="*/ 585787 h 709"/>
                    <a:gd name="T26" fmla="*/ 630237 w 935"/>
                    <a:gd name="T27" fmla="*/ 585787 h 709"/>
                    <a:gd name="T28" fmla="*/ 539750 w 935"/>
                    <a:gd name="T29" fmla="*/ 674687 h 709"/>
                    <a:gd name="T30" fmla="*/ 495300 w 935"/>
                    <a:gd name="T31" fmla="*/ 630237 h 709"/>
                    <a:gd name="T32" fmla="*/ 449262 w 935"/>
                    <a:gd name="T33" fmla="*/ 720725 h 709"/>
                    <a:gd name="T34" fmla="*/ 404812 w 935"/>
                    <a:gd name="T35" fmla="*/ 720725 h 709"/>
                    <a:gd name="T36" fmla="*/ 360362 w 935"/>
                    <a:gd name="T37" fmla="*/ 765175 h 709"/>
                    <a:gd name="T38" fmla="*/ 225425 w 935"/>
                    <a:gd name="T39" fmla="*/ 765175 h 709"/>
                    <a:gd name="T40" fmla="*/ 179387 w 935"/>
                    <a:gd name="T41" fmla="*/ 855662 h 709"/>
                    <a:gd name="T42" fmla="*/ 179387 w 935"/>
                    <a:gd name="T43" fmla="*/ 900112 h 709"/>
                    <a:gd name="T44" fmla="*/ 134937 w 935"/>
                    <a:gd name="T45" fmla="*/ 946150 h 709"/>
                    <a:gd name="T46" fmla="*/ 0 w 935"/>
                    <a:gd name="T47" fmla="*/ 900112 h 709"/>
                    <a:gd name="T48" fmla="*/ 0 w 935"/>
                    <a:gd name="T49" fmla="*/ 946150 h 709"/>
                    <a:gd name="T50" fmla="*/ 44450 w 935"/>
                    <a:gd name="T51" fmla="*/ 1035050 h 709"/>
                    <a:gd name="T52" fmla="*/ 0 w 935"/>
                    <a:gd name="T53" fmla="*/ 1125537 h 709"/>
                    <a:gd name="T54" fmla="*/ 44450 w 935"/>
                    <a:gd name="T55" fmla="*/ 1125537 h 709"/>
                    <a:gd name="T56" fmla="*/ 88900 w 935"/>
                    <a:gd name="T57" fmla="*/ 1081087 h 709"/>
                    <a:gd name="T58" fmla="*/ 269875 w 935"/>
                    <a:gd name="T59" fmla="*/ 1035050 h 709"/>
                    <a:gd name="T60" fmla="*/ 314325 w 935"/>
                    <a:gd name="T61" fmla="*/ 1081087 h 709"/>
                    <a:gd name="T62" fmla="*/ 449262 w 935"/>
                    <a:gd name="T63" fmla="*/ 990600 h 709"/>
                    <a:gd name="T64" fmla="*/ 449262 w 935"/>
                    <a:gd name="T65" fmla="*/ 946150 h 709"/>
                    <a:gd name="T66" fmla="*/ 584200 w 935"/>
                    <a:gd name="T67" fmla="*/ 900112 h 709"/>
                    <a:gd name="T68" fmla="*/ 584200 w 935"/>
                    <a:gd name="T69" fmla="*/ 809625 h 709"/>
                    <a:gd name="T70" fmla="*/ 719137 w 935"/>
                    <a:gd name="T71" fmla="*/ 765175 h 709"/>
                    <a:gd name="T72" fmla="*/ 809625 w 935"/>
                    <a:gd name="T73" fmla="*/ 765175 h 709"/>
                    <a:gd name="T74" fmla="*/ 1035050 w 935"/>
                    <a:gd name="T75" fmla="*/ 674687 h 709"/>
                    <a:gd name="T76" fmla="*/ 1035050 w 935"/>
                    <a:gd name="T77" fmla="*/ 900112 h 709"/>
                    <a:gd name="T78" fmla="*/ 1169987 w 935"/>
                    <a:gd name="T79" fmla="*/ 900112 h 709"/>
                    <a:gd name="T80" fmla="*/ 1214437 w 935"/>
                    <a:gd name="T81" fmla="*/ 855662 h 709"/>
                    <a:gd name="T82" fmla="*/ 1169987 w 935"/>
                    <a:gd name="T83" fmla="*/ 809625 h 709"/>
                    <a:gd name="T84" fmla="*/ 1349375 w 935"/>
                    <a:gd name="T85" fmla="*/ 674687 h 709"/>
                    <a:gd name="T86" fmla="*/ 1349375 w 935"/>
                    <a:gd name="T87" fmla="*/ 539750 h 709"/>
                    <a:gd name="T88" fmla="*/ 1439862 w 935"/>
                    <a:gd name="T89" fmla="*/ 495300 h 709"/>
                    <a:gd name="T90" fmla="*/ 1439862 w 935"/>
                    <a:gd name="T91" fmla="*/ 404812 h 709"/>
                    <a:gd name="T92" fmla="*/ 1349375 w 935"/>
                    <a:gd name="T93" fmla="*/ 360362 h 709"/>
                    <a:gd name="T94" fmla="*/ 1439862 w 935"/>
                    <a:gd name="T95" fmla="*/ 269875 h 709"/>
                    <a:gd name="T96" fmla="*/ 1349375 w 935"/>
                    <a:gd name="T97" fmla="*/ 180975 h 709"/>
                    <a:gd name="T98" fmla="*/ 1484312 w 935"/>
                    <a:gd name="T99" fmla="*/ 0 h 709"/>
                    <a:gd name="T100" fmla="*/ 1395412 w 935"/>
                    <a:gd name="T101" fmla="*/ 46037 h 709"/>
                    <a:gd name="T102" fmla="*/ 1304925 w 935"/>
                    <a:gd name="T103" fmla="*/ 0 h 709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0" t="0" r="r" b="b"/>
                  <a:pathLst>
                    <a:path w="935" h="709">
                      <a:moveTo>
                        <a:pt x="822" y="0"/>
                      </a:moveTo>
                      <a:lnTo>
                        <a:pt x="794" y="114"/>
                      </a:lnTo>
                      <a:lnTo>
                        <a:pt x="737" y="170"/>
                      </a:lnTo>
                      <a:lnTo>
                        <a:pt x="652" y="142"/>
                      </a:lnTo>
                      <a:lnTo>
                        <a:pt x="595" y="199"/>
                      </a:lnTo>
                      <a:lnTo>
                        <a:pt x="623" y="255"/>
                      </a:lnTo>
                      <a:lnTo>
                        <a:pt x="567" y="312"/>
                      </a:lnTo>
                      <a:lnTo>
                        <a:pt x="538" y="284"/>
                      </a:lnTo>
                      <a:lnTo>
                        <a:pt x="538" y="227"/>
                      </a:lnTo>
                      <a:lnTo>
                        <a:pt x="425" y="227"/>
                      </a:lnTo>
                      <a:lnTo>
                        <a:pt x="453" y="284"/>
                      </a:lnTo>
                      <a:lnTo>
                        <a:pt x="425" y="312"/>
                      </a:lnTo>
                      <a:lnTo>
                        <a:pt x="453" y="369"/>
                      </a:lnTo>
                      <a:lnTo>
                        <a:pt x="397" y="369"/>
                      </a:lnTo>
                      <a:lnTo>
                        <a:pt x="340" y="425"/>
                      </a:lnTo>
                      <a:lnTo>
                        <a:pt x="312" y="397"/>
                      </a:lnTo>
                      <a:lnTo>
                        <a:pt x="283" y="454"/>
                      </a:lnTo>
                      <a:lnTo>
                        <a:pt x="255" y="454"/>
                      </a:lnTo>
                      <a:lnTo>
                        <a:pt x="227" y="482"/>
                      </a:lnTo>
                      <a:lnTo>
                        <a:pt x="142" y="482"/>
                      </a:lnTo>
                      <a:lnTo>
                        <a:pt x="113" y="539"/>
                      </a:lnTo>
                      <a:lnTo>
                        <a:pt x="113" y="567"/>
                      </a:lnTo>
                      <a:lnTo>
                        <a:pt x="85" y="596"/>
                      </a:lnTo>
                      <a:lnTo>
                        <a:pt x="0" y="567"/>
                      </a:lnTo>
                      <a:lnTo>
                        <a:pt x="0" y="596"/>
                      </a:lnTo>
                      <a:lnTo>
                        <a:pt x="28" y="652"/>
                      </a:lnTo>
                      <a:lnTo>
                        <a:pt x="0" y="709"/>
                      </a:lnTo>
                      <a:lnTo>
                        <a:pt x="28" y="709"/>
                      </a:lnTo>
                      <a:lnTo>
                        <a:pt x="56" y="681"/>
                      </a:lnTo>
                      <a:lnTo>
                        <a:pt x="170" y="652"/>
                      </a:lnTo>
                      <a:lnTo>
                        <a:pt x="198" y="681"/>
                      </a:lnTo>
                      <a:lnTo>
                        <a:pt x="283" y="624"/>
                      </a:lnTo>
                      <a:lnTo>
                        <a:pt x="283" y="596"/>
                      </a:lnTo>
                      <a:lnTo>
                        <a:pt x="368" y="567"/>
                      </a:lnTo>
                      <a:lnTo>
                        <a:pt x="368" y="510"/>
                      </a:lnTo>
                      <a:lnTo>
                        <a:pt x="453" y="482"/>
                      </a:lnTo>
                      <a:lnTo>
                        <a:pt x="510" y="482"/>
                      </a:lnTo>
                      <a:lnTo>
                        <a:pt x="652" y="425"/>
                      </a:lnTo>
                      <a:lnTo>
                        <a:pt x="652" y="567"/>
                      </a:lnTo>
                      <a:lnTo>
                        <a:pt x="737" y="567"/>
                      </a:lnTo>
                      <a:lnTo>
                        <a:pt x="765" y="539"/>
                      </a:lnTo>
                      <a:lnTo>
                        <a:pt x="737" y="510"/>
                      </a:lnTo>
                      <a:lnTo>
                        <a:pt x="850" y="425"/>
                      </a:lnTo>
                      <a:lnTo>
                        <a:pt x="850" y="340"/>
                      </a:lnTo>
                      <a:lnTo>
                        <a:pt x="907" y="312"/>
                      </a:lnTo>
                      <a:lnTo>
                        <a:pt x="907" y="255"/>
                      </a:lnTo>
                      <a:lnTo>
                        <a:pt x="850" y="227"/>
                      </a:lnTo>
                      <a:lnTo>
                        <a:pt x="907" y="170"/>
                      </a:lnTo>
                      <a:lnTo>
                        <a:pt x="850" y="114"/>
                      </a:lnTo>
                      <a:lnTo>
                        <a:pt x="935" y="0"/>
                      </a:lnTo>
                      <a:lnTo>
                        <a:pt x="879" y="29"/>
                      </a:lnTo>
                      <a:lnTo>
                        <a:pt x="822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53" name="Freeform 186"/>
                <p:cNvSpPr>
                  <a:spLocks/>
                </p:cNvSpPr>
                <p:nvPr/>
              </p:nvSpPr>
              <p:spPr bwMode="auto">
                <a:xfrm>
                  <a:off x="8201025" y="3721100"/>
                  <a:ext cx="539750" cy="584200"/>
                </a:xfrm>
                <a:custGeom>
                  <a:avLst/>
                  <a:gdLst>
                    <a:gd name="T0" fmla="*/ 539750 w 340"/>
                    <a:gd name="T1" fmla="*/ 449263 h 368"/>
                    <a:gd name="T2" fmla="*/ 495300 w 340"/>
                    <a:gd name="T3" fmla="*/ 539750 h 368"/>
                    <a:gd name="T4" fmla="*/ 360363 w 340"/>
                    <a:gd name="T5" fmla="*/ 584200 h 368"/>
                    <a:gd name="T6" fmla="*/ 179388 w 340"/>
                    <a:gd name="T7" fmla="*/ 223838 h 368"/>
                    <a:gd name="T8" fmla="*/ 90488 w 340"/>
                    <a:gd name="T9" fmla="*/ 269875 h 368"/>
                    <a:gd name="T10" fmla="*/ 0 w 340"/>
                    <a:gd name="T11" fmla="*/ 179388 h 368"/>
                    <a:gd name="T12" fmla="*/ 0 w 340"/>
                    <a:gd name="T13" fmla="*/ 88900 h 368"/>
                    <a:gd name="T14" fmla="*/ 44450 w 340"/>
                    <a:gd name="T15" fmla="*/ 44450 h 368"/>
                    <a:gd name="T16" fmla="*/ 134938 w 340"/>
                    <a:gd name="T17" fmla="*/ 88900 h 368"/>
                    <a:gd name="T18" fmla="*/ 179388 w 340"/>
                    <a:gd name="T19" fmla="*/ 0 h 368"/>
                    <a:gd name="T20" fmla="*/ 314325 w 340"/>
                    <a:gd name="T21" fmla="*/ 88900 h 368"/>
                    <a:gd name="T22" fmla="*/ 360363 w 340"/>
                    <a:gd name="T23" fmla="*/ 179388 h 368"/>
                    <a:gd name="T24" fmla="*/ 404813 w 340"/>
                    <a:gd name="T25" fmla="*/ 134938 h 368"/>
                    <a:gd name="T26" fmla="*/ 495300 w 340"/>
                    <a:gd name="T27" fmla="*/ 179388 h 368"/>
                    <a:gd name="T28" fmla="*/ 495300 w 340"/>
                    <a:gd name="T29" fmla="*/ 404813 h 368"/>
                    <a:gd name="T30" fmla="*/ 539750 w 340"/>
                    <a:gd name="T31" fmla="*/ 449263 h 368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340" h="368">
                      <a:moveTo>
                        <a:pt x="340" y="283"/>
                      </a:moveTo>
                      <a:lnTo>
                        <a:pt x="312" y="340"/>
                      </a:lnTo>
                      <a:lnTo>
                        <a:pt x="227" y="368"/>
                      </a:lnTo>
                      <a:lnTo>
                        <a:pt x="113" y="141"/>
                      </a:lnTo>
                      <a:lnTo>
                        <a:pt x="57" y="170"/>
                      </a:lnTo>
                      <a:lnTo>
                        <a:pt x="0" y="113"/>
                      </a:lnTo>
                      <a:lnTo>
                        <a:pt x="0" y="56"/>
                      </a:lnTo>
                      <a:lnTo>
                        <a:pt x="28" y="28"/>
                      </a:lnTo>
                      <a:lnTo>
                        <a:pt x="85" y="56"/>
                      </a:lnTo>
                      <a:lnTo>
                        <a:pt x="113" y="0"/>
                      </a:lnTo>
                      <a:lnTo>
                        <a:pt x="198" y="56"/>
                      </a:lnTo>
                      <a:lnTo>
                        <a:pt x="227" y="113"/>
                      </a:lnTo>
                      <a:lnTo>
                        <a:pt x="255" y="85"/>
                      </a:lnTo>
                      <a:lnTo>
                        <a:pt x="312" y="113"/>
                      </a:lnTo>
                      <a:lnTo>
                        <a:pt x="312" y="255"/>
                      </a:lnTo>
                      <a:lnTo>
                        <a:pt x="340" y="28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54" name="Freeform 187"/>
                <p:cNvSpPr>
                  <a:spLocks/>
                </p:cNvSpPr>
                <p:nvPr/>
              </p:nvSpPr>
              <p:spPr bwMode="auto">
                <a:xfrm>
                  <a:off x="8110538" y="3405188"/>
                  <a:ext cx="676275" cy="765175"/>
                </a:xfrm>
                <a:custGeom>
                  <a:avLst/>
                  <a:gdLst>
                    <a:gd name="T0" fmla="*/ 676275 w 426"/>
                    <a:gd name="T1" fmla="*/ 404813 h 482"/>
                    <a:gd name="T2" fmla="*/ 585788 w 426"/>
                    <a:gd name="T3" fmla="*/ 360363 h 482"/>
                    <a:gd name="T4" fmla="*/ 360363 w 426"/>
                    <a:gd name="T5" fmla="*/ 0 h 482"/>
                    <a:gd name="T6" fmla="*/ 134938 w 426"/>
                    <a:gd name="T7" fmla="*/ 0 h 482"/>
                    <a:gd name="T8" fmla="*/ 0 w 426"/>
                    <a:gd name="T9" fmla="*/ 180975 h 482"/>
                    <a:gd name="T10" fmla="*/ 90488 w 426"/>
                    <a:gd name="T11" fmla="*/ 269875 h 482"/>
                    <a:gd name="T12" fmla="*/ 0 w 426"/>
                    <a:gd name="T13" fmla="*/ 360363 h 482"/>
                    <a:gd name="T14" fmla="*/ 90488 w 426"/>
                    <a:gd name="T15" fmla="*/ 404813 h 482"/>
                    <a:gd name="T16" fmla="*/ 134938 w 426"/>
                    <a:gd name="T17" fmla="*/ 360363 h 482"/>
                    <a:gd name="T18" fmla="*/ 225425 w 426"/>
                    <a:gd name="T19" fmla="*/ 404813 h 482"/>
                    <a:gd name="T20" fmla="*/ 269875 w 426"/>
                    <a:gd name="T21" fmla="*/ 315913 h 482"/>
                    <a:gd name="T22" fmla="*/ 404813 w 426"/>
                    <a:gd name="T23" fmla="*/ 404813 h 482"/>
                    <a:gd name="T24" fmla="*/ 450850 w 426"/>
                    <a:gd name="T25" fmla="*/ 495300 h 482"/>
                    <a:gd name="T26" fmla="*/ 495300 w 426"/>
                    <a:gd name="T27" fmla="*/ 450850 h 482"/>
                    <a:gd name="T28" fmla="*/ 585788 w 426"/>
                    <a:gd name="T29" fmla="*/ 495300 h 482"/>
                    <a:gd name="T30" fmla="*/ 585788 w 426"/>
                    <a:gd name="T31" fmla="*/ 720725 h 482"/>
                    <a:gd name="T32" fmla="*/ 630238 w 426"/>
                    <a:gd name="T33" fmla="*/ 765175 h 482"/>
                    <a:gd name="T34" fmla="*/ 676275 w 426"/>
                    <a:gd name="T35" fmla="*/ 404813 h 48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426" h="482">
                      <a:moveTo>
                        <a:pt x="426" y="255"/>
                      </a:moveTo>
                      <a:lnTo>
                        <a:pt x="369" y="227"/>
                      </a:lnTo>
                      <a:lnTo>
                        <a:pt x="227" y="0"/>
                      </a:lnTo>
                      <a:lnTo>
                        <a:pt x="85" y="0"/>
                      </a:lnTo>
                      <a:lnTo>
                        <a:pt x="0" y="114"/>
                      </a:lnTo>
                      <a:lnTo>
                        <a:pt x="57" y="170"/>
                      </a:lnTo>
                      <a:lnTo>
                        <a:pt x="0" y="227"/>
                      </a:lnTo>
                      <a:lnTo>
                        <a:pt x="57" y="255"/>
                      </a:lnTo>
                      <a:lnTo>
                        <a:pt x="85" y="227"/>
                      </a:lnTo>
                      <a:lnTo>
                        <a:pt x="142" y="255"/>
                      </a:lnTo>
                      <a:lnTo>
                        <a:pt x="170" y="199"/>
                      </a:lnTo>
                      <a:lnTo>
                        <a:pt x="255" y="255"/>
                      </a:lnTo>
                      <a:lnTo>
                        <a:pt x="284" y="312"/>
                      </a:lnTo>
                      <a:lnTo>
                        <a:pt x="312" y="284"/>
                      </a:lnTo>
                      <a:lnTo>
                        <a:pt x="369" y="312"/>
                      </a:lnTo>
                      <a:lnTo>
                        <a:pt x="369" y="454"/>
                      </a:lnTo>
                      <a:lnTo>
                        <a:pt x="397" y="482"/>
                      </a:lnTo>
                      <a:lnTo>
                        <a:pt x="426" y="25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55" name="Freeform 198"/>
                <p:cNvSpPr>
                  <a:spLocks/>
                </p:cNvSpPr>
                <p:nvPr/>
              </p:nvSpPr>
              <p:spPr bwMode="auto">
                <a:xfrm>
                  <a:off x="3205163" y="434975"/>
                  <a:ext cx="269875" cy="315913"/>
                </a:xfrm>
                <a:custGeom>
                  <a:avLst/>
                  <a:gdLst>
                    <a:gd name="T0" fmla="*/ 225425 w 170"/>
                    <a:gd name="T1" fmla="*/ 315913 h 199"/>
                    <a:gd name="T2" fmla="*/ 0 w 170"/>
                    <a:gd name="T3" fmla="*/ 44450 h 199"/>
                    <a:gd name="T4" fmla="*/ 134938 w 170"/>
                    <a:gd name="T5" fmla="*/ 0 h 199"/>
                    <a:gd name="T6" fmla="*/ 269875 w 170"/>
                    <a:gd name="T7" fmla="*/ 0 h 199"/>
                    <a:gd name="T8" fmla="*/ 225425 w 170"/>
                    <a:gd name="T9" fmla="*/ 315913 h 19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70" h="199">
                      <a:moveTo>
                        <a:pt x="142" y="199"/>
                      </a:moveTo>
                      <a:lnTo>
                        <a:pt x="0" y="28"/>
                      </a:lnTo>
                      <a:lnTo>
                        <a:pt x="85" y="0"/>
                      </a:lnTo>
                      <a:lnTo>
                        <a:pt x="170" y="0"/>
                      </a:lnTo>
                      <a:lnTo>
                        <a:pt x="142" y="19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56" name="Freeform 199"/>
                <p:cNvSpPr>
                  <a:spLocks/>
                </p:cNvSpPr>
                <p:nvPr/>
              </p:nvSpPr>
              <p:spPr bwMode="auto">
                <a:xfrm>
                  <a:off x="3609975" y="839788"/>
                  <a:ext cx="225425" cy="269875"/>
                </a:xfrm>
                <a:custGeom>
                  <a:avLst/>
                  <a:gdLst>
                    <a:gd name="T0" fmla="*/ 0 w 142"/>
                    <a:gd name="T1" fmla="*/ 90488 h 170"/>
                    <a:gd name="T2" fmla="*/ 46038 w 142"/>
                    <a:gd name="T3" fmla="*/ 0 h 170"/>
                    <a:gd name="T4" fmla="*/ 134938 w 142"/>
                    <a:gd name="T5" fmla="*/ 46038 h 170"/>
                    <a:gd name="T6" fmla="*/ 225425 w 142"/>
                    <a:gd name="T7" fmla="*/ 134938 h 170"/>
                    <a:gd name="T8" fmla="*/ 225425 w 142"/>
                    <a:gd name="T9" fmla="*/ 269875 h 170"/>
                    <a:gd name="T10" fmla="*/ 134938 w 142"/>
                    <a:gd name="T11" fmla="*/ 225425 h 170"/>
                    <a:gd name="T12" fmla="*/ 0 w 142"/>
                    <a:gd name="T13" fmla="*/ 90488 h 17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42" h="170">
                      <a:moveTo>
                        <a:pt x="0" y="57"/>
                      </a:moveTo>
                      <a:lnTo>
                        <a:pt x="29" y="0"/>
                      </a:lnTo>
                      <a:lnTo>
                        <a:pt x="85" y="29"/>
                      </a:lnTo>
                      <a:lnTo>
                        <a:pt x="142" y="85"/>
                      </a:lnTo>
                      <a:lnTo>
                        <a:pt x="142" y="170"/>
                      </a:lnTo>
                      <a:lnTo>
                        <a:pt x="85" y="142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57" name="Freeform 200"/>
                <p:cNvSpPr>
                  <a:spLocks/>
                </p:cNvSpPr>
                <p:nvPr/>
              </p:nvSpPr>
              <p:spPr bwMode="auto">
                <a:xfrm>
                  <a:off x="3565525" y="930275"/>
                  <a:ext cx="269875" cy="314325"/>
                </a:xfrm>
                <a:custGeom>
                  <a:avLst/>
                  <a:gdLst>
                    <a:gd name="T0" fmla="*/ 269875 w 170"/>
                    <a:gd name="T1" fmla="*/ 179388 h 198"/>
                    <a:gd name="T2" fmla="*/ 179388 w 170"/>
                    <a:gd name="T3" fmla="*/ 134938 h 198"/>
                    <a:gd name="T4" fmla="*/ 44450 w 170"/>
                    <a:gd name="T5" fmla="*/ 0 h 198"/>
                    <a:gd name="T6" fmla="*/ 0 w 170"/>
                    <a:gd name="T7" fmla="*/ 90488 h 198"/>
                    <a:gd name="T8" fmla="*/ 44450 w 170"/>
                    <a:gd name="T9" fmla="*/ 225425 h 198"/>
                    <a:gd name="T10" fmla="*/ 225425 w 170"/>
                    <a:gd name="T11" fmla="*/ 314325 h 198"/>
                    <a:gd name="T12" fmla="*/ 269875 w 170"/>
                    <a:gd name="T13" fmla="*/ 179388 h 19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70" h="198">
                      <a:moveTo>
                        <a:pt x="170" y="113"/>
                      </a:moveTo>
                      <a:lnTo>
                        <a:pt x="113" y="85"/>
                      </a:lnTo>
                      <a:lnTo>
                        <a:pt x="28" y="0"/>
                      </a:lnTo>
                      <a:lnTo>
                        <a:pt x="0" y="57"/>
                      </a:lnTo>
                      <a:lnTo>
                        <a:pt x="28" y="142"/>
                      </a:lnTo>
                      <a:lnTo>
                        <a:pt x="142" y="198"/>
                      </a:lnTo>
                      <a:lnTo>
                        <a:pt x="170" y="11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58" name="Freeform 201"/>
                <p:cNvSpPr>
                  <a:spLocks/>
                </p:cNvSpPr>
                <p:nvPr/>
              </p:nvSpPr>
              <p:spPr bwMode="auto">
                <a:xfrm>
                  <a:off x="9101138" y="2955925"/>
                  <a:ext cx="1169987" cy="1214438"/>
                </a:xfrm>
                <a:custGeom>
                  <a:avLst/>
                  <a:gdLst>
                    <a:gd name="T0" fmla="*/ 44450 w 737"/>
                    <a:gd name="T1" fmla="*/ 900113 h 765"/>
                    <a:gd name="T2" fmla="*/ 0 w 737"/>
                    <a:gd name="T3" fmla="*/ 1035050 h 765"/>
                    <a:gd name="T4" fmla="*/ 179387 w 737"/>
                    <a:gd name="T5" fmla="*/ 1214438 h 765"/>
                    <a:gd name="T6" fmla="*/ 269875 w 737"/>
                    <a:gd name="T7" fmla="*/ 1169988 h 765"/>
                    <a:gd name="T8" fmla="*/ 314325 w 737"/>
                    <a:gd name="T9" fmla="*/ 1079500 h 765"/>
                    <a:gd name="T10" fmla="*/ 360362 w 737"/>
                    <a:gd name="T11" fmla="*/ 1123950 h 765"/>
                    <a:gd name="T12" fmla="*/ 404812 w 737"/>
                    <a:gd name="T13" fmla="*/ 1035050 h 765"/>
                    <a:gd name="T14" fmla="*/ 449262 w 737"/>
                    <a:gd name="T15" fmla="*/ 989013 h 765"/>
                    <a:gd name="T16" fmla="*/ 404812 w 737"/>
                    <a:gd name="T17" fmla="*/ 900113 h 765"/>
                    <a:gd name="T18" fmla="*/ 449262 w 737"/>
                    <a:gd name="T19" fmla="*/ 854075 h 765"/>
                    <a:gd name="T20" fmla="*/ 765175 w 737"/>
                    <a:gd name="T21" fmla="*/ 630238 h 765"/>
                    <a:gd name="T22" fmla="*/ 809625 w 737"/>
                    <a:gd name="T23" fmla="*/ 449263 h 765"/>
                    <a:gd name="T24" fmla="*/ 1035050 w 737"/>
                    <a:gd name="T25" fmla="*/ 314325 h 765"/>
                    <a:gd name="T26" fmla="*/ 1169987 w 737"/>
                    <a:gd name="T27" fmla="*/ 44450 h 765"/>
                    <a:gd name="T28" fmla="*/ 1169987 w 737"/>
                    <a:gd name="T29" fmla="*/ 0 h 765"/>
                    <a:gd name="T30" fmla="*/ 449262 w 737"/>
                    <a:gd name="T31" fmla="*/ 674688 h 765"/>
                    <a:gd name="T32" fmla="*/ 179387 w 737"/>
                    <a:gd name="T33" fmla="*/ 944563 h 765"/>
                    <a:gd name="T34" fmla="*/ 44450 w 737"/>
                    <a:gd name="T35" fmla="*/ 900113 h 765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737" h="765">
                      <a:moveTo>
                        <a:pt x="28" y="567"/>
                      </a:moveTo>
                      <a:lnTo>
                        <a:pt x="0" y="652"/>
                      </a:lnTo>
                      <a:lnTo>
                        <a:pt x="113" y="765"/>
                      </a:lnTo>
                      <a:lnTo>
                        <a:pt x="170" y="737"/>
                      </a:lnTo>
                      <a:lnTo>
                        <a:pt x="198" y="680"/>
                      </a:lnTo>
                      <a:lnTo>
                        <a:pt x="227" y="708"/>
                      </a:lnTo>
                      <a:lnTo>
                        <a:pt x="255" y="652"/>
                      </a:lnTo>
                      <a:lnTo>
                        <a:pt x="283" y="623"/>
                      </a:lnTo>
                      <a:lnTo>
                        <a:pt x="255" y="567"/>
                      </a:lnTo>
                      <a:lnTo>
                        <a:pt x="283" y="538"/>
                      </a:lnTo>
                      <a:lnTo>
                        <a:pt x="482" y="397"/>
                      </a:lnTo>
                      <a:lnTo>
                        <a:pt x="510" y="283"/>
                      </a:lnTo>
                      <a:lnTo>
                        <a:pt x="652" y="198"/>
                      </a:lnTo>
                      <a:lnTo>
                        <a:pt x="737" y="28"/>
                      </a:lnTo>
                      <a:lnTo>
                        <a:pt x="737" y="0"/>
                      </a:lnTo>
                      <a:lnTo>
                        <a:pt x="283" y="425"/>
                      </a:lnTo>
                      <a:lnTo>
                        <a:pt x="113" y="595"/>
                      </a:lnTo>
                      <a:lnTo>
                        <a:pt x="28" y="56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3" name="グループ化 2"/>
              <p:cNvGrpSpPr/>
              <p:nvPr/>
            </p:nvGrpSpPr>
            <p:grpSpPr>
              <a:xfrm>
                <a:off x="612336" y="479399"/>
                <a:ext cx="10242620" cy="8802242"/>
                <a:chOff x="612336" y="479399"/>
                <a:chExt cx="10242620" cy="8802242"/>
              </a:xfrm>
            </p:grpSpPr>
            <p:sp>
              <p:nvSpPr>
                <p:cNvPr id="392" name="正方形/長方形 391"/>
                <p:cNvSpPr/>
                <p:nvPr/>
              </p:nvSpPr>
              <p:spPr>
                <a:xfrm>
                  <a:off x="2927089" y="8288280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函館市</a:t>
                  </a:r>
                </a:p>
              </p:txBody>
            </p:sp>
            <p:sp>
              <p:nvSpPr>
                <p:cNvPr id="393" name="正方形/長方形 392"/>
                <p:cNvSpPr/>
                <p:nvPr/>
              </p:nvSpPr>
              <p:spPr>
                <a:xfrm>
                  <a:off x="3177686" y="5329245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小樽市</a:t>
                  </a:r>
                </a:p>
              </p:txBody>
            </p:sp>
            <p:sp>
              <p:nvSpPr>
                <p:cNvPr id="394" name="正方形/長方形 393"/>
                <p:cNvSpPr/>
                <p:nvPr/>
              </p:nvSpPr>
              <p:spPr>
                <a:xfrm>
                  <a:off x="5261740" y="4092954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旭川市</a:t>
                  </a:r>
                </a:p>
              </p:txBody>
            </p:sp>
            <p:sp>
              <p:nvSpPr>
                <p:cNvPr id="395" name="正方形/長方形 394"/>
                <p:cNvSpPr/>
                <p:nvPr/>
              </p:nvSpPr>
              <p:spPr>
                <a:xfrm>
                  <a:off x="2927500" y="7221983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室蘭市</a:t>
                  </a:r>
                </a:p>
              </p:txBody>
            </p:sp>
            <p:sp>
              <p:nvSpPr>
                <p:cNvPr id="396" name="正方形/長方形 395"/>
                <p:cNvSpPr/>
                <p:nvPr/>
              </p:nvSpPr>
              <p:spPr>
                <a:xfrm>
                  <a:off x="7565587" y="5815261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釧路市</a:t>
                  </a:r>
                </a:p>
              </p:txBody>
            </p:sp>
            <p:sp>
              <p:nvSpPr>
                <p:cNvPr id="397" name="正方形/長方形 396"/>
                <p:cNvSpPr/>
                <p:nvPr/>
              </p:nvSpPr>
              <p:spPr>
                <a:xfrm>
                  <a:off x="6450538" y="6265781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帯広市</a:t>
                  </a:r>
                </a:p>
              </p:txBody>
            </p:sp>
            <p:sp>
              <p:nvSpPr>
                <p:cNvPr id="398" name="正方形/長方形 397"/>
                <p:cNvSpPr/>
                <p:nvPr/>
              </p:nvSpPr>
              <p:spPr>
                <a:xfrm>
                  <a:off x="7545953" y="3891416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北見市</a:t>
                  </a:r>
                </a:p>
              </p:txBody>
            </p:sp>
            <p:sp>
              <p:nvSpPr>
                <p:cNvPr id="399" name="正方形/長方形 398"/>
                <p:cNvSpPr/>
                <p:nvPr/>
              </p:nvSpPr>
              <p:spPr>
                <a:xfrm>
                  <a:off x="4449943" y="5067101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美唄市</a:t>
                  </a:r>
                </a:p>
              </p:txBody>
            </p:sp>
            <p:sp>
              <p:nvSpPr>
                <p:cNvPr id="400" name="正方形/長方形 399"/>
                <p:cNvSpPr/>
                <p:nvPr/>
              </p:nvSpPr>
              <p:spPr>
                <a:xfrm>
                  <a:off x="4357500" y="5432562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岩見沢市</a:t>
                  </a:r>
                </a:p>
              </p:txBody>
            </p:sp>
            <p:sp>
              <p:nvSpPr>
                <p:cNvPr id="401" name="正方形/長方形 400"/>
                <p:cNvSpPr/>
                <p:nvPr/>
              </p:nvSpPr>
              <p:spPr>
                <a:xfrm>
                  <a:off x="8168219" y="3499532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網走市</a:t>
                  </a:r>
                </a:p>
              </p:txBody>
            </p:sp>
            <p:sp>
              <p:nvSpPr>
                <p:cNvPr id="402" name="正方形/長方形 401"/>
                <p:cNvSpPr/>
                <p:nvPr/>
              </p:nvSpPr>
              <p:spPr>
                <a:xfrm>
                  <a:off x="4268873" y="3804041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留萌市</a:t>
                  </a:r>
                </a:p>
              </p:txBody>
            </p:sp>
            <p:sp>
              <p:nvSpPr>
                <p:cNvPr id="403" name="正方形/長方形 402"/>
                <p:cNvSpPr/>
                <p:nvPr/>
              </p:nvSpPr>
              <p:spPr>
                <a:xfrm>
                  <a:off x="3937821" y="6451241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苫小牧市</a:t>
                  </a:r>
                </a:p>
              </p:txBody>
            </p:sp>
            <p:sp>
              <p:nvSpPr>
                <p:cNvPr id="404" name="正方形/長方形 403"/>
                <p:cNvSpPr/>
                <p:nvPr/>
              </p:nvSpPr>
              <p:spPr>
                <a:xfrm>
                  <a:off x="4391324" y="535985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稚内市</a:t>
                  </a:r>
                </a:p>
              </p:txBody>
            </p:sp>
            <p:sp>
              <p:nvSpPr>
                <p:cNvPr id="405" name="正方形/長方形 404"/>
                <p:cNvSpPr/>
                <p:nvPr/>
              </p:nvSpPr>
              <p:spPr>
                <a:xfrm>
                  <a:off x="4950549" y="5019818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芦別市</a:t>
                  </a:r>
                </a:p>
              </p:txBody>
            </p:sp>
            <p:sp>
              <p:nvSpPr>
                <p:cNvPr id="406" name="正方形/長方形 405"/>
                <p:cNvSpPr/>
                <p:nvPr/>
              </p:nvSpPr>
              <p:spPr>
                <a:xfrm>
                  <a:off x="4842833" y="4659778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歌志内市</a:t>
                  </a:r>
                </a:p>
              </p:txBody>
            </p:sp>
            <p:sp>
              <p:nvSpPr>
                <p:cNvPr id="407" name="正方形/長方形 406"/>
                <p:cNvSpPr/>
                <p:nvPr/>
              </p:nvSpPr>
              <p:spPr>
                <a:xfrm>
                  <a:off x="5367104" y="5119601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富良野市</a:t>
                  </a:r>
                </a:p>
              </p:txBody>
            </p:sp>
            <p:sp>
              <p:nvSpPr>
                <p:cNvPr id="408" name="正方形/長方形 407"/>
                <p:cNvSpPr/>
                <p:nvPr/>
              </p:nvSpPr>
              <p:spPr>
                <a:xfrm>
                  <a:off x="3700000" y="6054436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恵庭市</a:t>
                  </a:r>
                </a:p>
              </p:txBody>
            </p:sp>
            <p:sp>
              <p:nvSpPr>
                <p:cNvPr id="409" name="正方形/長方形 408"/>
                <p:cNvSpPr/>
                <p:nvPr/>
              </p:nvSpPr>
              <p:spPr>
                <a:xfrm>
                  <a:off x="2816418" y="6961246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伊達市</a:t>
                  </a:r>
                </a:p>
              </p:txBody>
            </p:sp>
            <p:sp>
              <p:nvSpPr>
                <p:cNvPr id="410" name="正方形/長方形 409"/>
                <p:cNvSpPr/>
                <p:nvPr/>
              </p:nvSpPr>
              <p:spPr>
                <a:xfrm>
                  <a:off x="4563147" y="4370859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滝川市</a:t>
                  </a:r>
                </a:p>
              </p:txBody>
            </p:sp>
            <p:sp>
              <p:nvSpPr>
                <p:cNvPr id="411" name="正方形/長方形 410"/>
                <p:cNvSpPr/>
                <p:nvPr/>
              </p:nvSpPr>
              <p:spPr>
                <a:xfrm>
                  <a:off x="4081292" y="6144943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千歳市</a:t>
                  </a:r>
                </a:p>
              </p:txBody>
            </p:sp>
            <p:sp>
              <p:nvSpPr>
                <p:cNvPr id="412" name="正方形/長方形 411"/>
                <p:cNvSpPr/>
                <p:nvPr/>
              </p:nvSpPr>
              <p:spPr>
                <a:xfrm>
                  <a:off x="10304805" y="5118897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根室市</a:t>
                  </a:r>
                </a:p>
              </p:txBody>
            </p:sp>
            <p:sp>
              <p:nvSpPr>
                <p:cNvPr id="413" name="正方形/長方形 412"/>
                <p:cNvSpPr/>
                <p:nvPr/>
              </p:nvSpPr>
              <p:spPr>
                <a:xfrm>
                  <a:off x="5378368" y="2731323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名寄市</a:t>
                  </a:r>
                </a:p>
              </p:txBody>
            </p:sp>
            <p:sp>
              <p:nvSpPr>
                <p:cNvPr id="414" name="正方形/長方形 413"/>
                <p:cNvSpPr/>
                <p:nvPr/>
              </p:nvSpPr>
              <p:spPr>
                <a:xfrm>
                  <a:off x="5649926" y="3309293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士別市</a:t>
                  </a:r>
                </a:p>
              </p:txBody>
            </p:sp>
            <p:sp>
              <p:nvSpPr>
                <p:cNvPr id="415" name="正方形/長方形 414"/>
                <p:cNvSpPr/>
                <p:nvPr/>
              </p:nvSpPr>
              <p:spPr>
                <a:xfrm>
                  <a:off x="6767072" y="3009835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紋別市</a:t>
                  </a:r>
                </a:p>
              </p:txBody>
            </p:sp>
            <p:sp>
              <p:nvSpPr>
                <p:cNvPr id="416" name="正方形/長方形 415"/>
                <p:cNvSpPr/>
                <p:nvPr/>
              </p:nvSpPr>
              <p:spPr>
                <a:xfrm>
                  <a:off x="4005444" y="5453386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江別市</a:t>
                  </a:r>
                </a:p>
              </p:txBody>
            </p:sp>
            <p:sp>
              <p:nvSpPr>
                <p:cNvPr id="417" name="正方形/長方形 416"/>
                <p:cNvSpPr/>
                <p:nvPr/>
              </p:nvSpPr>
              <p:spPr>
                <a:xfrm>
                  <a:off x="4401248" y="4599416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砂川市</a:t>
                  </a:r>
                </a:p>
              </p:txBody>
            </p:sp>
            <p:sp>
              <p:nvSpPr>
                <p:cNvPr id="418" name="正方形/長方形 417"/>
                <p:cNvSpPr/>
                <p:nvPr/>
              </p:nvSpPr>
              <p:spPr>
                <a:xfrm>
                  <a:off x="4810695" y="4524763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赤平市</a:t>
                  </a:r>
                </a:p>
              </p:txBody>
            </p:sp>
            <p:sp>
              <p:nvSpPr>
                <p:cNvPr id="419" name="正方形/長方形 418"/>
                <p:cNvSpPr/>
                <p:nvPr/>
              </p:nvSpPr>
              <p:spPr>
                <a:xfrm>
                  <a:off x="4727643" y="5208124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三笠市</a:t>
                  </a:r>
                </a:p>
              </p:txBody>
            </p:sp>
            <p:sp>
              <p:nvSpPr>
                <p:cNvPr id="420" name="正方形/長方形 419"/>
                <p:cNvSpPr/>
                <p:nvPr/>
              </p:nvSpPr>
              <p:spPr>
                <a:xfrm>
                  <a:off x="4820092" y="4099397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深川市</a:t>
                  </a:r>
                </a:p>
              </p:txBody>
            </p:sp>
            <p:sp>
              <p:nvSpPr>
                <p:cNvPr id="421" name="正方形/長方形 420"/>
                <p:cNvSpPr/>
                <p:nvPr/>
              </p:nvSpPr>
              <p:spPr>
                <a:xfrm>
                  <a:off x="3253843" y="6989289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登別市</a:t>
                  </a:r>
                </a:p>
              </p:txBody>
            </p:sp>
            <p:sp>
              <p:nvSpPr>
                <p:cNvPr id="422" name="正方形/長方形 421"/>
                <p:cNvSpPr/>
                <p:nvPr/>
              </p:nvSpPr>
              <p:spPr>
                <a:xfrm>
                  <a:off x="3851480" y="5264734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新篠津村</a:t>
                  </a:r>
                </a:p>
              </p:txBody>
            </p:sp>
            <p:sp>
              <p:nvSpPr>
                <p:cNvPr id="423" name="正方形/長方形 422"/>
                <p:cNvSpPr/>
                <p:nvPr/>
              </p:nvSpPr>
              <p:spPr>
                <a:xfrm>
                  <a:off x="3935053" y="5075120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当別町</a:t>
                  </a:r>
                </a:p>
              </p:txBody>
            </p:sp>
            <p:sp>
              <p:nvSpPr>
                <p:cNvPr id="424" name="正方形/長方形 423"/>
                <p:cNvSpPr/>
                <p:nvPr/>
              </p:nvSpPr>
              <p:spPr>
                <a:xfrm>
                  <a:off x="2306084" y="8286372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北斗市</a:t>
                  </a:r>
                </a:p>
              </p:txBody>
            </p:sp>
            <p:sp>
              <p:nvSpPr>
                <p:cNvPr id="425" name="正方形/長方形 424"/>
                <p:cNvSpPr/>
                <p:nvPr/>
              </p:nvSpPr>
              <p:spPr>
                <a:xfrm>
                  <a:off x="3748510" y="4704472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石狩市</a:t>
                  </a:r>
                </a:p>
              </p:txBody>
            </p:sp>
            <p:sp>
              <p:nvSpPr>
                <p:cNvPr id="426" name="正方形/長方形 425"/>
                <p:cNvSpPr/>
                <p:nvPr/>
              </p:nvSpPr>
              <p:spPr>
                <a:xfrm>
                  <a:off x="1419730" y="9005353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松前町</a:t>
                  </a:r>
                </a:p>
              </p:txBody>
            </p:sp>
            <p:sp>
              <p:nvSpPr>
                <p:cNvPr id="427" name="正方形/長方形 426"/>
                <p:cNvSpPr/>
                <p:nvPr/>
              </p:nvSpPr>
              <p:spPr>
                <a:xfrm>
                  <a:off x="1893501" y="9050809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福島町</a:t>
                  </a:r>
                </a:p>
              </p:txBody>
            </p:sp>
            <p:sp>
              <p:nvSpPr>
                <p:cNvPr id="428" name="正方形/長方形 427"/>
                <p:cNvSpPr/>
                <p:nvPr/>
              </p:nvSpPr>
              <p:spPr>
                <a:xfrm>
                  <a:off x="2107306" y="8848403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知内町</a:t>
                  </a:r>
                </a:p>
              </p:txBody>
            </p:sp>
            <p:sp>
              <p:nvSpPr>
                <p:cNvPr id="429" name="正方形/長方形 428"/>
                <p:cNvSpPr/>
                <p:nvPr/>
              </p:nvSpPr>
              <p:spPr>
                <a:xfrm>
                  <a:off x="2137116" y="8632885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木古内町</a:t>
                  </a:r>
                </a:p>
              </p:txBody>
            </p:sp>
            <p:sp>
              <p:nvSpPr>
                <p:cNvPr id="430" name="正方形/長方形 429"/>
                <p:cNvSpPr/>
                <p:nvPr/>
              </p:nvSpPr>
              <p:spPr>
                <a:xfrm>
                  <a:off x="2759139" y="7851127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鹿部町</a:t>
                  </a:r>
                </a:p>
              </p:txBody>
            </p:sp>
            <p:sp>
              <p:nvSpPr>
                <p:cNvPr id="431" name="正方形/長方形 430"/>
                <p:cNvSpPr/>
                <p:nvPr/>
              </p:nvSpPr>
              <p:spPr>
                <a:xfrm>
                  <a:off x="1046972" y="7106799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せたな町</a:t>
                  </a:r>
                </a:p>
              </p:txBody>
            </p:sp>
            <p:sp>
              <p:nvSpPr>
                <p:cNvPr id="432" name="正方形/長方形 431"/>
                <p:cNvSpPr/>
                <p:nvPr/>
              </p:nvSpPr>
              <p:spPr>
                <a:xfrm>
                  <a:off x="1647756" y="6955781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今金町</a:t>
                  </a:r>
                </a:p>
              </p:txBody>
            </p:sp>
            <p:sp>
              <p:nvSpPr>
                <p:cNvPr id="433" name="正方形/長方形 432"/>
                <p:cNvSpPr/>
                <p:nvPr/>
              </p:nvSpPr>
              <p:spPr>
                <a:xfrm>
                  <a:off x="1953169" y="6499791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黒松内町</a:t>
                  </a:r>
                </a:p>
              </p:txBody>
            </p:sp>
            <p:sp>
              <p:nvSpPr>
                <p:cNvPr id="434" name="正方形/長方形 433"/>
                <p:cNvSpPr/>
                <p:nvPr/>
              </p:nvSpPr>
              <p:spPr>
                <a:xfrm>
                  <a:off x="1855088" y="6103754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寿都町</a:t>
                  </a:r>
                </a:p>
              </p:txBody>
            </p:sp>
            <p:sp>
              <p:nvSpPr>
                <p:cNvPr id="435" name="正方形/長方形 434"/>
                <p:cNvSpPr/>
                <p:nvPr/>
              </p:nvSpPr>
              <p:spPr>
                <a:xfrm>
                  <a:off x="2087160" y="6795172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長万部町</a:t>
                  </a:r>
                </a:p>
              </p:txBody>
            </p:sp>
            <p:sp>
              <p:nvSpPr>
                <p:cNvPr id="436" name="正方形/長方形 435"/>
                <p:cNvSpPr/>
                <p:nvPr/>
              </p:nvSpPr>
              <p:spPr>
                <a:xfrm>
                  <a:off x="2266267" y="6133160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蘭越町</a:t>
                  </a:r>
                </a:p>
              </p:txBody>
            </p:sp>
            <p:sp>
              <p:nvSpPr>
                <p:cNvPr id="437" name="正方形/長方形 436"/>
                <p:cNvSpPr/>
                <p:nvPr/>
              </p:nvSpPr>
              <p:spPr>
                <a:xfrm>
                  <a:off x="2902484" y="6324963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留寿都村</a:t>
                  </a:r>
                </a:p>
              </p:txBody>
            </p:sp>
            <p:sp>
              <p:nvSpPr>
                <p:cNvPr id="438" name="正方形/長方形 437"/>
                <p:cNvSpPr/>
                <p:nvPr/>
              </p:nvSpPr>
              <p:spPr>
                <a:xfrm>
                  <a:off x="2666534" y="5919918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倶知安町</a:t>
                  </a:r>
                </a:p>
              </p:txBody>
            </p:sp>
            <p:sp>
              <p:nvSpPr>
                <p:cNvPr id="439" name="正方形/長方形 438"/>
                <p:cNvSpPr/>
                <p:nvPr/>
              </p:nvSpPr>
              <p:spPr>
                <a:xfrm>
                  <a:off x="1977495" y="5336531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神恵内村</a:t>
                  </a:r>
                </a:p>
              </p:txBody>
            </p:sp>
            <p:sp>
              <p:nvSpPr>
                <p:cNvPr id="440" name="正方形/長方形 439"/>
                <p:cNvSpPr/>
                <p:nvPr/>
              </p:nvSpPr>
              <p:spPr>
                <a:xfrm>
                  <a:off x="2237091" y="5520531"/>
                  <a:ext cx="428322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泊村</a:t>
                  </a:r>
                </a:p>
              </p:txBody>
            </p:sp>
            <p:sp>
              <p:nvSpPr>
                <p:cNvPr id="441" name="正方形/長方形 440"/>
                <p:cNvSpPr/>
                <p:nvPr/>
              </p:nvSpPr>
              <p:spPr>
                <a:xfrm>
                  <a:off x="2077004" y="5857139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岩内町</a:t>
                  </a:r>
                </a:p>
              </p:txBody>
            </p:sp>
            <p:sp>
              <p:nvSpPr>
                <p:cNvPr id="442" name="正方形/長方形 441"/>
                <p:cNvSpPr/>
                <p:nvPr/>
              </p:nvSpPr>
              <p:spPr>
                <a:xfrm>
                  <a:off x="2863080" y="5640048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赤井川村</a:t>
                  </a:r>
                </a:p>
              </p:txBody>
            </p:sp>
            <p:sp>
              <p:nvSpPr>
                <p:cNvPr id="443" name="正方形/長方形 442"/>
                <p:cNvSpPr/>
                <p:nvPr/>
              </p:nvSpPr>
              <p:spPr>
                <a:xfrm>
                  <a:off x="2863080" y="6028006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京極町</a:t>
                  </a:r>
                </a:p>
              </p:txBody>
            </p:sp>
            <p:sp>
              <p:nvSpPr>
                <p:cNvPr id="444" name="正方形/長方形 443"/>
                <p:cNvSpPr/>
                <p:nvPr/>
              </p:nvSpPr>
              <p:spPr>
                <a:xfrm>
                  <a:off x="1575512" y="8214668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江差町</a:t>
                  </a:r>
                </a:p>
              </p:txBody>
            </p:sp>
            <p:sp>
              <p:nvSpPr>
                <p:cNvPr id="445" name="正方形/長方形 444"/>
                <p:cNvSpPr/>
                <p:nvPr/>
              </p:nvSpPr>
              <p:spPr>
                <a:xfrm>
                  <a:off x="1720850" y="7521710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八雲町</a:t>
                  </a:r>
                </a:p>
              </p:txBody>
            </p:sp>
            <p:sp>
              <p:nvSpPr>
                <p:cNvPr id="446" name="正方形/長方形 445"/>
                <p:cNvSpPr/>
                <p:nvPr/>
              </p:nvSpPr>
              <p:spPr>
                <a:xfrm>
                  <a:off x="2502200" y="8065948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七飯町</a:t>
                  </a:r>
                </a:p>
              </p:txBody>
            </p:sp>
            <p:sp>
              <p:nvSpPr>
                <p:cNvPr id="447" name="正方形/長方形 446"/>
                <p:cNvSpPr/>
                <p:nvPr/>
              </p:nvSpPr>
              <p:spPr>
                <a:xfrm>
                  <a:off x="2425214" y="7855893"/>
                  <a:ext cx="428322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森町</a:t>
                  </a:r>
                </a:p>
              </p:txBody>
            </p:sp>
            <p:sp>
              <p:nvSpPr>
                <p:cNvPr id="448" name="正方形/長方形 447"/>
                <p:cNvSpPr/>
                <p:nvPr/>
              </p:nvSpPr>
              <p:spPr>
                <a:xfrm>
                  <a:off x="1559047" y="8563855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上ノ国町</a:t>
                  </a:r>
                </a:p>
              </p:txBody>
            </p:sp>
            <p:sp>
              <p:nvSpPr>
                <p:cNvPr id="449" name="正方形/長方形 448"/>
                <p:cNvSpPr/>
                <p:nvPr/>
              </p:nvSpPr>
              <p:spPr>
                <a:xfrm>
                  <a:off x="1911992" y="8085965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厚沢部町</a:t>
                  </a:r>
                </a:p>
              </p:txBody>
            </p:sp>
            <p:sp>
              <p:nvSpPr>
                <p:cNvPr id="450" name="正方形/長方形 449"/>
                <p:cNvSpPr/>
                <p:nvPr/>
              </p:nvSpPr>
              <p:spPr>
                <a:xfrm>
                  <a:off x="1619962" y="7911119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乙部町</a:t>
                  </a:r>
                </a:p>
              </p:txBody>
            </p:sp>
            <p:sp>
              <p:nvSpPr>
                <p:cNvPr id="451" name="正方形/長方形 450"/>
                <p:cNvSpPr/>
                <p:nvPr/>
              </p:nvSpPr>
              <p:spPr>
                <a:xfrm>
                  <a:off x="612336" y="7610153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奥尻町</a:t>
                  </a:r>
                </a:p>
              </p:txBody>
            </p:sp>
            <p:sp>
              <p:nvSpPr>
                <p:cNvPr id="452" name="正方形/長方形 451"/>
                <p:cNvSpPr/>
                <p:nvPr/>
              </p:nvSpPr>
              <p:spPr>
                <a:xfrm>
                  <a:off x="2382382" y="6332381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ニセコ町</a:t>
                  </a:r>
                </a:p>
              </p:txBody>
            </p:sp>
            <p:sp>
              <p:nvSpPr>
                <p:cNvPr id="453" name="正方形/長方形 452"/>
                <p:cNvSpPr/>
                <p:nvPr/>
              </p:nvSpPr>
              <p:spPr>
                <a:xfrm>
                  <a:off x="2745304" y="6189948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真狩村</a:t>
                  </a:r>
                </a:p>
              </p:txBody>
            </p:sp>
            <p:sp>
              <p:nvSpPr>
                <p:cNvPr id="454" name="正方形/長方形 453"/>
                <p:cNvSpPr/>
                <p:nvPr/>
              </p:nvSpPr>
              <p:spPr>
                <a:xfrm>
                  <a:off x="1495425" y="6485279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島牧村</a:t>
                  </a:r>
                </a:p>
              </p:txBody>
            </p:sp>
            <p:sp>
              <p:nvSpPr>
                <p:cNvPr id="455" name="正方形/長方形 454"/>
                <p:cNvSpPr/>
                <p:nvPr/>
              </p:nvSpPr>
              <p:spPr>
                <a:xfrm>
                  <a:off x="3187479" y="6160468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喜茂別町</a:t>
                  </a:r>
                </a:p>
              </p:txBody>
            </p:sp>
            <p:sp>
              <p:nvSpPr>
                <p:cNvPr id="456" name="正方形/長方形 455"/>
                <p:cNvSpPr/>
                <p:nvPr/>
              </p:nvSpPr>
              <p:spPr>
                <a:xfrm>
                  <a:off x="2530370" y="5745705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共和町</a:t>
                  </a:r>
                </a:p>
              </p:txBody>
            </p:sp>
            <p:sp>
              <p:nvSpPr>
                <p:cNvPr id="457" name="正方形/長方形 456"/>
                <p:cNvSpPr/>
                <p:nvPr/>
              </p:nvSpPr>
              <p:spPr>
                <a:xfrm>
                  <a:off x="2226238" y="5051816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積丹町</a:t>
                  </a:r>
                </a:p>
              </p:txBody>
            </p:sp>
            <p:sp>
              <p:nvSpPr>
                <p:cNvPr id="458" name="正方形/長方形 457"/>
                <p:cNvSpPr/>
                <p:nvPr/>
              </p:nvSpPr>
              <p:spPr>
                <a:xfrm>
                  <a:off x="2649474" y="5217416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古平町</a:t>
                  </a:r>
                </a:p>
              </p:txBody>
            </p:sp>
            <p:sp>
              <p:nvSpPr>
                <p:cNvPr id="459" name="正方形/長方形 458"/>
                <p:cNvSpPr/>
                <p:nvPr/>
              </p:nvSpPr>
              <p:spPr>
                <a:xfrm>
                  <a:off x="2625148" y="5520531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仁木町</a:t>
                  </a:r>
                </a:p>
              </p:txBody>
            </p:sp>
            <p:sp>
              <p:nvSpPr>
                <p:cNvPr id="460" name="正方形/長方形 459"/>
                <p:cNvSpPr/>
                <p:nvPr/>
              </p:nvSpPr>
              <p:spPr>
                <a:xfrm>
                  <a:off x="2757690" y="5373829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余市町</a:t>
                  </a:r>
                </a:p>
              </p:txBody>
            </p:sp>
            <p:sp>
              <p:nvSpPr>
                <p:cNvPr id="461" name="正方形/長方形 460"/>
                <p:cNvSpPr/>
                <p:nvPr/>
              </p:nvSpPr>
              <p:spPr>
                <a:xfrm>
                  <a:off x="4071838" y="5610681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南幌町</a:t>
                  </a:r>
                </a:p>
              </p:txBody>
            </p:sp>
            <p:sp>
              <p:nvSpPr>
                <p:cNvPr id="462" name="正方形/長方形 461"/>
                <p:cNvSpPr/>
                <p:nvPr/>
              </p:nvSpPr>
              <p:spPr>
                <a:xfrm>
                  <a:off x="4651067" y="4766828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上砂川町</a:t>
                  </a:r>
                </a:p>
              </p:txBody>
            </p:sp>
            <p:sp>
              <p:nvSpPr>
                <p:cNvPr id="463" name="正方形/長方形 462"/>
                <p:cNvSpPr/>
                <p:nvPr/>
              </p:nvSpPr>
              <p:spPr>
                <a:xfrm>
                  <a:off x="4545724" y="5839220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由仁町</a:t>
                  </a:r>
                </a:p>
              </p:txBody>
            </p:sp>
            <p:sp>
              <p:nvSpPr>
                <p:cNvPr id="464" name="正方形/長方形 463"/>
                <p:cNvSpPr/>
                <p:nvPr/>
              </p:nvSpPr>
              <p:spPr>
                <a:xfrm>
                  <a:off x="4528038" y="4913312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奈井江町</a:t>
                  </a:r>
                </a:p>
              </p:txBody>
            </p:sp>
            <p:sp>
              <p:nvSpPr>
                <p:cNvPr id="465" name="正方形/長方形 464"/>
                <p:cNvSpPr/>
                <p:nvPr/>
              </p:nvSpPr>
              <p:spPr>
                <a:xfrm>
                  <a:off x="4121431" y="5773534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長沼町</a:t>
                  </a:r>
                </a:p>
              </p:txBody>
            </p:sp>
            <p:sp>
              <p:nvSpPr>
                <p:cNvPr id="466" name="正方形/長方形 465"/>
                <p:cNvSpPr/>
                <p:nvPr/>
              </p:nvSpPr>
              <p:spPr>
                <a:xfrm>
                  <a:off x="4470705" y="5613379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栗山町</a:t>
                  </a:r>
                </a:p>
              </p:txBody>
            </p:sp>
            <p:sp>
              <p:nvSpPr>
                <p:cNvPr id="467" name="正方形/長方形 466"/>
                <p:cNvSpPr/>
                <p:nvPr/>
              </p:nvSpPr>
              <p:spPr>
                <a:xfrm>
                  <a:off x="3987705" y="4931709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月形町</a:t>
                  </a:r>
                </a:p>
              </p:txBody>
            </p:sp>
            <p:sp>
              <p:nvSpPr>
                <p:cNvPr id="468" name="正方形/長方形 467"/>
                <p:cNvSpPr/>
                <p:nvPr/>
              </p:nvSpPr>
              <p:spPr>
                <a:xfrm>
                  <a:off x="4235805" y="4765634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浦臼町</a:t>
                  </a:r>
                </a:p>
              </p:txBody>
            </p:sp>
            <p:sp>
              <p:nvSpPr>
                <p:cNvPr id="469" name="正方形/長方形 468"/>
                <p:cNvSpPr/>
                <p:nvPr/>
              </p:nvSpPr>
              <p:spPr>
                <a:xfrm>
                  <a:off x="3854882" y="4403325"/>
                  <a:ext cx="793807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新十津川町</a:t>
                  </a:r>
                </a:p>
              </p:txBody>
            </p:sp>
            <p:sp>
              <p:nvSpPr>
                <p:cNvPr id="470" name="正方形/長方形 469"/>
                <p:cNvSpPr/>
                <p:nvPr/>
              </p:nvSpPr>
              <p:spPr>
                <a:xfrm>
                  <a:off x="4571130" y="4254733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妹背牛町</a:t>
                  </a:r>
                </a:p>
              </p:txBody>
            </p:sp>
            <p:sp>
              <p:nvSpPr>
                <p:cNvPr id="471" name="正方形/長方形 470"/>
                <p:cNvSpPr/>
                <p:nvPr/>
              </p:nvSpPr>
              <p:spPr>
                <a:xfrm>
                  <a:off x="4508750" y="3966708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秩父別町</a:t>
                  </a:r>
                </a:p>
              </p:txBody>
            </p:sp>
            <p:sp>
              <p:nvSpPr>
                <p:cNvPr id="472" name="正方形/長方形 471"/>
                <p:cNvSpPr/>
                <p:nvPr/>
              </p:nvSpPr>
              <p:spPr>
                <a:xfrm>
                  <a:off x="5687260" y="3931677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当麻町</a:t>
                  </a:r>
                </a:p>
              </p:txBody>
            </p:sp>
            <p:sp>
              <p:nvSpPr>
                <p:cNvPr id="473" name="正方形/長方形 472"/>
                <p:cNvSpPr/>
                <p:nvPr/>
              </p:nvSpPr>
              <p:spPr>
                <a:xfrm>
                  <a:off x="5737749" y="3583517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愛別町</a:t>
                  </a:r>
                </a:p>
              </p:txBody>
            </p:sp>
            <p:sp>
              <p:nvSpPr>
                <p:cNvPr id="474" name="正方形/長方形 473"/>
                <p:cNvSpPr/>
                <p:nvPr/>
              </p:nvSpPr>
              <p:spPr>
                <a:xfrm>
                  <a:off x="5371717" y="4700526"/>
                  <a:ext cx="793807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上富良野町</a:t>
                  </a:r>
                </a:p>
              </p:txBody>
            </p:sp>
            <p:sp>
              <p:nvSpPr>
                <p:cNvPr id="475" name="正方形/長方形 474"/>
                <p:cNvSpPr/>
                <p:nvPr/>
              </p:nvSpPr>
              <p:spPr>
                <a:xfrm>
                  <a:off x="5261740" y="4864572"/>
                  <a:ext cx="793807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中富良野町</a:t>
                  </a:r>
                </a:p>
              </p:txBody>
            </p:sp>
            <p:sp>
              <p:nvSpPr>
                <p:cNvPr id="476" name="正方形/長方形 475"/>
                <p:cNvSpPr/>
                <p:nvPr/>
              </p:nvSpPr>
              <p:spPr>
                <a:xfrm>
                  <a:off x="5356636" y="5432879"/>
                  <a:ext cx="793807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南富良野町</a:t>
                  </a:r>
                </a:p>
              </p:txBody>
            </p:sp>
            <p:sp>
              <p:nvSpPr>
                <p:cNvPr id="477" name="正方形/長方形 476"/>
                <p:cNvSpPr/>
                <p:nvPr/>
              </p:nvSpPr>
              <p:spPr>
                <a:xfrm>
                  <a:off x="5439814" y="5712591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占冠村</a:t>
                  </a:r>
                </a:p>
              </p:txBody>
            </p:sp>
            <p:sp>
              <p:nvSpPr>
                <p:cNvPr id="478" name="正方形/長方形 477"/>
                <p:cNvSpPr/>
                <p:nvPr/>
              </p:nvSpPr>
              <p:spPr>
                <a:xfrm>
                  <a:off x="6141511" y="4069469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上川町</a:t>
                  </a:r>
                </a:p>
              </p:txBody>
            </p:sp>
            <p:sp>
              <p:nvSpPr>
                <p:cNvPr id="479" name="正方形/長方形 478"/>
                <p:cNvSpPr/>
                <p:nvPr/>
              </p:nvSpPr>
              <p:spPr>
                <a:xfrm>
                  <a:off x="5409330" y="3734305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比布町</a:t>
                  </a:r>
                </a:p>
              </p:txBody>
            </p:sp>
            <p:sp>
              <p:nvSpPr>
                <p:cNvPr id="480" name="正方形/長方形 479"/>
                <p:cNvSpPr/>
                <p:nvPr/>
              </p:nvSpPr>
              <p:spPr>
                <a:xfrm>
                  <a:off x="5262154" y="4316881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東神楽町</a:t>
                  </a:r>
                </a:p>
              </p:txBody>
            </p:sp>
            <p:sp>
              <p:nvSpPr>
                <p:cNvPr id="481" name="正方形/長方形 480"/>
                <p:cNvSpPr/>
                <p:nvPr/>
              </p:nvSpPr>
              <p:spPr>
                <a:xfrm>
                  <a:off x="4701778" y="3794955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沼田町</a:t>
                  </a:r>
                </a:p>
              </p:txBody>
            </p:sp>
            <p:sp>
              <p:nvSpPr>
                <p:cNvPr id="482" name="正方形/長方形 481"/>
                <p:cNvSpPr/>
                <p:nvPr/>
              </p:nvSpPr>
              <p:spPr>
                <a:xfrm>
                  <a:off x="3998734" y="4251366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雨竜町</a:t>
                  </a:r>
                </a:p>
              </p:txBody>
            </p:sp>
            <p:sp>
              <p:nvSpPr>
                <p:cNvPr id="483" name="正方形/長方形 482"/>
                <p:cNvSpPr/>
                <p:nvPr/>
              </p:nvSpPr>
              <p:spPr>
                <a:xfrm>
                  <a:off x="4217036" y="4083420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北竜町</a:t>
                  </a:r>
                </a:p>
              </p:txBody>
            </p:sp>
            <p:sp>
              <p:nvSpPr>
                <p:cNvPr id="484" name="正方形/長方形 483"/>
                <p:cNvSpPr/>
                <p:nvPr/>
              </p:nvSpPr>
              <p:spPr>
                <a:xfrm>
                  <a:off x="8866105" y="4092954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清里町</a:t>
                  </a:r>
                </a:p>
              </p:txBody>
            </p:sp>
            <p:sp>
              <p:nvSpPr>
                <p:cNvPr id="485" name="正方形/長方形 484"/>
                <p:cNvSpPr/>
                <p:nvPr/>
              </p:nvSpPr>
              <p:spPr>
                <a:xfrm>
                  <a:off x="7847877" y="4403587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津別町</a:t>
                  </a:r>
                </a:p>
              </p:txBody>
            </p:sp>
            <p:sp>
              <p:nvSpPr>
                <p:cNvPr id="486" name="正方形/長方形 485"/>
                <p:cNvSpPr/>
                <p:nvPr/>
              </p:nvSpPr>
              <p:spPr>
                <a:xfrm>
                  <a:off x="3195984" y="1041507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利尻町</a:t>
                  </a:r>
                </a:p>
              </p:txBody>
            </p:sp>
            <p:sp>
              <p:nvSpPr>
                <p:cNvPr id="487" name="正方形/長方形 486"/>
                <p:cNvSpPr/>
                <p:nvPr/>
              </p:nvSpPr>
              <p:spPr>
                <a:xfrm>
                  <a:off x="3084082" y="479399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礼文町</a:t>
                  </a:r>
                </a:p>
              </p:txBody>
            </p:sp>
            <p:sp>
              <p:nvSpPr>
                <p:cNvPr id="488" name="正方形/長方形 487"/>
                <p:cNvSpPr/>
                <p:nvPr/>
              </p:nvSpPr>
              <p:spPr>
                <a:xfrm>
                  <a:off x="4361521" y="996436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豊富町</a:t>
                  </a:r>
                </a:p>
              </p:txBody>
            </p:sp>
            <p:sp>
              <p:nvSpPr>
                <p:cNvPr id="489" name="正方形/長方形 488"/>
                <p:cNvSpPr/>
                <p:nvPr/>
              </p:nvSpPr>
              <p:spPr>
                <a:xfrm>
                  <a:off x="5732946" y="2843213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下川町</a:t>
                  </a:r>
                </a:p>
              </p:txBody>
            </p:sp>
            <p:sp>
              <p:nvSpPr>
                <p:cNvPr id="490" name="正方形/長方形 489"/>
                <p:cNvSpPr/>
                <p:nvPr/>
              </p:nvSpPr>
              <p:spPr>
                <a:xfrm>
                  <a:off x="5116637" y="3875661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鷹栖町</a:t>
                  </a:r>
                </a:p>
              </p:txBody>
            </p:sp>
            <p:sp>
              <p:nvSpPr>
                <p:cNvPr id="491" name="正方形/長方形 490"/>
                <p:cNvSpPr/>
                <p:nvPr/>
              </p:nvSpPr>
              <p:spPr>
                <a:xfrm>
                  <a:off x="5710939" y="4514346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美瑛町</a:t>
                  </a:r>
                </a:p>
              </p:txBody>
            </p:sp>
            <p:sp>
              <p:nvSpPr>
                <p:cNvPr id="492" name="正方形/長方形 491"/>
                <p:cNvSpPr/>
                <p:nvPr/>
              </p:nvSpPr>
              <p:spPr>
                <a:xfrm>
                  <a:off x="5203387" y="3287713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剣淵町</a:t>
                  </a:r>
                </a:p>
              </p:txBody>
            </p:sp>
            <p:sp>
              <p:nvSpPr>
                <p:cNvPr id="493" name="正方形/長方形 492"/>
                <p:cNvSpPr/>
                <p:nvPr/>
              </p:nvSpPr>
              <p:spPr>
                <a:xfrm>
                  <a:off x="4891649" y="2138910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中川町</a:t>
                  </a:r>
                </a:p>
              </p:txBody>
            </p:sp>
            <p:sp>
              <p:nvSpPr>
                <p:cNvPr id="494" name="正方形/長方形 493"/>
                <p:cNvSpPr/>
                <p:nvPr/>
              </p:nvSpPr>
              <p:spPr>
                <a:xfrm>
                  <a:off x="4859503" y="2905394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幌加内町</a:t>
                  </a:r>
                </a:p>
              </p:txBody>
            </p:sp>
            <p:sp>
              <p:nvSpPr>
                <p:cNvPr id="495" name="正方形/長方形 494"/>
                <p:cNvSpPr/>
                <p:nvPr/>
              </p:nvSpPr>
              <p:spPr>
                <a:xfrm>
                  <a:off x="4250436" y="2364731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初山別村</a:t>
                  </a:r>
                </a:p>
              </p:txBody>
            </p:sp>
            <p:sp>
              <p:nvSpPr>
                <p:cNvPr id="496" name="正方形/長方形 495"/>
                <p:cNvSpPr/>
                <p:nvPr/>
              </p:nvSpPr>
              <p:spPr>
                <a:xfrm>
                  <a:off x="4937304" y="795338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猿払村</a:t>
                  </a:r>
                </a:p>
              </p:txBody>
            </p:sp>
            <p:sp>
              <p:nvSpPr>
                <p:cNvPr id="497" name="正方形/長方形 496"/>
                <p:cNvSpPr/>
                <p:nvPr/>
              </p:nvSpPr>
              <p:spPr>
                <a:xfrm>
                  <a:off x="5055407" y="1554433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中頓別町</a:t>
                  </a:r>
                </a:p>
              </p:txBody>
            </p:sp>
            <p:sp>
              <p:nvSpPr>
                <p:cNvPr id="498" name="正方形/長方形 497"/>
                <p:cNvSpPr/>
                <p:nvPr/>
              </p:nvSpPr>
              <p:spPr>
                <a:xfrm>
                  <a:off x="4684759" y="1304252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幌延町</a:t>
                  </a:r>
                </a:p>
              </p:txBody>
            </p:sp>
            <p:sp>
              <p:nvSpPr>
                <p:cNvPr id="499" name="正方形/長方形 498"/>
                <p:cNvSpPr/>
                <p:nvPr/>
              </p:nvSpPr>
              <p:spPr>
                <a:xfrm>
                  <a:off x="3482946" y="801017"/>
                  <a:ext cx="793807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利尻富士町</a:t>
                  </a:r>
                </a:p>
              </p:txBody>
            </p:sp>
            <p:sp>
              <p:nvSpPr>
                <p:cNvPr id="500" name="正方形/長方形 499"/>
                <p:cNvSpPr/>
                <p:nvPr/>
              </p:nvSpPr>
              <p:spPr>
                <a:xfrm>
                  <a:off x="9046287" y="3655541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斜里町</a:t>
                  </a:r>
                </a:p>
              </p:txBody>
            </p:sp>
            <p:sp>
              <p:nvSpPr>
                <p:cNvPr id="501" name="正方形/長方形 500"/>
                <p:cNvSpPr/>
                <p:nvPr/>
              </p:nvSpPr>
              <p:spPr>
                <a:xfrm>
                  <a:off x="5584517" y="1826847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枝幸町</a:t>
                  </a:r>
                </a:p>
              </p:txBody>
            </p:sp>
            <p:sp>
              <p:nvSpPr>
                <p:cNvPr id="502" name="正方形/長方形 501"/>
                <p:cNvSpPr/>
                <p:nvPr/>
              </p:nvSpPr>
              <p:spPr>
                <a:xfrm>
                  <a:off x="4392968" y="3464294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小平町</a:t>
                  </a:r>
                </a:p>
              </p:txBody>
            </p:sp>
            <p:sp>
              <p:nvSpPr>
                <p:cNvPr id="503" name="正方形/長方形 502"/>
                <p:cNvSpPr/>
                <p:nvPr/>
              </p:nvSpPr>
              <p:spPr>
                <a:xfrm>
                  <a:off x="3845157" y="3956070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増毛町</a:t>
                  </a:r>
                </a:p>
              </p:txBody>
            </p:sp>
            <p:sp>
              <p:nvSpPr>
                <p:cNvPr id="504" name="正方形/長方形 503"/>
                <p:cNvSpPr/>
                <p:nvPr/>
              </p:nvSpPr>
              <p:spPr>
                <a:xfrm>
                  <a:off x="4904485" y="1904039"/>
                  <a:ext cx="793807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音威子府村</a:t>
                  </a:r>
                </a:p>
              </p:txBody>
            </p:sp>
            <p:sp>
              <p:nvSpPr>
                <p:cNvPr id="505" name="正方形/長方形 504"/>
                <p:cNvSpPr/>
                <p:nvPr/>
              </p:nvSpPr>
              <p:spPr>
                <a:xfrm>
                  <a:off x="5868333" y="4273633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東川町</a:t>
                  </a:r>
                </a:p>
              </p:txBody>
            </p:sp>
            <p:sp>
              <p:nvSpPr>
                <p:cNvPr id="506" name="正方形/長方形 505"/>
                <p:cNvSpPr/>
                <p:nvPr/>
              </p:nvSpPr>
              <p:spPr>
                <a:xfrm>
                  <a:off x="5261739" y="3525007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和寒町</a:t>
                  </a:r>
                </a:p>
              </p:txBody>
            </p:sp>
            <p:sp>
              <p:nvSpPr>
                <p:cNvPr id="507" name="正方形/長方形 506"/>
                <p:cNvSpPr/>
                <p:nvPr/>
              </p:nvSpPr>
              <p:spPr>
                <a:xfrm>
                  <a:off x="4452568" y="1987950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遠別町</a:t>
                  </a:r>
                </a:p>
              </p:txBody>
            </p:sp>
            <p:sp>
              <p:nvSpPr>
                <p:cNvPr id="508" name="正方形/長方形 507"/>
                <p:cNvSpPr/>
                <p:nvPr/>
              </p:nvSpPr>
              <p:spPr>
                <a:xfrm>
                  <a:off x="8177483" y="3813918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大空町</a:t>
                  </a:r>
                </a:p>
              </p:txBody>
            </p:sp>
            <p:sp>
              <p:nvSpPr>
                <p:cNvPr id="509" name="正方形/長方形 508"/>
                <p:cNvSpPr/>
                <p:nvPr/>
              </p:nvSpPr>
              <p:spPr>
                <a:xfrm>
                  <a:off x="3450515" y="6678379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白老町</a:t>
                  </a:r>
                </a:p>
              </p:txBody>
            </p:sp>
            <p:sp>
              <p:nvSpPr>
                <p:cNvPr id="510" name="正方形/長方形 509"/>
                <p:cNvSpPr/>
                <p:nvPr/>
              </p:nvSpPr>
              <p:spPr>
                <a:xfrm>
                  <a:off x="4545504" y="6414973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厚真町</a:t>
                  </a:r>
                </a:p>
              </p:txBody>
            </p:sp>
            <p:sp>
              <p:nvSpPr>
                <p:cNvPr id="511" name="正方形/長方形 510"/>
                <p:cNvSpPr/>
                <p:nvPr/>
              </p:nvSpPr>
              <p:spPr>
                <a:xfrm>
                  <a:off x="2970329" y="6712744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壮瞥町</a:t>
                  </a:r>
                </a:p>
              </p:txBody>
            </p:sp>
            <p:sp>
              <p:nvSpPr>
                <p:cNvPr id="512" name="正方形/長方形 511"/>
                <p:cNvSpPr/>
                <p:nvPr/>
              </p:nvSpPr>
              <p:spPr>
                <a:xfrm>
                  <a:off x="4955709" y="6275418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むかわ町</a:t>
                  </a:r>
                </a:p>
              </p:txBody>
            </p:sp>
            <p:sp>
              <p:nvSpPr>
                <p:cNvPr id="513" name="正方形/長方形 512"/>
                <p:cNvSpPr/>
                <p:nvPr/>
              </p:nvSpPr>
              <p:spPr>
                <a:xfrm>
                  <a:off x="4944780" y="6893719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日高町</a:t>
                  </a:r>
                </a:p>
              </p:txBody>
            </p:sp>
            <p:sp>
              <p:nvSpPr>
                <p:cNvPr id="514" name="正方形/長方形 513"/>
                <p:cNvSpPr/>
                <p:nvPr/>
              </p:nvSpPr>
              <p:spPr>
                <a:xfrm>
                  <a:off x="2823929" y="6549837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洞爺湖町</a:t>
                  </a:r>
                </a:p>
              </p:txBody>
            </p:sp>
            <p:sp>
              <p:nvSpPr>
                <p:cNvPr id="515" name="正方形/長方形 514"/>
                <p:cNvSpPr/>
                <p:nvPr/>
              </p:nvSpPr>
              <p:spPr>
                <a:xfrm>
                  <a:off x="2430269" y="6566657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豊浦町</a:t>
                  </a:r>
                </a:p>
              </p:txBody>
            </p:sp>
            <p:sp>
              <p:nvSpPr>
                <p:cNvPr id="516" name="正方形/長方形 515"/>
                <p:cNvSpPr/>
                <p:nvPr/>
              </p:nvSpPr>
              <p:spPr>
                <a:xfrm>
                  <a:off x="5367104" y="6885026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新冠町</a:t>
                  </a:r>
                </a:p>
              </p:txBody>
            </p:sp>
            <p:sp>
              <p:nvSpPr>
                <p:cNvPr id="517" name="正方形/長方形 516"/>
                <p:cNvSpPr/>
                <p:nvPr/>
              </p:nvSpPr>
              <p:spPr>
                <a:xfrm>
                  <a:off x="5305439" y="2310800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美深町</a:t>
                  </a:r>
                </a:p>
              </p:txBody>
            </p:sp>
            <p:sp>
              <p:nvSpPr>
                <p:cNvPr id="518" name="正方形/長方形 517"/>
                <p:cNvSpPr/>
                <p:nvPr/>
              </p:nvSpPr>
              <p:spPr>
                <a:xfrm>
                  <a:off x="4505256" y="3169250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苫前町</a:t>
                  </a:r>
                </a:p>
              </p:txBody>
            </p:sp>
            <p:sp>
              <p:nvSpPr>
                <p:cNvPr id="519" name="正方形/長方形 518"/>
                <p:cNvSpPr/>
                <p:nvPr/>
              </p:nvSpPr>
              <p:spPr>
                <a:xfrm>
                  <a:off x="4480140" y="2801218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羽幌町</a:t>
                  </a:r>
                </a:p>
              </p:txBody>
            </p:sp>
            <p:sp>
              <p:nvSpPr>
                <p:cNvPr id="520" name="正方形/長方形 519"/>
                <p:cNvSpPr/>
                <p:nvPr/>
              </p:nvSpPr>
              <p:spPr>
                <a:xfrm>
                  <a:off x="5192109" y="1147265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浜頓別町</a:t>
                  </a:r>
                </a:p>
              </p:txBody>
            </p:sp>
            <p:sp>
              <p:nvSpPr>
                <p:cNvPr id="521" name="正方形/長方形 520"/>
                <p:cNvSpPr/>
                <p:nvPr/>
              </p:nvSpPr>
              <p:spPr>
                <a:xfrm>
                  <a:off x="7975204" y="4019466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美幌町</a:t>
                  </a:r>
                </a:p>
              </p:txBody>
            </p:sp>
            <p:sp>
              <p:nvSpPr>
                <p:cNvPr id="522" name="正方形/長方形 521"/>
                <p:cNvSpPr/>
                <p:nvPr/>
              </p:nvSpPr>
              <p:spPr>
                <a:xfrm>
                  <a:off x="6130925" y="2855983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西興部村</a:t>
                  </a:r>
                </a:p>
              </p:txBody>
            </p:sp>
            <p:sp>
              <p:nvSpPr>
                <p:cNvPr id="523" name="正方形/長方形 522"/>
                <p:cNvSpPr/>
                <p:nvPr/>
              </p:nvSpPr>
              <p:spPr>
                <a:xfrm>
                  <a:off x="6030037" y="2345258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雄武町</a:t>
                  </a:r>
                </a:p>
              </p:txBody>
            </p:sp>
            <p:sp>
              <p:nvSpPr>
                <p:cNvPr id="524" name="正方形/長方形 523"/>
                <p:cNvSpPr/>
                <p:nvPr/>
              </p:nvSpPr>
              <p:spPr>
                <a:xfrm>
                  <a:off x="5252117" y="6462871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平取町</a:t>
                  </a:r>
                </a:p>
              </p:txBody>
            </p:sp>
            <p:sp>
              <p:nvSpPr>
                <p:cNvPr id="525" name="正方形/長方形 524"/>
                <p:cNvSpPr/>
                <p:nvPr/>
              </p:nvSpPr>
              <p:spPr>
                <a:xfrm>
                  <a:off x="6347054" y="7666797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様似町</a:t>
                  </a:r>
                </a:p>
              </p:txBody>
            </p:sp>
            <p:sp>
              <p:nvSpPr>
                <p:cNvPr id="526" name="正方形/長方形 525"/>
                <p:cNvSpPr/>
                <p:nvPr/>
              </p:nvSpPr>
              <p:spPr>
                <a:xfrm>
                  <a:off x="5528099" y="7124491"/>
                  <a:ext cx="793807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新ひだか町</a:t>
                  </a:r>
                </a:p>
              </p:txBody>
            </p:sp>
            <p:sp>
              <p:nvSpPr>
                <p:cNvPr id="527" name="正方形/長方形 526"/>
                <p:cNvSpPr/>
                <p:nvPr/>
              </p:nvSpPr>
              <p:spPr>
                <a:xfrm>
                  <a:off x="6627318" y="5665323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音更町</a:t>
                  </a:r>
                </a:p>
              </p:txBody>
            </p:sp>
            <p:sp>
              <p:nvSpPr>
                <p:cNvPr id="528" name="正方形/長方形 527"/>
                <p:cNvSpPr/>
                <p:nvPr/>
              </p:nvSpPr>
              <p:spPr>
                <a:xfrm>
                  <a:off x="9451099" y="4055740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標津町</a:t>
                  </a:r>
                </a:p>
              </p:txBody>
            </p:sp>
            <p:sp>
              <p:nvSpPr>
                <p:cNvPr id="529" name="正方形/長方形 528"/>
                <p:cNvSpPr/>
                <p:nvPr/>
              </p:nvSpPr>
              <p:spPr>
                <a:xfrm>
                  <a:off x="6470136" y="4790340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上士幌町</a:t>
                  </a:r>
                </a:p>
              </p:txBody>
            </p:sp>
            <p:sp>
              <p:nvSpPr>
                <p:cNvPr id="530" name="正方形/長方形 529"/>
                <p:cNvSpPr/>
                <p:nvPr/>
              </p:nvSpPr>
              <p:spPr>
                <a:xfrm>
                  <a:off x="6517164" y="7916972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えりも町</a:t>
                  </a:r>
                </a:p>
              </p:txBody>
            </p:sp>
            <p:sp>
              <p:nvSpPr>
                <p:cNvPr id="531" name="正方形/長方形 530"/>
                <p:cNvSpPr/>
                <p:nvPr/>
              </p:nvSpPr>
              <p:spPr>
                <a:xfrm>
                  <a:off x="6422399" y="6873873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大樹町</a:t>
                  </a:r>
                </a:p>
              </p:txBody>
            </p:sp>
            <p:sp>
              <p:nvSpPr>
                <p:cNvPr id="532" name="正方形/長方形 531"/>
                <p:cNvSpPr/>
                <p:nvPr/>
              </p:nvSpPr>
              <p:spPr>
                <a:xfrm>
                  <a:off x="7341108" y="6012221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浦幌町</a:t>
                  </a:r>
                </a:p>
              </p:txBody>
            </p:sp>
            <p:sp>
              <p:nvSpPr>
                <p:cNvPr id="533" name="正方形/長方形 532"/>
                <p:cNvSpPr/>
                <p:nvPr/>
              </p:nvSpPr>
              <p:spPr>
                <a:xfrm>
                  <a:off x="8823542" y="5802437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釧路町</a:t>
                  </a:r>
                </a:p>
              </p:txBody>
            </p:sp>
            <p:sp>
              <p:nvSpPr>
                <p:cNvPr id="534" name="正方形/長方形 533"/>
                <p:cNvSpPr/>
                <p:nvPr/>
              </p:nvSpPr>
              <p:spPr>
                <a:xfrm>
                  <a:off x="7278672" y="4594697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陸別町</a:t>
                  </a:r>
                </a:p>
              </p:txBody>
            </p:sp>
            <p:sp>
              <p:nvSpPr>
                <p:cNvPr id="535" name="正方形/長方形 534"/>
                <p:cNvSpPr/>
                <p:nvPr/>
              </p:nvSpPr>
              <p:spPr>
                <a:xfrm>
                  <a:off x="7160774" y="5003481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足寄町</a:t>
                  </a:r>
                </a:p>
              </p:txBody>
            </p:sp>
            <p:sp>
              <p:nvSpPr>
                <p:cNvPr id="536" name="正方形/長方形 535"/>
                <p:cNvSpPr/>
                <p:nvPr/>
              </p:nvSpPr>
              <p:spPr>
                <a:xfrm>
                  <a:off x="6953168" y="6363992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豊頃町</a:t>
                  </a:r>
                </a:p>
              </p:txBody>
            </p:sp>
            <p:sp>
              <p:nvSpPr>
                <p:cNvPr id="537" name="正方形/長方形 536"/>
                <p:cNvSpPr/>
                <p:nvPr/>
              </p:nvSpPr>
              <p:spPr>
                <a:xfrm>
                  <a:off x="7196540" y="5386395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本別町</a:t>
                  </a:r>
                </a:p>
              </p:txBody>
            </p:sp>
            <p:sp>
              <p:nvSpPr>
                <p:cNvPr id="538" name="正方形/長方形 537"/>
                <p:cNvSpPr/>
                <p:nvPr/>
              </p:nvSpPr>
              <p:spPr>
                <a:xfrm>
                  <a:off x="6238437" y="3341679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滝上町</a:t>
                  </a:r>
                </a:p>
              </p:txBody>
            </p:sp>
            <p:sp>
              <p:nvSpPr>
                <p:cNvPr id="539" name="正方形/長方形 538"/>
                <p:cNvSpPr/>
                <p:nvPr/>
              </p:nvSpPr>
              <p:spPr>
                <a:xfrm>
                  <a:off x="8585760" y="3869311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小清水町</a:t>
                  </a:r>
                </a:p>
              </p:txBody>
            </p:sp>
            <p:sp>
              <p:nvSpPr>
                <p:cNvPr id="540" name="正方形/長方形 539"/>
                <p:cNvSpPr/>
                <p:nvPr/>
              </p:nvSpPr>
              <p:spPr>
                <a:xfrm>
                  <a:off x="4388561" y="1555106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天塩町</a:t>
                  </a:r>
                </a:p>
              </p:txBody>
            </p:sp>
            <p:sp>
              <p:nvSpPr>
                <p:cNvPr id="541" name="正方形/長方形 540"/>
                <p:cNvSpPr/>
                <p:nvPr/>
              </p:nvSpPr>
              <p:spPr>
                <a:xfrm>
                  <a:off x="7242806" y="4171156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訓子府町</a:t>
                  </a:r>
                </a:p>
              </p:txBody>
            </p:sp>
            <p:sp>
              <p:nvSpPr>
                <p:cNvPr id="542" name="正方形/長方形 541"/>
                <p:cNvSpPr/>
                <p:nvPr/>
              </p:nvSpPr>
              <p:spPr>
                <a:xfrm>
                  <a:off x="7465304" y="3415789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佐呂間町</a:t>
                  </a:r>
                </a:p>
              </p:txBody>
            </p:sp>
            <p:sp>
              <p:nvSpPr>
                <p:cNvPr id="543" name="正方形/長方形 542"/>
                <p:cNvSpPr/>
                <p:nvPr/>
              </p:nvSpPr>
              <p:spPr>
                <a:xfrm>
                  <a:off x="4478255" y="6167109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安平町</a:t>
                  </a:r>
                </a:p>
              </p:txBody>
            </p:sp>
            <p:sp>
              <p:nvSpPr>
                <p:cNvPr id="544" name="正方形/長方形 543"/>
                <p:cNvSpPr/>
                <p:nvPr/>
              </p:nvSpPr>
              <p:spPr>
                <a:xfrm>
                  <a:off x="6064810" y="6633132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中札内村</a:t>
                  </a:r>
                </a:p>
              </p:txBody>
            </p:sp>
            <p:sp>
              <p:nvSpPr>
                <p:cNvPr id="545" name="正方形/長方形 544"/>
                <p:cNvSpPr/>
                <p:nvPr/>
              </p:nvSpPr>
              <p:spPr>
                <a:xfrm>
                  <a:off x="7047151" y="5791090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池田町</a:t>
                  </a:r>
                </a:p>
              </p:txBody>
            </p:sp>
            <p:sp>
              <p:nvSpPr>
                <p:cNvPr id="546" name="正方形/長方形 545"/>
                <p:cNvSpPr/>
                <p:nvPr/>
              </p:nvSpPr>
              <p:spPr>
                <a:xfrm>
                  <a:off x="9225674" y="5561835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厚岸町</a:t>
                  </a:r>
                </a:p>
              </p:txBody>
            </p:sp>
            <p:sp>
              <p:nvSpPr>
                <p:cNvPr id="547" name="正方形/長方形 546"/>
                <p:cNvSpPr/>
                <p:nvPr/>
              </p:nvSpPr>
              <p:spPr>
                <a:xfrm>
                  <a:off x="9683895" y="5369860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浜中町</a:t>
                  </a:r>
                </a:p>
              </p:txBody>
            </p:sp>
            <p:sp>
              <p:nvSpPr>
                <p:cNvPr id="548" name="正方形/長方形 547"/>
                <p:cNvSpPr/>
                <p:nvPr/>
              </p:nvSpPr>
              <p:spPr>
                <a:xfrm>
                  <a:off x="8737476" y="5132537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標茶町</a:t>
                  </a:r>
                </a:p>
              </p:txBody>
            </p:sp>
            <p:sp>
              <p:nvSpPr>
                <p:cNvPr id="549" name="正方形/長方形 548"/>
                <p:cNvSpPr/>
                <p:nvPr/>
              </p:nvSpPr>
              <p:spPr>
                <a:xfrm>
                  <a:off x="7806230" y="5552729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白糠町</a:t>
                  </a:r>
                </a:p>
              </p:txBody>
            </p:sp>
            <p:sp>
              <p:nvSpPr>
                <p:cNvPr id="550" name="正方形/長方形 549"/>
                <p:cNvSpPr/>
                <p:nvPr/>
              </p:nvSpPr>
              <p:spPr>
                <a:xfrm>
                  <a:off x="6049210" y="4921894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新得町</a:t>
                  </a:r>
                </a:p>
              </p:txBody>
            </p:sp>
            <p:sp>
              <p:nvSpPr>
                <p:cNvPr id="551" name="正方形/長方形 550"/>
                <p:cNvSpPr/>
                <p:nvPr/>
              </p:nvSpPr>
              <p:spPr>
                <a:xfrm>
                  <a:off x="6660274" y="5381890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士幌町</a:t>
                  </a:r>
                </a:p>
              </p:txBody>
            </p:sp>
            <p:sp>
              <p:nvSpPr>
                <p:cNvPr id="552" name="正方形/長方形 551"/>
                <p:cNvSpPr/>
                <p:nvPr/>
              </p:nvSpPr>
              <p:spPr>
                <a:xfrm>
                  <a:off x="6480887" y="2615907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興部町</a:t>
                  </a:r>
                </a:p>
              </p:txBody>
            </p:sp>
            <p:sp>
              <p:nvSpPr>
                <p:cNvPr id="553" name="正方形/長方形 552"/>
                <p:cNvSpPr/>
                <p:nvPr/>
              </p:nvSpPr>
              <p:spPr>
                <a:xfrm>
                  <a:off x="6654984" y="6594824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更別村</a:t>
                  </a:r>
                </a:p>
              </p:txBody>
            </p:sp>
            <p:sp>
              <p:nvSpPr>
                <p:cNvPr id="554" name="正方形/長方形 553"/>
                <p:cNvSpPr/>
                <p:nvPr/>
              </p:nvSpPr>
              <p:spPr>
                <a:xfrm>
                  <a:off x="6613606" y="7265281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広尾町</a:t>
                  </a:r>
                </a:p>
              </p:txBody>
            </p:sp>
            <p:sp>
              <p:nvSpPr>
                <p:cNvPr id="555" name="正方形/長方形 554"/>
                <p:cNvSpPr/>
                <p:nvPr/>
              </p:nvSpPr>
              <p:spPr>
                <a:xfrm>
                  <a:off x="8443294" y="4487062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弟子屈町</a:t>
                  </a:r>
                </a:p>
              </p:txBody>
            </p:sp>
            <p:sp>
              <p:nvSpPr>
                <p:cNvPr id="556" name="正方形/長方形 555"/>
                <p:cNvSpPr/>
                <p:nvPr/>
              </p:nvSpPr>
              <p:spPr>
                <a:xfrm>
                  <a:off x="8277141" y="5075120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鶴居村</a:t>
                  </a:r>
                </a:p>
              </p:txBody>
            </p:sp>
            <p:sp>
              <p:nvSpPr>
                <p:cNvPr id="557" name="正方形/長方形 556"/>
                <p:cNvSpPr/>
                <p:nvPr/>
              </p:nvSpPr>
              <p:spPr>
                <a:xfrm>
                  <a:off x="9443985" y="4852066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別海町</a:t>
                  </a:r>
                </a:p>
              </p:txBody>
            </p:sp>
            <p:sp>
              <p:nvSpPr>
                <p:cNvPr id="558" name="正方形/長方形 557"/>
                <p:cNvSpPr/>
                <p:nvPr/>
              </p:nvSpPr>
              <p:spPr>
                <a:xfrm>
                  <a:off x="9718172" y="3540125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羅臼町</a:t>
                  </a:r>
                </a:p>
              </p:txBody>
            </p:sp>
            <p:sp>
              <p:nvSpPr>
                <p:cNvPr id="559" name="正方形/長方形 558"/>
                <p:cNvSpPr/>
                <p:nvPr/>
              </p:nvSpPr>
              <p:spPr>
                <a:xfrm>
                  <a:off x="9125510" y="4440882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中標津町</a:t>
                  </a:r>
                </a:p>
              </p:txBody>
            </p:sp>
            <p:sp>
              <p:nvSpPr>
                <p:cNvPr id="560" name="正方形/長方形 559"/>
                <p:cNvSpPr/>
                <p:nvPr/>
              </p:nvSpPr>
              <p:spPr>
                <a:xfrm>
                  <a:off x="6690273" y="6101549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幕別町</a:t>
                  </a:r>
                </a:p>
              </p:txBody>
            </p:sp>
            <p:sp>
              <p:nvSpPr>
                <p:cNvPr id="561" name="正方形/長方形 560"/>
                <p:cNvSpPr/>
                <p:nvPr/>
              </p:nvSpPr>
              <p:spPr>
                <a:xfrm>
                  <a:off x="6094968" y="6202741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芽室町</a:t>
                  </a:r>
                </a:p>
              </p:txBody>
            </p:sp>
            <p:sp>
              <p:nvSpPr>
                <p:cNvPr id="562" name="正方形/長方形 561"/>
                <p:cNvSpPr/>
                <p:nvPr/>
              </p:nvSpPr>
              <p:spPr>
                <a:xfrm>
                  <a:off x="6046830" y="5875221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清水町</a:t>
                  </a:r>
                </a:p>
              </p:txBody>
            </p:sp>
            <p:sp>
              <p:nvSpPr>
                <p:cNvPr id="563" name="正方形/長方形 562"/>
                <p:cNvSpPr/>
                <p:nvPr/>
              </p:nvSpPr>
              <p:spPr>
                <a:xfrm>
                  <a:off x="6370044" y="5263476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鹿追町</a:t>
                  </a:r>
                </a:p>
              </p:txBody>
            </p:sp>
            <p:sp>
              <p:nvSpPr>
                <p:cNvPr id="564" name="正方形/長方形 563"/>
                <p:cNvSpPr/>
                <p:nvPr/>
              </p:nvSpPr>
              <p:spPr>
                <a:xfrm>
                  <a:off x="6030037" y="7382462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浦河町</a:t>
                  </a:r>
                </a:p>
              </p:txBody>
            </p:sp>
            <p:sp>
              <p:nvSpPr>
                <p:cNvPr id="565" name="正方形/長方形 564"/>
                <p:cNvSpPr/>
                <p:nvPr/>
              </p:nvSpPr>
              <p:spPr>
                <a:xfrm>
                  <a:off x="7245804" y="3188450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湧別町</a:t>
                  </a:r>
                </a:p>
              </p:txBody>
            </p:sp>
            <p:sp>
              <p:nvSpPr>
                <p:cNvPr id="566" name="正方形/長方形 565"/>
                <p:cNvSpPr/>
                <p:nvPr/>
              </p:nvSpPr>
              <p:spPr>
                <a:xfrm>
                  <a:off x="6841305" y="4419278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置戸町</a:t>
                  </a:r>
                </a:p>
              </p:txBody>
            </p:sp>
            <p:sp>
              <p:nvSpPr>
                <p:cNvPr id="567" name="正方形/長方形 566"/>
                <p:cNvSpPr/>
                <p:nvPr/>
              </p:nvSpPr>
              <p:spPr>
                <a:xfrm>
                  <a:off x="6700528" y="3749725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遠軽町</a:t>
                  </a:r>
                </a:p>
              </p:txBody>
            </p:sp>
            <p:sp>
              <p:nvSpPr>
                <p:cNvPr id="578" name="正方形/長方形 577"/>
                <p:cNvSpPr/>
                <p:nvPr/>
              </p:nvSpPr>
              <p:spPr>
                <a:xfrm>
                  <a:off x="4889663" y="5657258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夕張市</a:t>
                  </a:r>
                </a:p>
              </p:txBody>
            </p:sp>
            <p:sp>
              <p:nvSpPr>
                <p:cNvPr id="580" name="正方形/長方形 579"/>
                <p:cNvSpPr/>
                <p:nvPr/>
              </p:nvSpPr>
              <p:spPr>
                <a:xfrm>
                  <a:off x="3901642" y="5908634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北広島市</a:t>
                  </a:r>
                </a:p>
              </p:txBody>
            </p:sp>
            <p:sp>
              <p:nvSpPr>
                <p:cNvPr id="581" name="正方形/長方形 580"/>
                <p:cNvSpPr/>
                <p:nvPr/>
              </p:nvSpPr>
              <p:spPr>
                <a:xfrm>
                  <a:off x="3253842" y="6433573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伊達市</a:t>
                  </a:r>
                </a:p>
              </p:txBody>
            </p:sp>
            <p:sp>
              <p:nvSpPr>
                <p:cNvPr id="582" name="正方形/長方形 581"/>
                <p:cNvSpPr/>
                <p:nvPr/>
              </p:nvSpPr>
              <p:spPr>
                <a:xfrm>
                  <a:off x="5646215" y="6089660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日高町</a:t>
                  </a:r>
                </a:p>
              </p:txBody>
            </p:sp>
            <p:sp>
              <p:nvSpPr>
                <p:cNvPr id="583" name="正方形/長方形 582"/>
                <p:cNvSpPr/>
                <p:nvPr/>
              </p:nvSpPr>
              <p:spPr>
                <a:xfrm>
                  <a:off x="8033858" y="5326000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釧路市</a:t>
                  </a:r>
                </a:p>
              </p:txBody>
            </p:sp>
            <p:sp>
              <p:nvSpPr>
                <p:cNvPr id="585" name="正方形/長方形 584"/>
                <p:cNvSpPr/>
                <p:nvPr/>
              </p:nvSpPr>
              <p:spPr>
                <a:xfrm>
                  <a:off x="3160440" y="5790710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札幌市</a:t>
                  </a:r>
                </a:p>
              </p:txBody>
            </p:sp>
          </p:grpSp>
          <p:grpSp>
            <p:nvGrpSpPr>
              <p:cNvPr id="622" name="グループ化 621"/>
              <p:cNvGrpSpPr/>
              <p:nvPr/>
            </p:nvGrpSpPr>
            <p:grpSpPr>
              <a:xfrm>
                <a:off x="3377248" y="5385665"/>
                <a:ext cx="849007" cy="776710"/>
                <a:chOff x="3377248" y="5385665"/>
                <a:chExt cx="849007" cy="776710"/>
              </a:xfrm>
            </p:grpSpPr>
            <p:sp>
              <p:nvSpPr>
                <p:cNvPr id="623" name="正方形/長方形 622"/>
                <p:cNvSpPr/>
                <p:nvPr/>
              </p:nvSpPr>
              <p:spPr>
                <a:xfrm>
                  <a:off x="3498056" y="5711489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6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中央区</a:t>
                  </a:r>
                </a:p>
              </p:txBody>
            </p:sp>
            <p:sp>
              <p:nvSpPr>
                <p:cNvPr id="624" name="正方形/長方形 623"/>
                <p:cNvSpPr/>
                <p:nvPr/>
              </p:nvSpPr>
              <p:spPr>
                <a:xfrm>
                  <a:off x="3610490" y="5385665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6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北区</a:t>
                  </a:r>
                </a:p>
              </p:txBody>
            </p:sp>
            <p:sp>
              <p:nvSpPr>
                <p:cNvPr id="625" name="正方形/長方形 624"/>
                <p:cNvSpPr/>
                <p:nvPr/>
              </p:nvSpPr>
              <p:spPr>
                <a:xfrm>
                  <a:off x="3798991" y="5477026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6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東区</a:t>
                  </a:r>
                </a:p>
              </p:txBody>
            </p:sp>
            <p:sp>
              <p:nvSpPr>
                <p:cNvPr id="626" name="正方形/長方形 625"/>
                <p:cNvSpPr/>
                <p:nvPr/>
              </p:nvSpPr>
              <p:spPr>
                <a:xfrm>
                  <a:off x="3725591" y="5604090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6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白石区</a:t>
                  </a:r>
                </a:p>
              </p:txBody>
            </p:sp>
            <p:sp>
              <p:nvSpPr>
                <p:cNvPr id="627" name="正方形/長方形 626"/>
                <p:cNvSpPr/>
                <p:nvPr/>
              </p:nvSpPr>
              <p:spPr>
                <a:xfrm>
                  <a:off x="3572207" y="5835715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6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豊平区</a:t>
                  </a:r>
                </a:p>
              </p:txBody>
            </p:sp>
            <p:sp>
              <p:nvSpPr>
                <p:cNvPr id="628" name="正方形/長方形 627"/>
                <p:cNvSpPr/>
                <p:nvPr/>
              </p:nvSpPr>
              <p:spPr>
                <a:xfrm>
                  <a:off x="3406359" y="5977709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6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南区</a:t>
                  </a:r>
                </a:p>
              </p:txBody>
            </p:sp>
            <p:sp>
              <p:nvSpPr>
                <p:cNvPr id="629" name="正方形/長方形 628"/>
                <p:cNvSpPr/>
                <p:nvPr/>
              </p:nvSpPr>
              <p:spPr>
                <a:xfrm>
                  <a:off x="3440698" y="5608380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6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西区</a:t>
                  </a:r>
                </a:p>
              </p:txBody>
            </p:sp>
            <p:sp>
              <p:nvSpPr>
                <p:cNvPr id="630" name="正方形/長方形 629"/>
                <p:cNvSpPr/>
                <p:nvPr/>
              </p:nvSpPr>
              <p:spPr>
                <a:xfrm>
                  <a:off x="3810757" y="5718451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6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厚別区</a:t>
                  </a:r>
                </a:p>
              </p:txBody>
            </p:sp>
            <p:sp>
              <p:nvSpPr>
                <p:cNvPr id="631" name="正方形/長方形 630"/>
                <p:cNvSpPr/>
                <p:nvPr/>
              </p:nvSpPr>
              <p:spPr>
                <a:xfrm>
                  <a:off x="3377248" y="5498835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6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手稲区</a:t>
                  </a:r>
                </a:p>
              </p:txBody>
            </p:sp>
            <p:sp>
              <p:nvSpPr>
                <p:cNvPr id="632" name="正方形/長方形 631"/>
                <p:cNvSpPr/>
                <p:nvPr/>
              </p:nvSpPr>
              <p:spPr>
                <a:xfrm>
                  <a:off x="3659141" y="5929589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6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清田区</a:t>
                  </a:r>
                </a:p>
              </p:txBody>
            </p:sp>
          </p:grpSp>
        </p:grpSp>
        <p:grpSp>
          <p:nvGrpSpPr>
            <p:cNvPr id="568" name="グループ化 567">
              <a:extLst>
                <a:ext uri="{FF2B5EF4-FFF2-40B4-BE49-F238E27FC236}">
                  <a16:creationId xmlns:a16="http://schemas.microsoft.com/office/drawing/2014/main" id="{68F8FE49-4A08-42E9-A924-BC5F7AF70CD2}"/>
                </a:ext>
              </a:extLst>
            </p:cNvPr>
            <p:cNvGrpSpPr/>
            <p:nvPr/>
          </p:nvGrpSpPr>
          <p:grpSpPr>
            <a:xfrm>
              <a:off x="10418050" y="38173"/>
              <a:ext cx="5799587" cy="4989200"/>
              <a:chOff x="2243138" y="-171450"/>
              <a:chExt cx="6748462" cy="5805488"/>
            </a:xfrm>
          </p:grpSpPr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E69F3D2D-337E-4A44-93FF-96CBC50F1DCE}"/>
                  </a:ext>
                </a:extLst>
              </p:cNvPr>
              <p:cNvSpPr/>
              <p:nvPr/>
            </p:nvSpPr>
            <p:spPr>
              <a:xfrm>
                <a:off x="2243138" y="2624138"/>
                <a:ext cx="2243137" cy="2128837"/>
              </a:xfrm>
              <a:custGeom>
                <a:avLst/>
                <a:gdLst>
                  <a:gd name="connsiteX0" fmla="*/ 681037 w 2243137"/>
                  <a:gd name="connsiteY0" fmla="*/ 1200150 h 2128837"/>
                  <a:gd name="connsiteX1" fmla="*/ 652462 w 2243137"/>
                  <a:gd name="connsiteY1" fmla="*/ 1285875 h 2128837"/>
                  <a:gd name="connsiteX2" fmla="*/ 533400 w 2243137"/>
                  <a:gd name="connsiteY2" fmla="*/ 1319212 h 2128837"/>
                  <a:gd name="connsiteX3" fmla="*/ 519112 w 2243137"/>
                  <a:gd name="connsiteY3" fmla="*/ 1381125 h 2128837"/>
                  <a:gd name="connsiteX4" fmla="*/ 366712 w 2243137"/>
                  <a:gd name="connsiteY4" fmla="*/ 1490662 h 2128837"/>
                  <a:gd name="connsiteX5" fmla="*/ 176212 w 2243137"/>
                  <a:gd name="connsiteY5" fmla="*/ 1633537 h 2128837"/>
                  <a:gd name="connsiteX6" fmla="*/ 57150 w 2243137"/>
                  <a:gd name="connsiteY6" fmla="*/ 1804987 h 2128837"/>
                  <a:gd name="connsiteX7" fmla="*/ 0 w 2243137"/>
                  <a:gd name="connsiteY7" fmla="*/ 1843087 h 2128837"/>
                  <a:gd name="connsiteX8" fmla="*/ 38100 w 2243137"/>
                  <a:gd name="connsiteY8" fmla="*/ 1995487 h 2128837"/>
                  <a:gd name="connsiteX9" fmla="*/ 33337 w 2243137"/>
                  <a:gd name="connsiteY9" fmla="*/ 2071687 h 2128837"/>
                  <a:gd name="connsiteX10" fmla="*/ 33337 w 2243137"/>
                  <a:gd name="connsiteY10" fmla="*/ 2128837 h 2128837"/>
                  <a:gd name="connsiteX11" fmla="*/ 271462 w 2243137"/>
                  <a:gd name="connsiteY11" fmla="*/ 2105025 h 2128837"/>
                  <a:gd name="connsiteX12" fmla="*/ 314325 w 2243137"/>
                  <a:gd name="connsiteY12" fmla="*/ 2124075 h 2128837"/>
                  <a:gd name="connsiteX13" fmla="*/ 366712 w 2243137"/>
                  <a:gd name="connsiteY13" fmla="*/ 1771650 h 2128837"/>
                  <a:gd name="connsiteX14" fmla="*/ 476250 w 2243137"/>
                  <a:gd name="connsiteY14" fmla="*/ 1652587 h 2128837"/>
                  <a:gd name="connsiteX15" fmla="*/ 747712 w 2243137"/>
                  <a:gd name="connsiteY15" fmla="*/ 1576387 h 2128837"/>
                  <a:gd name="connsiteX16" fmla="*/ 785812 w 2243137"/>
                  <a:gd name="connsiteY16" fmla="*/ 1300162 h 2128837"/>
                  <a:gd name="connsiteX17" fmla="*/ 890587 w 2243137"/>
                  <a:gd name="connsiteY17" fmla="*/ 1300162 h 2128837"/>
                  <a:gd name="connsiteX18" fmla="*/ 1028700 w 2243137"/>
                  <a:gd name="connsiteY18" fmla="*/ 971550 h 2128837"/>
                  <a:gd name="connsiteX19" fmla="*/ 1195387 w 2243137"/>
                  <a:gd name="connsiteY19" fmla="*/ 904875 h 2128837"/>
                  <a:gd name="connsiteX20" fmla="*/ 1376362 w 2243137"/>
                  <a:gd name="connsiteY20" fmla="*/ 661987 h 2128837"/>
                  <a:gd name="connsiteX21" fmla="*/ 1743075 w 2243137"/>
                  <a:gd name="connsiteY21" fmla="*/ 633412 h 2128837"/>
                  <a:gd name="connsiteX22" fmla="*/ 1928812 w 2243137"/>
                  <a:gd name="connsiteY22" fmla="*/ 385762 h 2128837"/>
                  <a:gd name="connsiteX23" fmla="*/ 2019300 w 2243137"/>
                  <a:gd name="connsiteY23" fmla="*/ 385762 h 2128837"/>
                  <a:gd name="connsiteX24" fmla="*/ 2095500 w 2243137"/>
                  <a:gd name="connsiteY24" fmla="*/ 442912 h 2128837"/>
                  <a:gd name="connsiteX25" fmla="*/ 2185987 w 2243137"/>
                  <a:gd name="connsiteY25" fmla="*/ 385762 h 2128837"/>
                  <a:gd name="connsiteX26" fmla="*/ 2243137 w 2243137"/>
                  <a:gd name="connsiteY26" fmla="*/ 185737 h 2128837"/>
                  <a:gd name="connsiteX27" fmla="*/ 2052637 w 2243137"/>
                  <a:gd name="connsiteY27" fmla="*/ 266700 h 2128837"/>
                  <a:gd name="connsiteX28" fmla="*/ 1785937 w 2243137"/>
                  <a:gd name="connsiteY28" fmla="*/ 247650 h 2128837"/>
                  <a:gd name="connsiteX29" fmla="*/ 1624012 w 2243137"/>
                  <a:gd name="connsiteY29" fmla="*/ 161925 h 2128837"/>
                  <a:gd name="connsiteX30" fmla="*/ 1590675 w 2243137"/>
                  <a:gd name="connsiteY30" fmla="*/ 90487 h 2128837"/>
                  <a:gd name="connsiteX31" fmla="*/ 1485900 w 2243137"/>
                  <a:gd name="connsiteY31" fmla="*/ 0 h 2128837"/>
                  <a:gd name="connsiteX32" fmla="*/ 1400175 w 2243137"/>
                  <a:gd name="connsiteY32" fmla="*/ 23812 h 2128837"/>
                  <a:gd name="connsiteX33" fmla="*/ 1262062 w 2243137"/>
                  <a:gd name="connsiteY33" fmla="*/ 176212 h 2128837"/>
                  <a:gd name="connsiteX34" fmla="*/ 1252537 w 2243137"/>
                  <a:gd name="connsiteY34" fmla="*/ 290512 h 2128837"/>
                  <a:gd name="connsiteX35" fmla="*/ 1185862 w 2243137"/>
                  <a:gd name="connsiteY35" fmla="*/ 357187 h 2128837"/>
                  <a:gd name="connsiteX36" fmla="*/ 1119187 w 2243137"/>
                  <a:gd name="connsiteY36" fmla="*/ 533400 h 2128837"/>
                  <a:gd name="connsiteX37" fmla="*/ 966787 w 2243137"/>
                  <a:gd name="connsiteY37" fmla="*/ 714375 h 2128837"/>
                  <a:gd name="connsiteX38" fmla="*/ 690562 w 2243137"/>
                  <a:gd name="connsiteY38" fmla="*/ 1071562 h 2128837"/>
                  <a:gd name="connsiteX39" fmla="*/ 652462 w 2243137"/>
                  <a:gd name="connsiteY39" fmla="*/ 1157287 h 2128837"/>
                  <a:gd name="connsiteX40" fmla="*/ 681037 w 2243137"/>
                  <a:gd name="connsiteY40" fmla="*/ 1200150 h 212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243137" h="2128837">
                    <a:moveTo>
                      <a:pt x="681037" y="1200150"/>
                    </a:moveTo>
                    <a:lnTo>
                      <a:pt x="652462" y="1285875"/>
                    </a:lnTo>
                    <a:lnTo>
                      <a:pt x="533400" y="1319212"/>
                    </a:lnTo>
                    <a:lnTo>
                      <a:pt x="519112" y="1381125"/>
                    </a:lnTo>
                    <a:lnTo>
                      <a:pt x="366712" y="1490662"/>
                    </a:lnTo>
                    <a:lnTo>
                      <a:pt x="176212" y="1633537"/>
                    </a:lnTo>
                    <a:lnTo>
                      <a:pt x="57150" y="1804987"/>
                    </a:lnTo>
                    <a:lnTo>
                      <a:pt x="0" y="1843087"/>
                    </a:lnTo>
                    <a:lnTo>
                      <a:pt x="38100" y="1995487"/>
                    </a:lnTo>
                    <a:lnTo>
                      <a:pt x="33337" y="2071687"/>
                    </a:lnTo>
                    <a:lnTo>
                      <a:pt x="33337" y="2128837"/>
                    </a:lnTo>
                    <a:lnTo>
                      <a:pt x="271462" y="2105025"/>
                    </a:lnTo>
                    <a:lnTo>
                      <a:pt x="314325" y="2124075"/>
                    </a:lnTo>
                    <a:lnTo>
                      <a:pt x="366712" y="1771650"/>
                    </a:lnTo>
                    <a:lnTo>
                      <a:pt x="476250" y="1652587"/>
                    </a:lnTo>
                    <a:lnTo>
                      <a:pt x="747712" y="1576387"/>
                    </a:lnTo>
                    <a:lnTo>
                      <a:pt x="785812" y="1300162"/>
                    </a:lnTo>
                    <a:lnTo>
                      <a:pt x="890587" y="1300162"/>
                    </a:lnTo>
                    <a:lnTo>
                      <a:pt x="1028700" y="971550"/>
                    </a:lnTo>
                    <a:lnTo>
                      <a:pt x="1195387" y="904875"/>
                    </a:lnTo>
                    <a:lnTo>
                      <a:pt x="1376362" y="661987"/>
                    </a:lnTo>
                    <a:lnTo>
                      <a:pt x="1743075" y="633412"/>
                    </a:lnTo>
                    <a:lnTo>
                      <a:pt x="1928812" y="385762"/>
                    </a:lnTo>
                    <a:lnTo>
                      <a:pt x="2019300" y="385762"/>
                    </a:lnTo>
                    <a:lnTo>
                      <a:pt x="2095500" y="442912"/>
                    </a:lnTo>
                    <a:lnTo>
                      <a:pt x="2185987" y="385762"/>
                    </a:lnTo>
                    <a:lnTo>
                      <a:pt x="2243137" y="185737"/>
                    </a:lnTo>
                    <a:lnTo>
                      <a:pt x="2052637" y="266700"/>
                    </a:lnTo>
                    <a:lnTo>
                      <a:pt x="1785937" y="247650"/>
                    </a:lnTo>
                    <a:lnTo>
                      <a:pt x="1624012" y="161925"/>
                    </a:lnTo>
                    <a:lnTo>
                      <a:pt x="1590675" y="90487"/>
                    </a:lnTo>
                    <a:lnTo>
                      <a:pt x="1485900" y="0"/>
                    </a:lnTo>
                    <a:lnTo>
                      <a:pt x="1400175" y="23812"/>
                    </a:lnTo>
                    <a:lnTo>
                      <a:pt x="1262062" y="176212"/>
                    </a:lnTo>
                    <a:lnTo>
                      <a:pt x="1252537" y="290512"/>
                    </a:lnTo>
                    <a:lnTo>
                      <a:pt x="1185862" y="357187"/>
                    </a:lnTo>
                    <a:lnTo>
                      <a:pt x="1119187" y="533400"/>
                    </a:lnTo>
                    <a:lnTo>
                      <a:pt x="966787" y="714375"/>
                    </a:lnTo>
                    <a:lnTo>
                      <a:pt x="690562" y="1071562"/>
                    </a:lnTo>
                    <a:lnTo>
                      <a:pt x="652462" y="1157287"/>
                    </a:lnTo>
                    <a:lnTo>
                      <a:pt x="681037" y="120015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70" name="フリーフォーム: 図形 569">
                <a:extLst>
                  <a:ext uri="{FF2B5EF4-FFF2-40B4-BE49-F238E27FC236}">
                    <a16:creationId xmlns:a16="http://schemas.microsoft.com/office/drawing/2014/main" id="{80ABB86C-F4A5-4665-B4BA-4E31F80E356D}"/>
                  </a:ext>
                </a:extLst>
              </p:cNvPr>
              <p:cNvSpPr/>
              <p:nvPr/>
            </p:nvSpPr>
            <p:spPr>
              <a:xfrm>
                <a:off x="4514850" y="4300538"/>
                <a:ext cx="633413" cy="523875"/>
              </a:xfrm>
              <a:custGeom>
                <a:avLst/>
                <a:gdLst>
                  <a:gd name="connsiteX0" fmla="*/ 276225 w 633413"/>
                  <a:gd name="connsiteY0" fmla="*/ 161925 h 523875"/>
                  <a:gd name="connsiteX1" fmla="*/ 42863 w 633413"/>
                  <a:gd name="connsiteY1" fmla="*/ 204787 h 523875"/>
                  <a:gd name="connsiteX2" fmla="*/ 0 w 633413"/>
                  <a:gd name="connsiteY2" fmla="*/ 252412 h 523875"/>
                  <a:gd name="connsiteX3" fmla="*/ 33338 w 633413"/>
                  <a:gd name="connsiteY3" fmla="*/ 366712 h 523875"/>
                  <a:gd name="connsiteX4" fmla="*/ 71438 w 633413"/>
                  <a:gd name="connsiteY4" fmla="*/ 414337 h 523875"/>
                  <a:gd name="connsiteX5" fmla="*/ 133350 w 633413"/>
                  <a:gd name="connsiteY5" fmla="*/ 523875 h 523875"/>
                  <a:gd name="connsiteX6" fmla="*/ 185738 w 633413"/>
                  <a:gd name="connsiteY6" fmla="*/ 504825 h 523875"/>
                  <a:gd name="connsiteX7" fmla="*/ 209550 w 633413"/>
                  <a:gd name="connsiteY7" fmla="*/ 395287 h 523875"/>
                  <a:gd name="connsiteX8" fmla="*/ 323850 w 633413"/>
                  <a:gd name="connsiteY8" fmla="*/ 404812 h 523875"/>
                  <a:gd name="connsiteX9" fmla="*/ 423863 w 633413"/>
                  <a:gd name="connsiteY9" fmla="*/ 361950 h 523875"/>
                  <a:gd name="connsiteX10" fmla="*/ 457200 w 633413"/>
                  <a:gd name="connsiteY10" fmla="*/ 280987 h 523875"/>
                  <a:gd name="connsiteX11" fmla="*/ 509588 w 633413"/>
                  <a:gd name="connsiteY11" fmla="*/ 223837 h 523875"/>
                  <a:gd name="connsiteX12" fmla="*/ 609600 w 633413"/>
                  <a:gd name="connsiteY12" fmla="*/ 219075 h 523875"/>
                  <a:gd name="connsiteX13" fmla="*/ 609600 w 633413"/>
                  <a:gd name="connsiteY13" fmla="*/ 157162 h 523875"/>
                  <a:gd name="connsiteX14" fmla="*/ 633413 w 633413"/>
                  <a:gd name="connsiteY14" fmla="*/ 123825 h 523875"/>
                  <a:gd name="connsiteX15" fmla="*/ 504825 w 633413"/>
                  <a:gd name="connsiteY15" fmla="*/ 0 h 523875"/>
                  <a:gd name="connsiteX16" fmla="*/ 485775 w 633413"/>
                  <a:gd name="connsiteY16" fmla="*/ 47625 h 523875"/>
                  <a:gd name="connsiteX17" fmla="*/ 409575 w 633413"/>
                  <a:gd name="connsiteY17" fmla="*/ 42862 h 523875"/>
                  <a:gd name="connsiteX18" fmla="*/ 276225 w 633413"/>
                  <a:gd name="connsiteY18" fmla="*/ 161925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33413" h="523875">
                    <a:moveTo>
                      <a:pt x="276225" y="161925"/>
                    </a:moveTo>
                    <a:lnTo>
                      <a:pt x="42863" y="204787"/>
                    </a:lnTo>
                    <a:lnTo>
                      <a:pt x="0" y="252412"/>
                    </a:lnTo>
                    <a:lnTo>
                      <a:pt x="33338" y="366712"/>
                    </a:lnTo>
                    <a:lnTo>
                      <a:pt x="71438" y="414337"/>
                    </a:lnTo>
                    <a:lnTo>
                      <a:pt x="133350" y="523875"/>
                    </a:lnTo>
                    <a:lnTo>
                      <a:pt x="185738" y="504825"/>
                    </a:lnTo>
                    <a:lnTo>
                      <a:pt x="209550" y="395287"/>
                    </a:lnTo>
                    <a:lnTo>
                      <a:pt x="323850" y="404812"/>
                    </a:lnTo>
                    <a:lnTo>
                      <a:pt x="423863" y="361950"/>
                    </a:lnTo>
                    <a:lnTo>
                      <a:pt x="457200" y="280987"/>
                    </a:lnTo>
                    <a:lnTo>
                      <a:pt x="509588" y="223837"/>
                    </a:lnTo>
                    <a:lnTo>
                      <a:pt x="609600" y="219075"/>
                    </a:lnTo>
                    <a:lnTo>
                      <a:pt x="609600" y="157162"/>
                    </a:lnTo>
                    <a:lnTo>
                      <a:pt x="633413" y="123825"/>
                    </a:lnTo>
                    <a:lnTo>
                      <a:pt x="504825" y="0"/>
                    </a:lnTo>
                    <a:lnTo>
                      <a:pt x="485775" y="47625"/>
                    </a:lnTo>
                    <a:lnTo>
                      <a:pt x="409575" y="42862"/>
                    </a:lnTo>
                    <a:lnTo>
                      <a:pt x="276225" y="16192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71" name="フリーフォーム: 図形 570">
                <a:extLst>
                  <a:ext uri="{FF2B5EF4-FFF2-40B4-BE49-F238E27FC236}">
                    <a16:creationId xmlns:a16="http://schemas.microsoft.com/office/drawing/2014/main" id="{3594466C-BAEB-4F30-97BD-ABF9E5AE58A6}"/>
                  </a:ext>
                </a:extLst>
              </p:cNvPr>
              <p:cNvSpPr/>
              <p:nvPr/>
            </p:nvSpPr>
            <p:spPr>
              <a:xfrm>
                <a:off x="3548063" y="5214938"/>
                <a:ext cx="238125" cy="261937"/>
              </a:xfrm>
              <a:custGeom>
                <a:avLst/>
                <a:gdLst>
                  <a:gd name="connsiteX0" fmla="*/ 185737 w 238125"/>
                  <a:gd name="connsiteY0" fmla="*/ 47625 h 261937"/>
                  <a:gd name="connsiteX1" fmla="*/ 95250 w 238125"/>
                  <a:gd name="connsiteY1" fmla="*/ 0 h 261937"/>
                  <a:gd name="connsiteX2" fmla="*/ 0 w 238125"/>
                  <a:gd name="connsiteY2" fmla="*/ 47625 h 261937"/>
                  <a:gd name="connsiteX3" fmla="*/ 52387 w 238125"/>
                  <a:gd name="connsiteY3" fmla="*/ 185737 h 261937"/>
                  <a:gd name="connsiteX4" fmla="*/ 61912 w 238125"/>
                  <a:gd name="connsiteY4" fmla="*/ 261937 h 261937"/>
                  <a:gd name="connsiteX5" fmla="*/ 214312 w 238125"/>
                  <a:gd name="connsiteY5" fmla="*/ 180975 h 261937"/>
                  <a:gd name="connsiteX6" fmla="*/ 185737 w 238125"/>
                  <a:gd name="connsiteY6" fmla="*/ 138112 h 261937"/>
                  <a:gd name="connsiteX7" fmla="*/ 238125 w 238125"/>
                  <a:gd name="connsiteY7" fmla="*/ 66675 h 261937"/>
                  <a:gd name="connsiteX8" fmla="*/ 185737 w 238125"/>
                  <a:gd name="connsiteY8" fmla="*/ 47625 h 261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125" h="261937">
                    <a:moveTo>
                      <a:pt x="185737" y="47625"/>
                    </a:moveTo>
                    <a:lnTo>
                      <a:pt x="95250" y="0"/>
                    </a:lnTo>
                    <a:lnTo>
                      <a:pt x="0" y="47625"/>
                    </a:lnTo>
                    <a:lnTo>
                      <a:pt x="52387" y="185737"/>
                    </a:lnTo>
                    <a:lnTo>
                      <a:pt x="61912" y="261937"/>
                    </a:lnTo>
                    <a:lnTo>
                      <a:pt x="214312" y="180975"/>
                    </a:lnTo>
                    <a:lnTo>
                      <a:pt x="185737" y="138112"/>
                    </a:lnTo>
                    <a:lnTo>
                      <a:pt x="238125" y="66675"/>
                    </a:lnTo>
                    <a:lnTo>
                      <a:pt x="185737" y="4762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72" name="フリーフォーム: 図形 571">
                <a:extLst>
                  <a:ext uri="{FF2B5EF4-FFF2-40B4-BE49-F238E27FC236}">
                    <a16:creationId xmlns:a16="http://schemas.microsoft.com/office/drawing/2014/main" id="{7CC0FDBE-1E97-4991-8CF2-F62B0620774D}"/>
                  </a:ext>
                </a:extLst>
              </p:cNvPr>
              <p:cNvSpPr/>
              <p:nvPr/>
            </p:nvSpPr>
            <p:spPr>
              <a:xfrm>
                <a:off x="3938588" y="4933950"/>
                <a:ext cx="147637" cy="119063"/>
              </a:xfrm>
              <a:custGeom>
                <a:avLst/>
                <a:gdLst>
                  <a:gd name="connsiteX0" fmla="*/ 52387 w 147637"/>
                  <a:gd name="connsiteY0" fmla="*/ 0 h 119063"/>
                  <a:gd name="connsiteX1" fmla="*/ 0 w 147637"/>
                  <a:gd name="connsiteY1" fmla="*/ 85725 h 119063"/>
                  <a:gd name="connsiteX2" fmla="*/ 147637 w 147637"/>
                  <a:gd name="connsiteY2" fmla="*/ 119063 h 119063"/>
                  <a:gd name="connsiteX3" fmla="*/ 133350 w 147637"/>
                  <a:gd name="connsiteY3" fmla="*/ 42863 h 119063"/>
                  <a:gd name="connsiteX4" fmla="*/ 52387 w 147637"/>
                  <a:gd name="connsiteY4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7637" h="119063">
                    <a:moveTo>
                      <a:pt x="52387" y="0"/>
                    </a:moveTo>
                    <a:lnTo>
                      <a:pt x="0" y="85725"/>
                    </a:lnTo>
                    <a:lnTo>
                      <a:pt x="147637" y="119063"/>
                    </a:lnTo>
                    <a:lnTo>
                      <a:pt x="133350" y="42863"/>
                    </a:lnTo>
                    <a:lnTo>
                      <a:pt x="5238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73" name="フリーフォーム: 図形 572">
                <a:extLst>
                  <a:ext uri="{FF2B5EF4-FFF2-40B4-BE49-F238E27FC236}">
                    <a16:creationId xmlns:a16="http://schemas.microsoft.com/office/drawing/2014/main" id="{E7F3F965-64B6-48B7-B442-63A20E15C6F8}"/>
                  </a:ext>
                </a:extLst>
              </p:cNvPr>
              <p:cNvSpPr/>
              <p:nvPr/>
            </p:nvSpPr>
            <p:spPr>
              <a:xfrm>
                <a:off x="3438525" y="5505450"/>
                <a:ext cx="171450" cy="128588"/>
              </a:xfrm>
              <a:custGeom>
                <a:avLst/>
                <a:gdLst>
                  <a:gd name="connsiteX0" fmla="*/ 114300 w 171450"/>
                  <a:gd name="connsiteY0" fmla="*/ 0 h 128588"/>
                  <a:gd name="connsiteX1" fmla="*/ 90488 w 171450"/>
                  <a:gd name="connsiteY1" fmla="*/ 52388 h 128588"/>
                  <a:gd name="connsiteX2" fmla="*/ 14288 w 171450"/>
                  <a:gd name="connsiteY2" fmla="*/ 52388 h 128588"/>
                  <a:gd name="connsiteX3" fmla="*/ 0 w 171450"/>
                  <a:gd name="connsiteY3" fmla="*/ 128588 h 128588"/>
                  <a:gd name="connsiteX4" fmla="*/ 85725 w 171450"/>
                  <a:gd name="connsiteY4" fmla="*/ 80963 h 128588"/>
                  <a:gd name="connsiteX5" fmla="*/ 133350 w 171450"/>
                  <a:gd name="connsiteY5" fmla="*/ 76200 h 128588"/>
                  <a:gd name="connsiteX6" fmla="*/ 171450 w 171450"/>
                  <a:gd name="connsiteY6" fmla="*/ 28575 h 128588"/>
                  <a:gd name="connsiteX7" fmla="*/ 114300 w 171450"/>
                  <a:gd name="connsiteY7" fmla="*/ 0 h 128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1450" h="128588">
                    <a:moveTo>
                      <a:pt x="114300" y="0"/>
                    </a:moveTo>
                    <a:lnTo>
                      <a:pt x="90488" y="52388"/>
                    </a:lnTo>
                    <a:lnTo>
                      <a:pt x="14288" y="52388"/>
                    </a:lnTo>
                    <a:lnTo>
                      <a:pt x="0" y="128588"/>
                    </a:lnTo>
                    <a:lnTo>
                      <a:pt x="85725" y="80963"/>
                    </a:lnTo>
                    <a:lnTo>
                      <a:pt x="133350" y="76200"/>
                    </a:lnTo>
                    <a:lnTo>
                      <a:pt x="171450" y="28575"/>
                    </a:lnTo>
                    <a:lnTo>
                      <a:pt x="11430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74" name="フリーフォーム: 図形 573">
                <a:extLst>
                  <a:ext uri="{FF2B5EF4-FFF2-40B4-BE49-F238E27FC236}">
                    <a16:creationId xmlns:a16="http://schemas.microsoft.com/office/drawing/2014/main" id="{70FB2484-B4AF-4FBC-8D4D-0C18E5620FC7}"/>
                  </a:ext>
                </a:extLst>
              </p:cNvPr>
              <p:cNvSpPr/>
              <p:nvPr/>
            </p:nvSpPr>
            <p:spPr>
              <a:xfrm>
                <a:off x="3148013" y="5448300"/>
                <a:ext cx="142875" cy="104775"/>
              </a:xfrm>
              <a:custGeom>
                <a:avLst/>
                <a:gdLst>
                  <a:gd name="connsiteX0" fmla="*/ 0 w 142875"/>
                  <a:gd name="connsiteY0" fmla="*/ 0 h 104775"/>
                  <a:gd name="connsiteX1" fmla="*/ 47625 w 142875"/>
                  <a:gd name="connsiteY1" fmla="*/ 66675 h 104775"/>
                  <a:gd name="connsiteX2" fmla="*/ 38100 w 142875"/>
                  <a:gd name="connsiteY2" fmla="*/ 95250 h 104775"/>
                  <a:gd name="connsiteX3" fmla="*/ 142875 w 142875"/>
                  <a:gd name="connsiteY3" fmla="*/ 104775 h 104775"/>
                  <a:gd name="connsiteX4" fmla="*/ 133350 w 142875"/>
                  <a:gd name="connsiteY4" fmla="*/ 80963 h 104775"/>
                  <a:gd name="connsiteX5" fmla="*/ 138112 w 142875"/>
                  <a:gd name="connsiteY5" fmla="*/ 38100 h 104775"/>
                  <a:gd name="connsiteX6" fmla="*/ 76200 w 142875"/>
                  <a:gd name="connsiteY6" fmla="*/ 42863 h 104775"/>
                  <a:gd name="connsiteX7" fmla="*/ 0 w 142875"/>
                  <a:gd name="connsiteY7" fmla="*/ 0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2875" h="104775">
                    <a:moveTo>
                      <a:pt x="0" y="0"/>
                    </a:moveTo>
                    <a:lnTo>
                      <a:pt x="47625" y="66675"/>
                    </a:lnTo>
                    <a:lnTo>
                      <a:pt x="38100" y="95250"/>
                    </a:lnTo>
                    <a:lnTo>
                      <a:pt x="142875" y="104775"/>
                    </a:lnTo>
                    <a:lnTo>
                      <a:pt x="133350" y="80963"/>
                    </a:lnTo>
                    <a:lnTo>
                      <a:pt x="138112" y="38100"/>
                    </a:lnTo>
                    <a:lnTo>
                      <a:pt x="76200" y="4286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75" name="フリーフォーム: 図形 574">
                <a:extLst>
                  <a:ext uri="{FF2B5EF4-FFF2-40B4-BE49-F238E27FC236}">
                    <a16:creationId xmlns:a16="http://schemas.microsoft.com/office/drawing/2014/main" id="{E6D80E20-22BE-40FE-A46B-FB3697B1973C}"/>
                  </a:ext>
                </a:extLst>
              </p:cNvPr>
              <p:cNvSpPr/>
              <p:nvPr/>
            </p:nvSpPr>
            <p:spPr>
              <a:xfrm>
                <a:off x="5048250" y="-171450"/>
                <a:ext cx="3943350" cy="3048000"/>
              </a:xfrm>
              <a:custGeom>
                <a:avLst/>
                <a:gdLst>
                  <a:gd name="connsiteX0" fmla="*/ 180975 w 3943350"/>
                  <a:gd name="connsiteY0" fmla="*/ 3028950 h 3048000"/>
                  <a:gd name="connsiteX1" fmla="*/ 314325 w 3943350"/>
                  <a:gd name="connsiteY1" fmla="*/ 2809875 h 3048000"/>
                  <a:gd name="connsiteX2" fmla="*/ 438150 w 3943350"/>
                  <a:gd name="connsiteY2" fmla="*/ 2686050 h 3048000"/>
                  <a:gd name="connsiteX3" fmla="*/ 590550 w 3943350"/>
                  <a:gd name="connsiteY3" fmla="*/ 2686050 h 3048000"/>
                  <a:gd name="connsiteX4" fmla="*/ 752475 w 3943350"/>
                  <a:gd name="connsiteY4" fmla="*/ 2600325 h 3048000"/>
                  <a:gd name="connsiteX5" fmla="*/ 923925 w 3943350"/>
                  <a:gd name="connsiteY5" fmla="*/ 2257425 h 3048000"/>
                  <a:gd name="connsiteX6" fmla="*/ 1085850 w 3943350"/>
                  <a:gd name="connsiteY6" fmla="*/ 2133600 h 3048000"/>
                  <a:gd name="connsiteX7" fmla="*/ 1314450 w 3943350"/>
                  <a:gd name="connsiteY7" fmla="*/ 1990725 h 3048000"/>
                  <a:gd name="connsiteX8" fmla="*/ 1514475 w 3943350"/>
                  <a:gd name="connsiteY8" fmla="*/ 1724025 h 3048000"/>
                  <a:gd name="connsiteX9" fmla="*/ 1466850 w 3943350"/>
                  <a:gd name="connsiteY9" fmla="*/ 1657350 h 3048000"/>
                  <a:gd name="connsiteX10" fmla="*/ 1495425 w 3943350"/>
                  <a:gd name="connsiteY10" fmla="*/ 1514475 h 3048000"/>
                  <a:gd name="connsiteX11" fmla="*/ 1657350 w 3943350"/>
                  <a:gd name="connsiteY11" fmla="*/ 1447800 h 3048000"/>
                  <a:gd name="connsiteX12" fmla="*/ 1704975 w 3943350"/>
                  <a:gd name="connsiteY12" fmla="*/ 1590675 h 3048000"/>
                  <a:gd name="connsiteX13" fmla="*/ 1828800 w 3943350"/>
                  <a:gd name="connsiteY13" fmla="*/ 1638300 h 3048000"/>
                  <a:gd name="connsiteX14" fmla="*/ 1876425 w 3943350"/>
                  <a:gd name="connsiteY14" fmla="*/ 1590675 h 3048000"/>
                  <a:gd name="connsiteX15" fmla="*/ 2047875 w 3943350"/>
                  <a:gd name="connsiteY15" fmla="*/ 1581150 h 3048000"/>
                  <a:gd name="connsiteX16" fmla="*/ 2238375 w 3943350"/>
                  <a:gd name="connsiteY16" fmla="*/ 1343025 h 3048000"/>
                  <a:gd name="connsiteX17" fmla="*/ 2552700 w 3943350"/>
                  <a:gd name="connsiteY17" fmla="*/ 1047750 h 3048000"/>
                  <a:gd name="connsiteX18" fmla="*/ 2857500 w 3943350"/>
                  <a:gd name="connsiteY18" fmla="*/ 876300 h 3048000"/>
                  <a:gd name="connsiteX19" fmla="*/ 3105150 w 3943350"/>
                  <a:gd name="connsiteY19" fmla="*/ 781050 h 3048000"/>
                  <a:gd name="connsiteX20" fmla="*/ 3286125 w 3943350"/>
                  <a:gd name="connsiteY20" fmla="*/ 628650 h 3048000"/>
                  <a:gd name="connsiteX21" fmla="*/ 3600450 w 3943350"/>
                  <a:gd name="connsiteY21" fmla="*/ 561975 h 3048000"/>
                  <a:gd name="connsiteX22" fmla="*/ 3857625 w 3943350"/>
                  <a:gd name="connsiteY22" fmla="*/ 561975 h 3048000"/>
                  <a:gd name="connsiteX23" fmla="*/ 3876675 w 3943350"/>
                  <a:gd name="connsiteY23" fmla="*/ 400050 h 3048000"/>
                  <a:gd name="connsiteX24" fmla="*/ 3810000 w 3943350"/>
                  <a:gd name="connsiteY24" fmla="*/ 323850 h 3048000"/>
                  <a:gd name="connsiteX25" fmla="*/ 3810000 w 3943350"/>
                  <a:gd name="connsiteY25" fmla="*/ 238125 h 3048000"/>
                  <a:gd name="connsiteX26" fmla="*/ 3943350 w 3943350"/>
                  <a:gd name="connsiteY26" fmla="*/ 142875 h 3048000"/>
                  <a:gd name="connsiteX27" fmla="*/ 3876675 w 3943350"/>
                  <a:gd name="connsiteY27" fmla="*/ 28575 h 3048000"/>
                  <a:gd name="connsiteX28" fmla="*/ 3667125 w 3943350"/>
                  <a:gd name="connsiteY28" fmla="*/ 0 h 3048000"/>
                  <a:gd name="connsiteX29" fmla="*/ 3448050 w 3943350"/>
                  <a:gd name="connsiteY29" fmla="*/ 66675 h 3048000"/>
                  <a:gd name="connsiteX30" fmla="*/ 3133725 w 3943350"/>
                  <a:gd name="connsiteY30" fmla="*/ 333375 h 3048000"/>
                  <a:gd name="connsiteX31" fmla="*/ 3086100 w 3943350"/>
                  <a:gd name="connsiteY31" fmla="*/ 476250 h 3048000"/>
                  <a:gd name="connsiteX32" fmla="*/ 2819400 w 3943350"/>
                  <a:gd name="connsiteY32" fmla="*/ 714375 h 3048000"/>
                  <a:gd name="connsiteX33" fmla="*/ 2438400 w 3943350"/>
                  <a:gd name="connsiteY33" fmla="*/ 800100 h 3048000"/>
                  <a:gd name="connsiteX34" fmla="*/ 2266950 w 3943350"/>
                  <a:gd name="connsiteY34" fmla="*/ 762000 h 3048000"/>
                  <a:gd name="connsiteX35" fmla="*/ 2152650 w 3943350"/>
                  <a:gd name="connsiteY35" fmla="*/ 447675 h 3048000"/>
                  <a:gd name="connsiteX36" fmla="*/ 2076450 w 3943350"/>
                  <a:gd name="connsiteY36" fmla="*/ 314325 h 3048000"/>
                  <a:gd name="connsiteX37" fmla="*/ 1933575 w 3943350"/>
                  <a:gd name="connsiteY37" fmla="*/ 400050 h 3048000"/>
                  <a:gd name="connsiteX38" fmla="*/ 1895475 w 3943350"/>
                  <a:gd name="connsiteY38" fmla="*/ 523875 h 3048000"/>
                  <a:gd name="connsiteX39" fmla="*/ 1952625 w 3943350"/>
                  <a:gd name="connsiteY39" fmla="*/ 733425 h 3048000"/>
                  <a:gd name="connsiteX40" fmla="*/ 1952625 w 3943350"/>
                  <a:gd name="connsiteY40" fmla="*/ 733425 h 3048000"/>
                  <a:gd name="connsiteX41" fmla="*/ 1952625 w 3943350"/>
                  <a:gd name="connsiteY41" fmla="*/ 904875 h 3048000"/>
                  <a:gd name="connsiteX42" fmla="*/ 1819275 w 3943350"/>
                  <a:gd name="connsiteY42" fmla="*/ 904875 h 3048000"/>
                  <a:gd name="connsiteX43" fmla="*/ 1600200 w 3943350"/>
                  <a:gd name="connsiteY43" fmla="*/ 1038225 h 3048000"/>
                  <a:gd name="connsiteX44" fmla="*/ 1590675 w 3943350"/>
                  <a:gd name="connsiteY44" fmla="*/ 1209675 h 3048000"/>
                  <a:gd name="connsiteX45" fmla="*/ 1504950 w 3943350"/>
                  <a:gd name="connsiteY45" fmla="*/ 1276350 h 3048000"/>
                  <a:gd name="connsiteX46" fmla="*/ 1333500 w 3943350"/>
                  <a:gd name="connsiteY46" fmla="*/ 1209675 h 3048000"/>
                  <a:gd name="connsiteX47" fmla="*/ 1247775 w 3943350"/>
                  <a:gd name="connsiteY47" fmla="*/ 1209675 h 3048000"/>
                  <a:gd name="connsiteX48" fmla="*/ 1285875 w 3943350"/>
                  <a:gd name="connsiteY48" fmla="*/ 1409700 h 3048000"/>
                  <a:gd name="connsiteX49" fmla="*/ 1238250 w 3943350"/>
                  <a:gd name="connsiteY49" fmla="*/ 1495425 h 3048000"/>
                  <a:gd name="connsiteX50" fmla="*/ 1143000 w 3943350"/>
                  <a:gd name="connsiteY50" fmla="*/ 1524000 h 3048000"/>
                  <a:gd name="connsiteX51" fmla="*/ 1028700 w 3943350"/>
                  <a:gd name="connsiteY51" fmla="*/ 1771650 h 3048000"/>
                  <a:gd name="connsiteX52" fmla="*/ 828675 w 3943350"/>
                  <a:gd name="connsiteY52" fmla="*/ 1838325 h 3048000"/>
                  <a:gd name="connsiteX53" fmla="*/ 762000 w 3943350"/>
                  <a:gd name="connsiteY53" fmla="*/ 1990725 h 3048000"/>
                  <a:gd name="connsiteX54" fmla="*/ 676275 w 3943350"/>
                  <a:gd name="connsiteY54" fmla="*/ 2047875 h 3048000"/>
                  <a:gd name="connsiteX55" fmla="*/ 590550 w 3943350"/>
                  <a:gd name="connsiteY55" fmla="*/ 1962150 h 3048000"/>
                  <a:gd name="connsiteX56" fmla="*/ 447675 w 3943350"/>
                  <a:gd name="connsiteY56" fmla="*/ 1962150 h 3048000"/>
                  <a:gd name="connsiteX57" fmla="*/ 466725 w 3943350"/>
                  <a:gd name="connsiteY57" fmla="*/ 2114550 h 3048000"/>
                  <a:gd name="connsiteX58" fmla="*/ 581025 w 3943350"/>
                  <a:gd name="connsiteY58" fmla="*/ 2133600 h 3048000"/>
                  <a:gd name="connsiteX59" fmla="*/ 657225 w 3943350"/>
                  <a:gd name="connsiteY59" fmla="*/ 2133600 h 3048000"/>
                  <a:gd name="connsiteX60" fmla="*/ 647700 w 3943350"/>
                  <a:gd name="connsiteY60" fmla="*/ 2276475 h 3048000"/>
                  <a:gd name="connsiteX61" fmla="*/ 561975 w 3943350"/>
                  <a:gd name="connsiteY61" fmla="*/ 2409825 h 3048000"/>
                  <a:gd name="connsiteX62" fmla="*/ 428625 w 3943350"/>
                  <a:gd name="connsiteY62" fmla="*/ 2476500 h 3048000"/>
                  <a:gd name="connsiteX63" fmla="*/ 381000 w 3943350"/>
                  <a:gd name="connsiteY63" fmla="*/ 2419350 h 3048000"/>
                  <a:gd name="connsiteX64" fmla="*/ 285750 w 3943350"/>
                  <a:gd name="connsiteY64" fmla="*/ 2419350 h 3048000"/>
                  <a:gd name="connsiteX65" fmla="*/ 352425 w 3943350"/>
                  <a:gd name="connsiteY65" fmla="*/ 2514600 h 3048000"/>
                  <a:gd name="connsiteX66" fmla="*/ 295275 w 3943350"/>
                  <a:gd name="connsiteY66" fmla="*/ 2619375 h 3048000"/>
                  <a:gd name="connsiteX67" fmla="*/ 228600 w 3943350"/>
                  <a:gd name="connsiteY67" fmla="*/ 2609850 h 3048000"/>
                  <a:gd name="connsiteX68" fmla="*/ 171450 w 3943350"/>
                  <a:gd name="connsiteY68" fmla="*/ 2505075 h 3048000"/>
                  <a:gd name="connsiteX69" fmla="*/ 142875 w 3943350"/>
                  <a:gd name="connsiteY69" fmla="*/ 2628900 h 3048000"/>
                  <a:gd name="connsiteX70" fmla="*/ 161925 w 3943350"/>
                  <a:gd name="connsiteY70" fmla="*/ 2714625 h 3048000"/>
                  <a:gd name="connsiteX71" fmla="*/ 123825 w 3943350"/>
                  <a:gd name="connsiteY71" fmla="*/ 2781300 h 3048000"/>
                  <a:gd name="connsiteX72" fmla="*/ 66675 w 3943350"/>
                  <a:gd name="connsiteY72" fmla="*/ 2800350 h 3048000"/>
                  <a:gd name="connsiteX73" fmla="*/ 0 w 3943350"/>
                  <a:gd name="connsiteY73" fmla="*/ 2971800 h 3048000"/>
                  <a:gd name="connsiteX74" fmla="*/ 66675 w 3943350"/>
                  <a:gd name="connsiteY74" fmla="*/ 3048000 h 3048000"/>
                  <a:gd name="connsiteX75" fmla="*/ 180975 w 3943350"/>
                  <a:gd name="connsiteY75" fmla="*/ 3028950 h 304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3943350" h="3048000">
                    <a:moveTo>
                      <a:pt x="180975" y="3028950"/>
                    </a:moveTo>
                    <a:lnTo>
                      <a:pt x="314325" y="2809875"/>
                    </a:lnTo>
                    <a:lnTo>
                      <a:pt x="438150" y="2686050"/>
                    </a:lnTo>
                    <a:lnTo>
                      <a:pt x="590550" y="2686050"/>
                    </a:lnTo>
                    <a:lnTo>
                      <a:pt x="752475" y="2600325"/>
                    </a:lnTo>
                    <a:lnTo>
                      <a:pt x="923925" y="2257425"/>
                    </a:lnTo>
                    <a:lnTo>
                      <a:pt x="1085850" y="2133600"/>
                    </a:lnTo>
                    <a:lnTo>
                      <a:pt x="1314450" y="1990725"/>
                    </a:lnTo>
                    <a:lnTo>
                      <a:pt x="1514475" y="1724025"/>
                    </a:lnTo>
                    <a:lnTo>
                      <a:pt x="1466850" y="1657350"/>
                    </a:lnTo>
                    <a:lnTo>
                      <a:pt x="1495425" y="1514475"/>
                    </a:lnTo>
                    <a:lnTo>
                      <a:pt x="1657350" y="1447800"/>
                    </a:lnTo>
                    <a:lnTo>
                      <a:pt x="1704975" y="1590675"/>
                    </a:lnTo>
                    <a:lnTo>
                      <a:pt x="1828800" y="1638300"/>
                    </a:lnTo>
                    <a:lnTo>
                      <a:pt x="1876425" y="1590675"/>
                    </a:lnTo>
                    <a:lnTo>
                      <a:pt x="2047875" y="1581150"/>
                    </a:lnTo>
                    <a:lnTo>
                      <a:pt x="2238375" y="1343025"/>
                    </a:lnTo>
                    <a:lnTo>
                      <a:pt x="2552700" y="1047750"/>
                    </a:lnTo>
                    <a:lnTo>
                      <a:pt x="2857500" y="876300"/>
                    </a:lnTo>
                    <a:lnTo>
                      <a:pt x="3105150" y="781050"/>
                    </a:lnTo>
                    <a:lnTo>
                      <a:pt x="3286125" y="628650"/>
                    </a:lnTo>
                    <a:lnTo>
                      <a:pt x="3600450" y="561975"/>
                    </a:lnTo>
                    <a:lnTo>
                      <a:pt x="3857625" y="561975"/>
                    </a:lnTo>
                    <a:lnTo>
                      <a:pt x="3876675" y="400050"/>
                    </a:lnTo>
                    <a:lnTo>
                      <a:pt x="3810000" y="323850"/>
                    </a:lnTo>
                    <a:lnTo>
                      <a:pt x="3810000" y="238125"/>
                    </a:lnTo>
                    <a:lnTo>
                      <a:pt x="3943350" y="142875"/>
                    </a:lnTo>
                    <a:lnTo>
                      <a:pt x="3876675" y="28575"/>
                    </a:lnTo>
                    <a:lnTo>
                      <a:pt x="3667125" y="0"/>
                    </a:lnTo>
                    <a:lnTo>
                      <a:pt x="3448050" y="66675"/>
                    </a:lnTo>
                    <a:lnTo>
                      <a:pt x="3133725" y="333375"/>
                    </a:lnTo>
                    <a:lnTo>
                      <a:pt x="3086100" y="476250"/>
                    </a:lnTo>
                    <a:lnTo>
                      <a:pt x="2819400" y="714375"/>
                    </a:lnTo>
                    <a:lnTo>
                      <a:pt x="2438400" y="800100"/>
                    </a:lnTo>
                    <a:lnTo>
                      <a:pt x="2266950" y="762000"/>
                    </a:lnTo>
                    <a:lnTo>
                      <a:pt x="2152650" y="447675"/>
                    </a:lnTo>
                    <a:lnTo>
                      <a:pt x="2076450" y="314325"/>
                    </a:lnTo>
                    <a:lnTo>
                      <a:pt x="1933575" y="400050"/>
                    </a:lnTo>
                    <a:lnTo>
                      <a:pt x="1895475" y="523875"/>
                    </a:lnTo>
                    <a:lnTo>
                      <a:pt x="1952625" y="733425"/>
                    </a:lnTo>
                    <a:lnTo>
                      <a:pt x="1952625" y="733425"/>
                    </a:lnTo>
                    <a:lnTo>
                      <a:pt x="1952625" y="904875"/>
                    </a:lnTo>
                    <a:lnTo>
                      <a:pt x="1819275" y="904875"/>
                    </a:lnTo>
                    <a:lnTo>
                      <a:pt x="1600200" y="1038225"/>
                    </a:lnTo>
                    <a:lnTo>
                      <a:pt x="1590675" y="1209675"/>
                    </a:lnTo>
                    <a:lnTo>
                      <a:pt x="1504950" y="1276350"/>
                    </a:lnTo>
                    <a:lnTo>
                      <a:pt x="1333500" y="1209675"/>
                    </a:lnTo>
                    <a:lnTo>
                      <a:pt x="1247775" y="1209675"/>
                    </a:lnTo>
                    <a:lnTo>
                      <a:pt x="1285875" y="1409700"/>
                    </a:lnTo>
                    <a:lnTo>
                      <a:pt x="1238250" y="1495425"/>
                    </a:lnTo>
                    <a:lnTo>
                      <a:pt x="1143000" y="1524000"/>
                    </a:lnTo>
                    <a:lnTo>
                      <a:pt x="1028700" y="1771650"/>
                    </a:lnTo>
                    <a:lnTo>
                      <a:pt x="828675" y="1838325"/>
                    </a:lnTo>
                    <a:lnTo>
                      <a:pt x="762000" y="1990725"/>
                    </a:lnTo>
                    <a:lnTo>
                      <a:pt x="676275" y="2047875"/>
                    </a:lnTo>
                    <a:lnTo>
                      <a:pt x="590550" y="1962150"/>
                    </a:lnTo>
                    <a:lnTo>
                      <a:pt x="447675" y="1962150"/>
                    </a:lnTo>
                    <a:lnTo>
                      <a:pt x="466725" y="2114550"/>
                    </a:lnTo>
                    <a:lnTo>
                      <a:pt x="581025" y="2133600"/>
                    </a:lnTo>
                    <a:lnTo>
                      <a:pt x="657225" y="2133600"/>
                    </a:lnTo>
                    <a:lnTo>
                      <a:pt x="647700" y="2276475"/>
                    </a:lnTo>
                    <a:lnTo>
                      <a:pt x="561975" y="2409825"/>
                    </a:lnTo>
                    <a:lnTo>
                      <a:pt x="428625" y="2476500"/>
                    </a:lnTo>
                    <a:lnTo>
                      <a:pt x="381000" y="2419350"/>
                    </a:lnTo>
                    <a:lnTo>
                      <a:pt x="285750" y="2419350"/>
                    </a:lnTo>
                    <a:lnTo>
                      <a:pt x="352425" y="2514600"/>
                    </a:lnTo>
                    <a:lnTo>
                      <a:pt x="295275" y="2619375"/>
                    </a:lnTo>
                    <a:lnTo>
                      <a:pt x="228600" y="2609850"/>
                    </a:lnTo>
                    <a:lnTo>
                      <a:pt x="171450" y="2505075"/>
                    </a:lnTo>
                    <a:lnTo>
                      <a:pt x="142875" y="2628900"/>
                    </a:lnTo>
                    <a:lnTo>
                      <a:pt x="161925" y="2714625"/>
                    </a:lnTo>
                    <a:lnTo>
                      <a:pt x="123825" y="2781300"/>
                    </a:lnTo>
                    <a:lnTo>
                      <a:pt x="66675" y="2800350"/>
                    </a:lnTo>
                    <a:lnTo>
                      <a:pt x="0" y="2971800"/>
                    </a:lnTo>
                    <a:lnTo>
                      <a:pt x="66675" y="3048000"/>
                    </a:lnTo>
                    <a:lnTo>
                      <a:pt x="180975" y="302895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76" name="グループ化 575">
              <a:extLst>
                <a:ext uri="{FF2B5EF4-FFF2-40B4-BE49-F238E27FC236}">
                  <a16:creationId xmlns:a16="http://schemas.microsoft.com/office/drawing/2014/main" id="{93ACF60C-11E8-4C7D-9487-DCF64C8FEBEE}"/>
                </a:ext>
              </a:extLst>
            </p:cNvPr>
            <p:cNvGrpSpPr/>
            <p:nvPr/>
          </p:nvGrpSpPr>
          <p:grpSpPr>
            <a:xfrm>
              <a:off x="11021693" y="1180581"/>
              <a:ext cx="3491099" cy="3875780"/>
              <a:chOff x="11021693" y="1180581"/>
              <a:chExt cx="3491099" cy="3875780"/>
            </a:xfrm>
          </p:grpSpPr>
          <p:sp>
            <p:nvSpPr>
              <p:cNvPr id="577" name="正方形/長方形 576">
                <a:extLst>
                  <a:ext uri="{FF2B5EF4-FFF2-40B4-BE49-F238E27FC236}">
                    <a16:creationId xmlns:a16="http://schemas.microsoft.com/office/drawing/2014/main" id="{047920EB-4DBE-4EE0-9F4D-0676985CB4E0}"/>
                  </a:ext>
                </a:extLst>
              </p:cNvPr>
              <p:cNvSpPr/>
              <p:nvPr/>
            </p:nvSpPr>
            <p:spPr>
              <a:xfrm>
                <a:off x="11641816" y="4825529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solidFill>
                      <a:schemeClr val="accent6"/>
                    </a:soli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歯舞群島</a:t>
                </a:r>
              </a:p>
            </p:txBody>
          </p:sp>
          <p:sp>
            <p:nvSpPr>
              <p:cNvPr id="579" name="正方形/長方形 578">
                <a:extLst>
                  <a:ext uri="{FF2B5EF4-FFF2-40B4-BE49-F238E27FC236}">
                    <a16:creationId xmlns:a16="http://schemas.microsoft.com/office/drawing/2014/main" id="{0CFEBBE3-5D95-4E1C-8C76-F09348D2B180}"/>
                  </a:ext>
                </a:extLst>
              </p:cNvPr>
              <p:cNvSpPr/>
              <p:nvPr/>
            </p:nvSpPr>
            <p:spPr>
              <a:xfrm>
                <a:off x="11021693" y="318246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solidFill>
                      <a:schemeClr val="accent6"/>
                    </a:soli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国後島</a:t>
                </a:r>
              </a:p>
            </p:txBody>
          </p:sp>
          <p:sp>
            <p:nvSpPr>
              <p:cNvPr id="584" name="正方形/長方形 583">
                <a:extLst>
                  <a:ext uri="{FF2B5EF4-FFF2-40B4-BE49-F238E27FC236}">
                    <a16:creationId xmlns:a16="http://schemas.microsoft.com/office/drawing/2014/main" id="{435E4BBE-009E-478C-9CBB-2FB1D7B788A0}"/>
                  </a:ext>
                </a:extLst>
              </p:cNvPr>
              <p:cNvSpPr/>
              <p:nvPr/>
            </p:nvSpPr>
            <p:spPr>
              <a:xfrm>
                <a:off x="13962641" y="118058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solidFill>
                      <a:schemeClr val="accent6"/>
                    </a:soli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択捉島</a:t>
                </a:r>
              </a:p>
            </p:txBody>
          </p:sp>
          <p:sp>
            <p:nvSpPr>
              <p:cNvPr id="586" name="正方形/長方形 585">
                <a:extLst>
                  <a:ext uri="{FF2B5EF4-FFF2-40B4-BE49-F238E27FC236}">
                    <a16:creationId xmlns:a16="http://schemas.microsoft.com/office/drawing/2014/main" id="{3166522C-58AA-4D1D-A49E-7D4278EA2AC7}"/>
                  </a:ext>
                </a:extLst>
              </p:cNvPr>
              <p:cNvSpPr/>
              <p:nvPr/>
            </p:nvSpPr>
            <p:spPr>
              <a:xfrm>
                <a:off x="12468939" y="403804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solidFill>
                      <a:schemeClr val="accent6"/>
                    </a:soli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色丹島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47106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E82101F-52CF-4995-ABC5-2C936458B7EB}"/>
              </a:ext>
            </a:extLst>
          </p:cNvPr>
          <p:cNvGrpSpPr>
            <a:grpSpLocks noChangeAspect="1"/>
          </p:cNvGrpSpPr>
          <p:nvPr/>
        </p:nvGrpSpPr>
        <p:grpSpPr>
          <a:xfrm>
            <a:off x="280800" y="1118784"/>
            <a:ext cx="12240000" cy="7363631"/>
            <a:chOff x="595155" y="38173"/>
            <a:chExt cx="15622482" cy="9398545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595155" y="345105"/>
              <a:ext cx="10423964" cy="9091613"/>
              <a:chOff x="612336" y="254000"/>
              <a:chExt cx="10423964" cy="9091613"/>
            </a:xfrm>
          </p:grpSpPr>
          <p:grpSp>
            <p:nvGrpSpPr>
              <p:cNvPr id="600" name="グループ化 1"/>
              <p:cNvGrpSpPr>
                <a:grpSpLocks/>
              </p:cNvGrpSpPr>
              <p:nvPr/>
            </p:nvGrpSpPr>
            <p:grpSpPr bwMode="auto">
              <a:xfrm>
                <a:off x="3338513" y="5475288"/>
                <a:ext cx="812800" cy="858837"/>
                <a:chOff x="3338513" y="5475288"/>
                <a:chExt cx="812800" cy="858837"/>
              </a:xfrm>
            </p:grpSpPr>
            <p:sp>
              <p:nvSpPr>
                <p:cNvPr id="601" name="Freeform 188"/>
                <p:cNvSpPr>
                  <a:spLocks/>
                </p:cNvSpPr>
                <p:nvPr/>
              </p:nvSpPr>
              <p:spPr bwMode="auto">
                <a:xfrm>
                  <a:off x="3338513" y="5567363"/>
                  <a:ext cx="630237" cy="766762"/>
                </a:xfrm>
                <a:custGeom>
                  <a:avLst/>
                  <a:gdLst>
                    <a:gd name="T0" fmla="*/ 225425 w 397"/>
                    <a:gd name="T1" fmla="*/ 90675 h 482"/>
                    <a:gd name="T2" fmla="*/ 225425 w 397"/>
                    <a:gd name="T3" fmla="*/ 44542 h 482"/>
                    <a:gd name="T4" fmla="*/ 134937 w 397"/>
                    <a:gd name="T5" fmla="*/ 0 h 482"/>
                    <a:gd name="T6" fmla="*/ 90487 w 397"/>
                    <a:gd name="T7" fmla="*/ 44542 h 482"/>
                    <a:gd name="T8" fmla="*/ 46037 w 397"/>
                    <a:gd name="T9" fmla="*/ 135217 h 482"/>
                    <a:gd name="T10" fmla="*/ 0 w 397"/>
                    <a:gd name="T11" fmla="*/ 270435 h 482"/>
                    <a:gd name="T12" fmla="*/ 0 w 397"/>
                    <a:gd name="T13" fmla="*/ 361110 h 482"/>
                    <a:gd name="T14" fmla="*/ 90487 w 397"/>
                    <a:gd name="T15" fmla="*/ 405652 h 482"/>
                    <a:gd name="T16" fmla="*/ 46037 w 397"/>
                    <a:gd name="T17" fmla="*/ 450194 h 482"/>
                    <a:gd name="T18" fmla="*/ 90487 w 397"/>
                    <a:gd name="T19" fmla="*/ 540869 h 482"/>
                    <a:gd name="T20" fmla="*/ 180975 w 397"/>
                    <a:gd name="T21" fmla="*/ 540869 h 482"/>
                    <a:gd name="T22" fmla="*/ 134937 w 397"/>
                    <a:gd name="T23" fmla="*/ 676087 h 482"/>
                    <a:gd name="T24" fmla="*/ 225425 w 397"/>
                    <a:gd name="T25" fmla="*/ 766762 h 482"/>
                    <a:gd name="T26" fmla="*/ 360362 w 397"/>
                    <a:gd name="T27" fmla="*/ 766762 h 482"/>
                    <a:gd name="T28" fmla="*/ 360362 w 397"/>
                    <a:gd name="T29" fmla="*/ 676087 h 482"/>
                    <a:gd name="T30" fmla="*/ 404812 w 397"/>
                    <a:gd name="T31" fmla="*/ 631545 h 482"/>
                    <a:gd name="T32" fmla="*/ 404812 w 397"/>
                    <a:gd name="T33" fmla="*/ 585412 h 482"/>
                    <a:gd name="T34" fmla="*/ 450850 w 397"/>
                    <a:gd name="T35" fmla="*/ 540869 h 482"/>
                    <a:gd name="T36" fmla="*/ 495300 w 397"/>
                    <a:gd name="T37" fmla="*/ 585412 h 482"/>
                    <a:gd name="T38" fmla="*/ 585787 w 397"/>
                    <a:gd name="T39" fmla="*/ 540869 h 482"/>
                    <a:gd name="T40" fmla="*/ 630237 w 397"/>
                    <a:gd name="T41" fmla="*/ 540869 h 482"/>
                    <a:gd name="T42" fmla="*/ 630237 w 397"/>
                    <a:gd name="T43" fmla="*/ 450194 h 482"/>
                    <a:gd name="T44" fmla="*/ 585787 w 397"/>
                    <a:gd name="T45" fmla="*/ 405652 h 482"/>
                    <a:gd name="T46" fmla="*/ 585787 w 397"/>
                    <a:gd name="T47" fmla="*/ 270435 h 482"/>
                    <a:gd name="T48" fmla="*/ 539750 w 397"/>
                    <a:gd name="T49" fmla="*/ 225893 h 482"/>
                    <a:gd name="T50" fmla="*/ 495300 w 397"/>
                    <a:gd name="T51" fmla="*/ 225893 h 482"/>
                    <a:gd name="T52" fmla="*/ 404812 w 397"/>
                    <a:gd name="T53" fmla="*/ 270435 h 482"/>
                    <a:gd name="T54" fmla="*/ 360362 w 397"/>
                    <a:gd name="T55" fmla="*/ 270435 h 482"/>
                    <a:gd name="T56" fmla="*/ 315912 w 397"/>
                    <a:gd name="T57" fmla="*/ 225893 h 482"/>
                    <a:gd name="T58" fmla="*/ 269875 w 397"/>
                    <a:gd name="T59" fmla="*/ 135217 h 482"/>
                    <a:gd name="T60" fmla="*/ 269875 w 397"/>
                    <a:gd name="T61" fmla="*/ 90675 h 482"/>
                    <a:gd name="T62" fmla="*/ 225425 w 397"/>
                    <a:gd name="T63" fmla="*/ 90675 h 48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397" h="482">
                      <a:moveTo>
                        <a:pt x="142" y="57"/>
                      </a:moveTo>
                      <a:lnTo>
                        <a:pt x="142" y="28"/>
                      </a:lnTo>
                      <a:lnTo>
                        <a:pt x="85" y="0"/>
                      </a:lnTo>
                      <a:lnTo>
                        <a:pt x="57" y="28"/>
                      </a:lnTo>
                      <a:lnTo>
                        <a:pt x="29" y="85"/>
                      </a:lnTo>
                      <a:lnTo>
                        <a:pt x="0" y="170"/>
                      </a:lnTo>
                      <a:lnTo>
                        <a:pt x="0" y="227"/>
                      </a:lnTo>
                      <a:lnTo>
                        <a:pt x="57" y="255"/>
                      </a:lnTo>
                      <a:lnTo>
                        <a:pt x="29" y="283"/>
                      </a:lnTo>
                      <a:lnTo>
                        <a:pt x="57" y="340"/>
                      </a:lnTo>
                      <a:lnTo>
                        <a:pt x="114" y="340"/>
                      </a:lnTo>
                      <a:lnTo>
                        <a:pt x="85" y="425"/>
                      </a:lnTo>
                      <a:lnTo>
                        <a:pt x="142" y="482"/>
                      </a:lnTo>
                      <a:lnTo>
                        <a:pt x="227" y="482"/>
                      </a:lnTo>
                      <a:lnTo>
                        <a:pt x="227" y="425"/>
                      </a:lnTo>
                      <a:lnTo>
                        <a:pt x="255" y="397"/>
                      </a:lnTo>
                      <a:lnTo>
                        <a:pt x="255" y="368"/>
                      </a:lnTo>
                      <a:lnTo>
                        <a:pt x="284" y="340"/>
                      </a:lnTo>
                      <a:lnTo>
                        <a:pt x="312" y="368"/>
                      </a:lnTo>
                      <a:lnTo>
                        <a:pt x="369" y="340"/>
                      </a:lnTo>
                      <a:lnTo>
                        <a:pt x="397" y="340"/>
                      </a:lnTo>
                      <a:lnTo>
                        <a:pt x="397" y="283"/>
                      </a:lnTo>
                      <a:lnTo>
                        <a:pt x="369" y="255"/>
                      </a:lnTo>
                      <a:lnTo>
                        <a:pt x="369" y="170"/>
                      </a:lnTo>
                      <a:lnTo>
                        <a:pt x="340" y="142"/>
                      </a:lnTo>
                      <a:lnTo>
                        <a:pt x="312" y="142"/>
                      </a:lnTo>
                      <a:lnTo>
                        <a:pt x="255" y="170"/>
                      </a:lnTo>
                      <a:lnTo>
                        <a:pt x="227" y="170"/>
                      </a:lnTo>
                      <a:lnTo>
                        <a:pt x="199" y="142"/>
                      </a:lnTo>
                      <a:lnTo>
                        <a:pt x="170" y="85"/>
                      </a:lnTo>
                      <a:lnTo>
                        <a:pt x="170" y="57"/>
                      </a:lnTo>
                      <a:lnTo>
                        <a:pt x="142" y="57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02" name="Freeform 189"/>
                <p:cNvSpPr>
                  <a:spLocks/>
                </p:cNvSpPr>
                <p:nvPr/>
              </p:nvSpPr>
              <p:spPr bwMode="auto">
                <a:xfrm>
                  <a:off x="3609975" y="5475288"/>
                  <a:ext cx="180975" cy="225425"/>
                </a:xfrm>
                <a:custGeom>
                  <a:avLst/>
                  <a:gdLst>
                    <a:gd name="T0" fmla="*/ 46038 w 114"/>
                    <a:gd name="T1" fmla="*/ 90488 h 142"/>
                    <a:gd name="T2" fmla="*/ 134938 w 114"/>
                    <a:gd name="T3" fmla="*/ 0 h 142"/>
                    <a:gd name="T4" fmla="*/ 180975 w 114"/>
                    <a:gd name="T5" fmla="*/ 46038 h 142"/>
                    <a:gd name="T6" fmla="*/ 180975 w 114"/>
                    <a:gd name="T7" fmla="*/ 134938 h 142"/>
                    <a:gd name="T8" fmla="*/ 46038 w 114"/>
                    <a:gd name="T9" fmla="*/ 225425 h 142"/>
                    <a:gd name="T10" fmla="*/ 0 w 114"/>
                    <a:gd name="T11" fmla="*/ 180975 h 142"/>
                    <a:gd name="T12" fmla="*/ 46038 w 114"/>
                    <a:gd name="T13" fmla="*/ 90488 h 14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4" h="142">
                      <a:moveTo>
                        <a:pt x="29" y="57"/>
                      </a:moveTo>
                      <a:lnTo>
                        <a:pt x="85" y="0"/>
                      </a:lnTo>
                      <a:lnTo>
                        <a:pt x="114" y="29"/>
                      </a:lnTo>
                      <a:lnTo>
                        <a:pt x="114" y="85"/>
                      </a:lnTo>
                      <a:lnTo>
                        <a:pt x="29" y="142"/>
                      </a:lnTo>
                      <a:lnTo>
                        <a:pt x="0" y="114"/>
                      </a:lnTo>
                      <a:lnTo>
                        <a:pt x="29" y="57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03" name="Freeform 190"/>
                <p:cNvSpPr>
                  <a:spLocks/>
                </p:cNvSpPr>
                <p:nvPr/>
              </p:nvSpPr>
              <p:spPr bwMode="auto">
                <a:xfrm>
                  <a:off x="3609975" y="5610225"/>
                  <a:ext cx="269875" cy="225425"/>
                </a:xfrm>
                <a:custGeom>
                  <a:avLst/>
                  <a:gdLst>
                    <a:gd name="T0" fmla="*/ 180975 w 170"/>
                    <a:gd name="T1" fmla="*/ 0 h 142"/>
                    <a:gd name="T2" fmla="*/ 269875 w 170"/>
                    <a:gd name="T3" fmla="*/ 90488 h 142"/>
                    <a:gd name="T4" fmla="*/ 180975 w 170"/>
                    <a:gd name="T5" fmla="*/ 134938 h 142"/>
                    <a:gd name="T6" fmla="*/ 90488 w 170"/>
                    <a:gd name="T7" fmla="*/ 225425 h 142"/>
                    <a:gd name="T8" fmla="*/ 46038 w 170"/>
                    <a:gd name="T9" fmla="*/ 180975 h 142"/>
                    <a:gd name="T10" fmla="*/ 0 w 170"/>
                    <a:gd name="T11" fmla="*/ 90488 h 142"/>
                    <a:gd name="T12" fmla="*/ 0 w 170"/>
                    <a:gd name="T13" fmla="*/ 46038 h 142"/>
                    <a:gd name="T14" fmla="*/ 46038 w 170"/>
                    <a:gd name="T15" fmla="*/ 90488 h 142"/>
                    <a:gd name="T16" fmla="*/ 180975 w 170"/>
                    <a:gd name="T17" fmla="*/ 0 h 14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70" h="142">
                      <a:moveTo>
                        <a:pt x="114" y="0"/>
                      </a:moveTo>
                      <a:lnTo>
                        <a:pt x="170" y="57"/>
                      </a:lnTo>
                      <a:lnTo>
                        <a:pt x="114" y="85"/>
                      </a:lnTo>
                      <a:lnTo>
                        <a:pt x="57" y="142"/>
                      </a:lnTo>
                      <a:lnTo>
                        <a:pt x="29" y="114"/>
                      </a:lnTo>
                      <a:lnTo>
                        <a:pt x="0" y="57"/>
                      </a:lnTo>
                      <a:lnTo>
                        <a:pt x="0" y="29"/>
                      </a:lnTo>
                      <a:lnTo>
                        <a:pt x="29" y="57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04" name="Freeform 191"/>
                <p:cNvSpPr>
                  <a:spLocks/>
                </p:cNvSpPr>
                <p:nvPr/>
              </p:nvSpPr>
              <p:spPr bwMode="auto">
                <a:xfrm>
                  <a:off x="3700463" y="5700713"/>
                  <a:ext cx="269875" cy="134937"/>
                </a:xfrm>
                <a:custGeom>
                  <a:avLst/>
                  <a:gdLst>
                    <a:gd name="T0" fmla="*/ 179388 w 170"/>
                    <a:gd name="T1" fmla="*/ 0 h 85"/>
                    <a:gd name="T2" fmla="*/ 225425 w 170"/>
                    <a:gd name="T3" fmla="*/ 0 h 85"/>
                    <a:gd name="T4" fmla="*/ 269875 w 170"/>
                    <a:gd name="T5" fmla="*/ 44450 h 85"/>
                    <a:gd name="T6" fmla="*/ 179388 w 170"/>
                    <a:gd name="T7" fmla="*/ 90487 h 85"/>
                    <a:gd name="T8" fmla="*/ 134938 w 170"/>
                    <a:gd name="T9" fmla="*/ 90487 h 85"/>
                    <a:gd name="T10" fmla="*/ 44450 w 170"/>
                    <a:gd name="T11" fmla="*/ 134937 h 85"/>
                    <a:gd name="T12" fmla="*/ 0 w 170"/>
                    <a:gd name="T13" fmla="*/ 134937 h 85"/>
                    <a:gd name="T14" fmla="*/ 90488 w 170"/>
                    <a:gd name="T15" fmla="*/ 44450 h 85"/>
                    <a:gd name="T16" fmla="*/ 179388 w 170"/>
                    <a:gd name="T17" fmla="*/ 0 h 8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70" h="85">
                      <a:moveTo>
                        <a:pt x="113" y="0"/>
                      </a:moveTo>
                      <a:lnTo>
                        <a:pt x="142" y="0"/>
                      </a:lnTo>
                      <a:lnTo>
                        <a:pt x="170" y="28"/>
                      </a:lnTo>
                      <a:lnTo>
                        <a:pt x="113" y="57"/>
                      </a:lnTo>
                      <a:lnTo>
                        <a:pt x="85" y="57"/>
                      </a:lnTo>
                      <a:lnTo>
                        <a:pt x="28" y="85"/>
                      </a:lnTo>
                      <a:lnTo>
                        <a:pt x="0" y="85"/>
                      </a:lnTo>
                      <a:lnTo>
                        <a:pt x="57" y="28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05" name="Freeform 192"/>
                <p:cNvSpPr>
                  <a:spLocks/>
                </p:cNvSpPr>
                <p:nvPr/>
              </p:nvSpPr>
              <p:spPr bwMode="auto">
                <a:xfrm>
                  <a:off x="3790950" y="5475288"/>
                  <a:ext cx="269875" cy="225425"/>
                </a:xfrm>
                <a:custGeom>
                  <a:avLst/>
                  <a:gdLst>
                    <a:gd name="T0" fmla="*/ 269875 w 170"/>
                    <a:gd name="T1" fmla="*/ 46038 h 142"/>
                    <a:gd name="T2" fmla="*/ 134938 w 170"/>
                    <a:gd name="T3" fmla="*/ 90488 h 142"/>
                    <a:gd name="T4" fmla="*/ 134938 w 170"/>
                    <a:gd name="T5" fmla="*/ 225425 h 142"/>
                    <a:gd name="T6" fmla="*/ 88900 w 170"/>
                    <a:gd name="T7" fmla="*/ 225425 h 142"/>
                    <a:gd name="T8" fmla="*/ 0 w 170"/>
                    <a:gd name="T9" fmla="*/ 134938 h 142"/>
                    <a:gd name="T10" fmla="*/ 0 w 170"/>
                    <a:gd name="T11" fmla="*/ 46038 h 142"/>
                    <a:gd name="T12" fmla="*/ 223838 w 170"/>
                    <a:gd name="T13" fmla="*/ 0 h 142"/>
                    <a:gd name="T14" fmla="*/ 269875 w 170"/>
                    <a:gd name="T15" fmla="*/ 46038 h 14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70" h="142">
                      <a:moveTo>
                        <a:pt x="170" y="29"/>
                      </a:moveTo>
                      <a:lnTo>
                        <a:pt x="85" y="57"/>
                      </a:lnTo>
                      <a:lnTo>
                        <a:pt x="85" y="142"/>
                      </a:lnTo>
                      <a:lnTo>
                        <a:pt x="56" y="142"/>
                      </a:lnTo>
                      <a:lnTo>
                        <a:pt x="0" y="85"/>
                      </a:lnTo>
                      <a:lnTo>
                        <a:pt x="0" y="29"/>
                      </a:lnTo>
                      <a:lnTo>
                        <a:pt x="141" y="0"/>
                      </a:lnTo>
                      <a:lnTo>
                        <a:pt x="170" y="29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06" name="Freeform 193"/>
                <p:cNvSpPr>
                  <a:spLocks/>
                </p:cNvSpPr>
                <p:nvPr/>
              </p:nvSpPr>
              <p:spPr bwMode="auto">
                <a:xfrm>
                  <a:off x="3925888" y="5521325"/>
                  <a:ext cx="179387" cy="223838"/>
                </a:xfrm>
                <a:custGeom>
                  <a:avLst/>
                  <a:gdLst>
                    <a:gd name="T0" fmla="*/ 44450 w 113"/>
                    <a:gd name="T1" fmla="*/ 223838 h 141"/>
                    <a:gd name="T2" fmla="*/ 88900 w 113"/>
                    <a:gd name="T3" fmla="*/ 134938 h 141"/>
                    <a:gd name="T4" fmla="*/ 179387 w 113"/>
                    <a:gd name="T5" fmla="*/ 134938 h 141"/>
                    <a:gd name="T6" fmla="*/ 134937 w 113"/>
                    <a:gd name="T7" fmla="*/ 0 h 141"/>
                    <a:gd name="T8" fmla="*/ 0 w 113"/>
                    <a:gd name="T9" fmla="*/ 44450 h 141"/>
                    <a:gd name="T10" fmla="*/ 0 w 113"/>
                    <a:gd name="T11" fmla="*/ 179388 h 141"/>
                    <a:gd name="T12" fmla="*/ 44450 w 113"/>
                    <a:gd name="T13" fmla="*/ 223838 h 14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3" h="141">
                      <a:moveTo>
                        <a:pt x="28" y="141"/>
                      </a:moveTo>
                      <a:lnTo>
                        <a:pt x="56" y="85"/>
                      </a:lnTo>
                      <a:lnTo>
                        <a:pt x="113" y="85"/>
                      </a:lnTo>
                      <a:lnTo>
                        <a:pt x="85" y="0"/>
                      </a:lnTo>
                      <a:lnTo>
                        <a:pt x="0" y="28"/>
                      </a:lnTo>
                      <a:lnTo>
                        <a:pt x="0" y="113"/>
                      </a:lnTo>
                      <a:lnTo>
                        <a:pt x="28" y="141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07" name="Freeform 194"/>
                <p:cNvSpPr>
                  <a:spLocks/>
                </p:cNvSpPr>
                <p:nvPr/>
              </p:nvSpPr>
              <p:spPr bwMode="auto">
                <a:xfrm>
                  <a:off x="3970338" y="5656263"/>
                  <a:ext cx="134937" cy="134937"/>
                </a:xfrm>
                <a:custGeom>
                  <a:avLst/>
                  <a:gdLst>
                    <a:gd name="T0" fmla="*/ 134937 w 85"/>
                    <a:gd name="T1" fmla="*/ 44450 h 85"/>
                    <a:gd name="T2" fmla="*/ 134937 w 85"/>
                    <a:gd name="T3" fmla="*/ 0 h 85"/>
                    <a:gd name="T4" fmla="*/ 44450 w 85"/>
                    <a:gd name="T5" fmla="*/ 0 h 85"/>
                    <a:gd name="T6" fmla="*/ 0 w 85"/>
                    <a:gd name="T7" fmla="*/ 88900 h 85"/>
                    <a:gd name="T8" fmla="*/ 90487 w 85"/>
                    <a:gd name="T9" fmla="*/ 134937 h 85"/>
                    <a:gd name="T10" fmla="*/ 90487 w 85"/>
                    <a:gd name="T11" fmla="*/ 44450 h 85"/>
                    <a:gd name="T12" fmla="*/ 134937 w 85"/>
                    <a:gd name="T13" fmla="*/ 44450 h 85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85" h="85">
                      <a:moveTo>
                        <a:pt x="85" y="28"/>
                      </a:moveTo>
                      <a:lnTo>
                        <a:pt x="85" y="0"/>
                      </a:lnTo>
                      <a:lnTo>
                        <a:pt x="28" y="0"/>
                      </a:lnTo>
                      <a:lnTo>
                        <a:pt x="0" y="56"/>
                      </a:lnTo>
                      <a:lnTo>
                        <a:pt x="57" y="85"/>
                      </a:lnTo>
                      <a:lnTo>
                        <a:pt x="57" y="28"/>
                      </a:lnTo>
                      <a:lnTo>
                        <a:pt x="85" y="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08" name="Freeform 195"/>
                <p:cNvSpPr>
                  <a:spLocks/>
                </p:cNvSpPr>
                <p:nvPr/>
              </p:nvSpPr>
              <p:spPr bwMode="auto">
                <a:xfrm>
                  <a:off x="4060825" y="5700713"/>
                  <a:ext cx="90488" cy="134937"/>
                </a:xfrm>
                <a:custGeom>
                  <a:avLst/>
                  <a:gdLst>
                    <a:gd name="T0" fmla="*/ 0 w 57"/>
                    <a:gd name="T1" fmla="*/ 90487 h 85"/>
                    <a:gd name="T2" fmla="*/ 90488 w 57"/>
                    <a:gd name="T3" fmla="*/ 134937 h 85"/>
                    <a:gd name="T4" fmla="*/ 90488 w 57"/>
                    <a:gd name="T5" fmla="*/ 44450 h 85"/>
                    <a:gd name="T6" fmla="*/ 44450 w 57"/>
                    <a:gd name="T7" fmla="*/ 0 h 85"/>
                    <a:gd name="T8" fmla="*/ 0 w 57"/>
                    <a:gd name="T9" fmla="*/ 0 h 85"/>
                    <a:gd name="T10" fmla="*/ 0 w 57"/>
                    <a:gd name="T11" fmla="*/ 90487 h 85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57" h="85">
                      <a:moveTo>
                        <a:pt x="0" y="57"/>
                      </a:moveTo>
                      <a:lnTo>
                        <a:pt x="57" y="85"/>
                      </a:lnTo>
                      <a:lnTo>
                        <a:pt x="57" y="28"/>
                      </a:lnTo>
                      <a:lnTo>
                        <a:pt x="28" y="0"/>
                      </a:lnTo>
                      <a:lnTo>
                        <a:pt x="0" y="0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09" name="Freeform 196"/>
                <p:cNvSpPr>
                  <a:spLocks/>
                </p:cNvSpPr>
                <p:nvPr/>
              </p:nvSpPr>
              <p:spPr bwMode="auto">
                <a:xfrm>
                  <a:off x="3879850" y="5745163"/>
                  <a:ext cx="180975" cy="269875"/>
                </a:xfrm>
                <a:custGeom>
                  <a:avLst/>
                  <a:gdLst>
                    <a:gd name="T0" fmla="*/ 180975 w 114"/>
                    <a:gd name="T1" fmla="*/ 46038 h 170"/>
                    <a:gd name="T2" fmla="*/ 90488 w 114"/>
                    <a:gd name="T3" fmla="*/ 269875 h 170"/>
                    <a:gd name="T4" fmla="*/ 46038 w 114"/>
                    <a:gd name="T5" fmla="*/ 225425 h 170"/>
                    <a:gd name="T6" fmla="*/ 46038 w 114"/>
                    <a:gd name="T7" fmla="*/ 90488 h 170"/>
                    <a:gd name="T8" fmla="*/ 0 w 114"/>
                    <a:gd name="T9" fmla="*/ 46038 h 170"/>
                    <a:gd name="T10" fmla="*/ 90488 w 114"/>
                    <a:gd name="T11" fmla="*/ 0 h 170"/>
                    <a:gd name="T12" fmla="*/ 180975 w 114"/>
                    <a:gd name="T13" fmla="*/ 46038 h 17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4" h="170">
                      <a:moveTo>
                        <a:pt x="114" y="29"/>
                      </a:moveTo>
                      <a:lnTo>
                        <a:pt x="57" y="170"/>
                      </a:lnTo>
                      <a:lnTo>
                        <a:pt x="29" y="142"/>
                      </a:lnTo>
                      <a:lnTo>
                        <a:pt x="29" y="57"/>
                      </a:lnTo>
                      <a:lnTo>
                        <a:pt x="0" y="29"/>
                      </a:lnTo>
                      <a:lnTo>
                        <a:pt x="57" y="0"/>
                      </a:lnTo>
                      <a:lnTo>
                        <a:pt x="114" y="29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10" name="Freeform 197"/>
                <p:cNvSpPr>
                  <a:spLocks/>
                </p:cNvSpPr>
                <p:nvPr/>
              </p:nvSpPr>
              <p:spPr bwMode="auto">
                <a:xfrm>
                  <a:off x="3970338" y="5791200"/>
                  <a:ext cx="180975" cy="314325"/>
                </a:xfrm>
                <a:custGeom>
                  <a:avLst/>
                  <a:gdLst>
                    <a:gd name="T0" fmla="*/ 90488 w 114"/>
                    <a:gd name="T1" fmla="*/ 0 h 198"/>
                    <a:gd name="T2" fmla="*/ 0 w 114"/>
                    <a:gd name="T3" fmla="*/ 223838 h 198"/>
                    <a:gd name="T4" fmla="*/ 0 w 114"/>
                    <a:gd name="T5" fmla="*/ 314325 h 198"/>
                    <a:gd name="T6" fmla="*/ 44450 w 114"/>
                    <a:gd name="T7" fmla="*/ 314325 h 198"/>
                    <a:gd name="T8" fmla="*/ 44450 w 114"/>
                    <a:gd name="T9" fmla="*/ 269875 h 198"/>
                    <a:gd name="T10" fmla="*/ 90488 w 114"/>
                    <a:gd name="T11" fmla="*/ 223838 h 198"/>
                    <a:gd name="T12" fmla="*/ 180975 w 114"/>
                    <a:gd name="T13" fmla="*/ 44450 h 198"/>
                    <a:gd name="T14" fmla="*/ 90488 w 114"/>
                    <a:gd name="T15" fmla="*/ 0 h 19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14" h="198">
                      <a:moveTo>
                        <a:pt x="57" y="0"/>
                      </a:moveTo>
                      <a:lnTo>
                        <a:pt x="0" y="141"/>
                      </a:lnTo>
                      <a:lnTo>
                        <a:pt x="0" y="198"/>
                      </a:lnTo>
                      <a:lnTo>
                        <a:pt x="28" y="198"/>
                      </a:lnTo>
                      <a:lnTo>
                        <a:pt x="28" y="170"/>
                      </a:lnTo>
                      <a:lnTo>
                        <a:pt x="57" y="141"/>
                      </a:lnTo>
                      <a:lnTo>
                        <a:pt x="114" y="28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3081" name="グループ化 2"/>
              <p:cNvGrpSpPr>
                <a:grpSpLocks/>
              </p:cNvGrpSpPr>
              <p:nvPr/>
            </p:nvGrpSpPr>
            <p:grpSpPr bwMode="auto">
              <a:xfrm>
                <a:off x="730250" y="254000"/>
                <a:ext cx="10306050" cy="9091613"/>
                <a:chOff x="730250" y="254000"/>
                <a:chExt cx="10306050" cy="9091613"/>
              </a:xfrm>
            </p:grpSpPr>
            <p:sp>
              <p:nvSpPr>
                <p:cNvPr id="3275" name="Freeform 8"/>
                <p:cNvSpPr>
                  <a:spLocks/>
                </p:cNvSpPr>
                <p:nvPr/>
              </p:nvSpPr>
              <p:spPr bwMode="auto">
                <a:xfrm>
                  <a:off x="1720850" y="8850313"/>
                  <a:ext cx="269875" cy="495300"/>
                </a:xfrm>
                <a:custGeom>
                  <a:avLst/>
                  <a:gdLst>
                    <a:gd name="T0" fmla="*/ 269875 w 170"/>
                    <a:gd name="T1" fmla="*/ 495300 h 312"/>
                    <a:gd name="T2" fmla="*/ 0 w 170"/>
                    <a:gd name="T3" fmla="*/ 315913 h 312"/>
                    <a:gd name="T4" fmla="*/ 0 w 170"/>
                    <a:gd name="T5" fmla="*/ 0 h 312"/>
                    <a:gd name="T6" fmla="*/ 88900 w 170"/>
                    <a:gd name="T7" fmla="*/ 90488 h 312"/>
                    <a:gd name="T8" fmla="*/ 223838 w 170"/>
                    <a:gd name="T9" fmla="*/ 90488 h 312"/>
                    <a:gd name="T10" fmla="*/ 223838 w 170"/>
                    <a:gd name="T11" fmla="*/ 315913 h 312"/>
                    <a:gd name="T12" fmla="*/ 269875 w 170"/>
                    <a:gd name="T13" fmla="*/ 495300 h 31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70" h="312">
                      <a:moveTo>
                        <a:pt x="170" y="312"/>
                      </a:moveTo>
                      <a:lnTo>
                        <a:pt x="0" y="199"/>
                      </a:lnTo>
                      <a:lnTo>
                        <a:pt x="0" y="0"/>
                      </a:lnTo>
                      <a:lnTo>
                        <a:pt x="56" y="57"/>
                      </a:lnTo>
                      <a:lnTo>
                        <a:pt x="141" y="57"/>
                      </a:lnTo>
                      <a:lnTo>
                        <a:pt x="141" y="199"/>
                      </a:lnTo>
                      <a:lnTo>
                        <a:pt x="170" y="312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76" name="Freeform 9"/>
                <p:cNvSpPr>
                  <a:spLocks/>
                </p:cNvSpPr>
                <p:nvPr/>
              </p:nvSpPr>
              <p:spPr bwMode="auto">
                <a:xfrm>
                  <a:off x="1944688" y="8850313"/>
                  <a:ext cx="269875" cy="495300"/>
                </a:xfrm>
                <a:custGeom>
                  <a:avLst/>
                  <a:gdLst>
                    <a:gd name="T0" fmla="*/ 46038 w 170"/>
                    <a:gd name="T1" fmla="*/ 495300 h 312"/>
                    <a:gd name="T2" fmla="*/ 0 w 170"/>
                    <a:gd name="T3" fmla="*/ 315913 h 312"/>
                    <a:gd name="T4" fmla="*/ 0 w 170"/>
                    <a:gd name="T5" fmla="*/ 90488 h 312"/>
                    <a:gd name="T6" fmla="*/ 46038 w 170"/>
                    <a:gd name="T7" fmla="*/ 0 h 312"/>
                    <a:gd name="T8" fmla="*/ 90488 w 170"/>
                    <a:gd name="T9" fmla="*/ 136525 h 312"/>
                    <a:gd name="T10" fmla="*/ 180975 w 170"/>
                    <a:gd name="T11" fmla="*/ 180975 h 312"/>
                    <a:gd name="T12" fmla="*/ 225425 w 170"/>
                    <a:gd name="T13" fmla="*/ 90488 h 312"/>
                    <a:gd name="T14" fmla="*/ 269875 w 170"/>
                    <a:gd name="T15" fmla="*/ 315913 h 312"/>
                    <a:gd name="T16" fmla="*/ 134938 w 170"/>
                    <a:gd name="T17" fmla="*/ 315913 h 312"/>
                    <a:gd name="T18" fmla="*/ 46038 w 170"/>
                    <a:gd name="T19" fmla="*/ 495300 h 31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70" h="312">
                      <a:moveTo>
                        <a:pt x="29" y="312"/>
                      </a:moveTo>
                      <a:lnTo>
                        <a:pt x="0" y="199"/>
                      </a:lnTo>
                      <a:lnTo>
                        <a:pt x="0" y="57"/>
                      </a:lnTo>
                      <a:lnTo>
                        <a:pt x="29" y="0"/>
                      </a:lnTo>
                      <a:lnTo>
                        <a:pt x="57" y="86"/>
                      </a:lnTo>
                      <a:lnTo>
                        <a:pt x="114" y="114"/>
                      </a:lnTo>
                      <a:lnTo>
                        <a:pt x="142" y="57"/>
                      </a:lnTo>
                      <a:lnTo>
                        <a:pt x="170" y="199"/>
                      </a:lnTo>
                      <a:lnTo>
                        <a:pt x="85" y="199"/>
                      </a:lnTo>
                      <a:lnTo>
                        <a:pt x="29" y="312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77" name="Freeform 10"/>
                <p:cNvSpPr>
                  <a:spLocks/>
                </p:cNvSpPr>
                <p:nvPr/>
              </p:nvSpPr>
              <p:spPr bwMode="auto">
                <a:xfrm>
                  <a:off x="5995988" y="7050088"/>
                  <a:ext cx="765175" cy="676275"/>
                </a:xfrm>
                <a:custGeom>
                  <a:avLst/>
                  <a:gdLst>
                    <a:gd name="T0" fmla="*/ 404813 w 482"/>
                    <a:gd name="T1" fmla="*/ 0 h 426"/>
                    <a:gd name="T2" fmla="*/ 179388 w 482"/>
                    <a:gd name="T3" fmla="*/ 90488 h 426"/>
                    <a:gd name="T4" fmla="*/ 225425 w 482"/>
                    <a:gd name="T5" fmla="*/ 225425 h 426"/>
                    <a:gd name="T6" fmla="*/ 90488 w 482"/>
                    <a:gd name="T7" fmla="*/ 495300 h 426"/>
                    <a:gd name="T8" fmla="*/ 0 w 482"/>
                    <a:gd name="T9" fmla="*/ 541338 h 426"/>
                    <a:gd name="T10" fmla="*/ 314325 w 482"/>
                    <a:gd name="T11" fmla="*/ 676275 h 426"/>
                    <a:gd name="T12" fmla="*/ 539750 w 482"/>
                    <a:gd name="T13" fmla="*/ 541338 h 426"/>
                    <a:gd name="T14" fmla="*/ 630238 w 482"/>
                    <a:gd name="T15" fmla="*/ 541338 h 426"/>
                    <a:gd name="T16" fmla="*/ 765175 w 482"/>
                    <a:gd name="T17" fmla="*/ 450850 h 426"/>
                    <a:gd name="T18" fmla="*/ 539750 w 482"/>
                    <a:gd name="T19" fmla="*/ 180975 h 426"/>
                    <a:gd name="T20" fmla="*/ 404813 w 482"/>
                    <a:gd name="T21" fmla="*/ 46038 h 426"/>
                    <a:gd name="T22" fmla="*/ 404813 w 482"/>
                    <a:gd name="T23" fmla="*/ 0 h 42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482" h="426">
                      <a:moveTo>
                        <a:pt x="255" y="0"/>
                      </a:moveTo>
                      <a:lnTo>
                        <a:pt x="113" y="57"/>
                      </a:lnTo>
                      <a:lnTo>
                        <a:pt x="142" y="142"/>
                      </a:lnTo>
                      <a:lnTo>
                        <a:pt x="57" y="312"/>
                      </a:lnTo>
                      <a:lnTo>
                        <a:pt x="0" y="341"/>
                      </a:lnTo>
                      <a:lnTo>
                        <a:pt x="198" y="426"/>
                      </a:lnTo>
                      <a:lnTo>
                        <a:pt x="340" y="341"/>
                      </a:lnTo>
                      <a:lnTo>
                        <a:pt x="397" y="341"/>
                      </a:lnTo>
                      <a:lnTo>
                        <a:pt x="482" y="284"/>
                      </a:lnTo>
                      <a:lnTo>
                        <a:pt x="340" y="114"/>
                      </a:lnTo>
                      <a:lnTo>
                        <a:pt x="255" y="29"/>
                      </a:lnTo>
                      <a:lnTo>
                        <a:pt x="255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78" name="Freeform 11"/>
                <p:cNvSpPr>
                  <a:spLocks/>
                </p:cNvSpPr>
                <p:nvPr/>
              </p:nvSpPr>
              <p:spPr bwMode="auto">
                <a:xfrm>
                  <a:off x="6310313" y="7500938"/>
                  <a:ext cx="585787" cy="449262"/>
                </a:xfrm>
                <a:custGeom>
                  <a:avLst/>
                  <a:gdLst>
                    <a:gd name="T0" fmla="*/ 450850 w 369"/>
                    <a:gd name="T1" fmla="*/ 0 h 283"/>
                    <a:gd name="T2" fmla="*/ 315912 w 369"/>
                    <a:gd name="T3" fmla="*/ 90487 h 283"/>
                    <a:gd name="T4" fmla="*/ 225425 w 369"/>
                    <a:gd name="T5" fmla="*/ 90487 h 283"/>
                    <a:gd name="T6" fmla="*/ 0 w 369"/>
                    <a:gd name="T7" fmla="*/ 225425 h 283"/>
                    <a:gd name="T8" fmla="*/ 180975 w 369"/>
                    <a:gd name="T9" fmla="*/ 269875 h 283"/>
                    <a:gd name="T10" fmla="*/ 315912 w 369"/>
                    <a:gd name="T11" fmla="*/ 449262 h 283"/>
                    <a:gd name="T12" fmla="*/ 360362 w 369"/>
                    <a:gd name="T13" fmla="*/ 404812 h 283"/>
                    <a:gd name="T14" fmla="*/ 450850 w 369"/>
                    <a:gd name="T15" fmla="*/ 404812 h 283"/>
                    <a:gd name="T16" fmla="*/ 539750 w 369"/>
                    <a:gd name="T17" fmla="*/ 360362 h 283"/>
                    <a:gd name="T18" fmla="*/ 495300 w 369"/>
                    <a:gd name="T19" fmla="*/ 314325 h 283"/>
                    <a:gd name="T20" fmla="*/ 539750 w 369"/>
                    <a:gd name="T21" fmla="*/ 269875 h 283"/>
                    <a:gd name="T22" fmla="*/ 539750 w 369"/>
                    <a:gd name="T23" fmla="*/ 179387 h 283"/>
                    <a:gd name="T24" fmla="*/ 585787 w 369"/>
                    <a:gd name="T25" fmla="*/ 134937 h 283"/>
                    <a:gd name="T26" fmla="*/ 450850 w 369"/>
                    <a:gd name="T27" fmla="*/ 0 h 283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369" h="283">
                      <a:moveTo>
                        <a:pt x="284" y="0"/>
                      </a:moveTo>
                      <a:lnTo>
                        <a:pt x="199" y="57"/>
                      </a:lnTo>
                      <a:lnTo>
                        <a:pt x="142" y="57"/>
                      </a:lnTo>
                      <a:lnTo>
                        <a:pt x="0" y="142"/>
                      </a:lnTo>
                      <a:lnTo>
                        <a:pt x="114" y="170"/>
                      </a:lnTo>
                      <a:lnTo>
                        <a:pt x="199" y="283"/>
                      </a:lnTo>
                      <a:lnTo>
                        <a:pt x="227" y="255"/>
                      </a:lnTo>
                      <a:lnTo>
                        <a:pt x="284" y="255"/>
                      </a:lnTo>
                      <a:lnTo>
                        <a:pt x="340" y="227"/>
                      </a:lnTo>
                      <a:lnTo>
                        <a:pt x="312" y="198"/>
                      </a:lnTo>
                      <a:lnTo>
                        <a:pt x="340" y="170"/>
                      </a:lnTo>
                      <a:lnTo>
                        <a:pt x="340" y="113"/>
                      </a:lnTo>
                      <a:lnTo>
                        <a:pt x="369" y="85"/>
                      </a:lnTo>
                      <a:lnTo>
                        <a:pt x="284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79" name="Freeform 12"/>
                <p:cNvSpPr>
                  <a:spLocks/>
                </p:cNvSpPr>
                <p:nvPr/>
              </p:nvSpPr>
              <p:spPr bwMode="auto">
                <a:xfrm>
                  <a:off x="730250" y="7545388"/>
                  <a:ext cx="314325" cy="360362"/>
                </a:xfrm>
                <a:custGeom>
                  <a:avLst/>
                  <a:gdLst>
                    <a:gd name="T0" fmla="*/ 314325 w 198"/>
                    <a:gd name="T1" fmla="*/ 46037 h 227"/>
                    <a:gd name="T2" fmla="*/ 134938 w 198"/>
                    <a:gd name="T3" fmla="*/ 360362 h 227"/>
                    <a:gd name="T4" fmla="*/ 44450 w 198"/>
                    <a:gd name="T5" fmla="*/ 360362 h 227"/>
                    <a:gd name="T6" fmla="*/ 0 w 198"/>
                    <a:gd name="T7" fmla="*/ 46037 h 227"/>
                    <a:gd name="T8" fmla="*/ 269875 w 198"/>
                    <a:gd name="T9" fmla="*/ 0 h 227"/>
                    <a:gd name="T10" fmla="*/ 314325 w 198"/>
                    <a:gd name="T11" fmla="*/ 46037 h 22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98" h="227">
                      <a:moveTo>
                        <a:pt x="198" y="29"/>
                      </a:moveTo>
                      <a:lnTo>
                        <a:pt x="85" y="227"/>
                      </a:lnTo>
                      <a:lnTo>
                        <a:pt x="28" y="227"/>
                      </a:lnTo>
                      <a:lnTo>
                        <a:pt x="0" y="29"/>
                      </a:lnTo>
                      <a:lnTo>
                        <a:pt x="170" y="0"/>
                      </a:lnTo>
                      <a:lnTo>
                        <a:pt x="198" y="29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80" name="Freeform 13"/>
                <p:cNvSpPr>
                  <a:spLocks/>
                </p:cNvSpPr>
                <p:nvPr/>
              </p:nvSpPr>
              <p:spPr bwMode="auto">
                <a:xfrm>
                  <a:off x="2755900" y="7996238"/>
                  <a:ext cx="854075" cy="719137"/>
                </a:xfrm>
                <a:custGeom>
                  <a:avLst/>
                  <a:gdLst>
                    <a:gd name="T0" fmla="*/ 88900 w 538"/>
                    <a:gd name="T1" fmla="*/ 449262 h 453"/>
                    <a:gd name="T2" fmla="*/ 88900 w 538"/>
                    <a:gd name="T3" fmla="*/ 360362 h 453"/>
                    <a:gd name="T4" fmla="*/ 179388 w 538"/>
                    <a:gd name="T5" fmla="*/ 314325 h 453"/>
                    <a:gd name="T6" fmla="*/ 223838 w 538"/>
                    <a:gd name="T7" fmla="*/ 179387 h 453"/>
                    <a:gd name="T8" fmla="*/ 314325 w 538"/>
                    <a:gd name="T9" fmla="*/ 134937 h 453"/>
                    <a:gd name="T10" fmla="*/ 358775 w 538"/>
                    <a:gd name="T11" fmla="*/ 0 h 453"/>
                    <a:gd name="T12" fmla="*/ 539750 w 538"/>
                    <a:gd name="T13" fmla="*/ 269875 h 453"/>
                    <a:gd name="T14" fmla="*/ 809625 w 538"/>
                    <a:gd name="T15" fmla="*/ 360362 h 453"/>
                    <a:gd name="T16" fmla="*/ 854075 w 538"/>
                    <a:gd name="T17" fmla="*/ 539750 h 453"/>
                    <a:gd name="T18" fmla="*/ 719138 w 538"/>
                    <a:gd name="T19" fmla="*/ 539750 h 453"/>
                    <a:gd name="T20" fmla="*/ 674688 w 538"/>
                    <a:gd name="T21" fmla="*/ 674687 h 453"/>
                    <a:gd name="T22" fmla="*/ 449263 w 538"/>
                    <a:gd name="T23" fmla="*/ 719137 h 453"/>
                    <a:gd name="T24" fmla="*/ 449263 w 538"/>
                    <a:gd name="T25" fmla="*/ 674687 h 453"/>
                    <a:gd name="T26" fmla="*/ 223838 w 538"/>
                    <a:gd name="T27" fmla="*/ 584200 h 453"/>
                    <a:gd name="T28" fmla="*/ 223838 w 538"/>
                    <a:gd name="T29" fmla="*/ 674687 h 453"/>
                    <a:gd name="T30" fmla="*/ 88900 w 538"/>
                    <a:gd name="T31" fmla="*/ 674687 h 453"/>
                    <a:gd name="T32" fmla="*/ 0 w 538"/>
                    <a:gd name="T33" fmla="*/ 630237 h 453"/>
                    <a:gd name="T34" fmla="*/ 88900 w 538"/>
                    <a:gd name="T35" fmla="*/ 495300 h 453"/>
                    <a:gd name="T36" fmla="*/ 88900 w 538"/>
                    <a:gd name="T37" fmla="*/ 449262 h 453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538" h="453">
                      <a:moveTo>
                        <a:pt x="56" y="283"/>
                      </a:moveTo>
                      <a:lnTo>
                        <a:pt x="56" y="227"/>
                      </a:lnTo>
                      <a:lnTo>
                        <a:pt x="113" y="198"/>
                      </a:lnTo>
                      <a:lnTo>
                        <a:pt x="141" y="113"/>
                      </a:lnTo>
                      <a:lnTo>
                        <a:pt x="198" y="85"/>
                      </a:lnTo>
                      <a:lnTo>
                        <a:pt x="226" y="0"/>
                      </a:lnTo>
                      <a:lnTo>
                        <a:pt x="340" y="170"/>
                      </a:lnTo>
                      <a:lnTo>
                        <a:pt x="510" y="227"/>
                      </a:lnTo>
                      <a:lnTo>
                        <a:pt x="538" y="340"/>
                      </a:lnTo>
                      <a:lnTo>
                        <a:pt x="453" y="340"/>
                      </a:lnTo>
                      <a:lnTo>
                        <a:pt x="425" y="425"/>
                      </a:lnTo>
                      <a:lnTo>
                        <a:pt x="283" y="453"/>
                      </a:lnTo>
                      <a:lnTo>
                        <a:pt x="283" y="425"/>
                      </a:lnTo>
                      <a:lnTo>
                        <a:pt x="141" y="368"/>
                      </a:lnTo>
                      <a:lnTo>
                        <a:pt x="141" y="425"/>
                      </a:lnTo>
                      <a:lnTo>
                        <a:pt x="56" y="425"/>
                      </a:lnTo>
                      <a:lnTo>
                        <a:pt x="0" y="397"/>
                      </a:lnTo>
                      <a:lnTo>
                        <a:pt x="56" y="312"/>
                      </a:lnTo>
                      <a:lnTo>
                        <a:pt x="56" y="283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81" name="Freeform 14"/>
                <p:cNvSpPr>
                  <a:spLocks/>
                </p:cNvSpPr>
                <p:nvPr/>
              </p:nvSpPr>
              <p:spPr bwMode="auto">
                <a:xfrm>
                  <a:off x="2351088" y="8040688"/>
                  <a:ext cx="493712" cy="585787"/>
                </a:xfrm>
                <a:custGeom>
                  <a:avLst/>
                  <a:gdLst>
                    <a:gd name="T0" fmla="*/ 493712 w 311"/>
                    <a:gd name="T1" fmla="*/ 315912 h 369"/>
                    <a:gd name="T2" fmla="*/ 493712 w 311"/>
                    <a:gd name="T3" fmla="*/ 450850 h 369"/>
                    <a:gd name="T4" fmla="*/ 404812 w 311"/>
                    <a:gd name="T5" fmla="*/ 404812 h 369"/>
                    <a:gd name="T6" fmla="*/ 269875 w 311"/>
                    <a:gd name="T7" fmla="*/ 585787 h 369"/>
                    <a:gd name="T8" fmla="*/ 88900 w 311"/>
                    <a:gd name="T9" fmla="*/ 539750 h 369"/>
                    <a:gd name="T10" fmla="*/ 0 w 311"/>
                    <a:gd name="T11" fmla="*/ 404812 h 369"/>
                    <a:gd name="T12" fmla="*/ 88900 w 311"/>
                    <a:gd name="T13" fmla="*/ 315912 h 369"/>
                    <a:gd name="T14" fmla="*/ 88900 w 311"/>
                    <a:gd name="T15" fmla="*/ 134937 h 369"/>
                    <a:gd name="T16" fmla="*/ 134937 w 311"/>
                    <a:gd name="T17" fmla="*/ 0 h 369"/>
                    <a:gd name="T18" fmla="*/ 223837 w 311"/>
                    <a:gd name="T19" fmla="*/ 0 h 369"/>
                    <a:gd name="T20" fmla="*/ 269875 w 311"/>
                    <a:gd name="T21" fmla="*/ 90487 h 369"/>
                    <a:gd name="T22" fmla="*/ 358775 w 311"/>
                    <a:gd name="T23" fmla="*/ 90487 h 369"/>
                    <a:gd name="T24" fmla="*/ 404812 w 311"/>
                    <a:gd name="T25" fmla="*/ 225425 h 369"/>
                    <a:gd name="T26" fmla="*/ 449262 w 311"/>
                    <a:gd name="T27" fmla="*/ 225425 h 369"/>
                    <a:gd name="T28" fmla="*/ 493712 w 311"/>
                    <a:gd name="T29" fmla="*/ 315912 h 369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311" h="369">
                      <a:moveTo>
                        <a:pt x="311" y="199"/>
                      </a:moveTo>
                      <a:lnTo>
                        <a:pt x="311" y="284"/>
                      </a:lnTo>
                      <a:lnTo>
                        <a:pt x="255" y="255"/>
                      </a:lnTo>
                      <a:lnTo>
                        <a:pt x="170" y="369"/>
                      </a:lnTo>
                      <a:lnTo>
                        <a:pt x="56" y="340"/>
                      </a:lnTo>
                      <a:lnTo>
                        <a:pt x="0" y="255"/>
                      </a:lnTo>
                      <a:lnTo>
                        <a:pt x="56" y="199"/>
                      </a:lnTo>
                      <a:lnTo>
                        <a:pt x="56" y="85"/>
                      </a:lnTo>
                      <a:lnTo>
                        <a:pt x="85" y="0"/>
                      </a:lnTo>
                      <a:lnTo>
                        <a:pt x="141" y="0"/>
                      </a:lnTo>
                      <a:lnTo>
                        <a:pt x="170" y="57"/>
                      </a:lnTo>
                      <a:lnTo>
                        <a:pt x="226" y="57"/>
                      </a:lnTo>
                      <a:lnTo>
                        <a:pt x="255" y="142"/>
                      </a:lnTo>
                      <a:lnTo>
                        <a:pt x="283" y="142"/>
                      </a:lnTo>
                      <a:lnTo>
                        <a:pt x="311" y="199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82" name="Freeform 15"/>
                <p:cNvSpPr>
                  <a:spLocks/>
                </p:cNvSpPr>
                <p:nvPr/>
              </p:nvSpPr>
              <p:spPr bwMode="auto">
                <a:xfrm>
                  <a:off x="2620963" y="7950200"/>
                  <a:ext cx="358775" cy="406400"/>
                </a:xfrm>
                <a:custGeom>
                  <a:avLst/>
                  <a:gdLst>
                    <a:gd name="T0" fmla="*/ 358775 w 226"/>
                    <a:gd name="T1" fmla="*/ 225425 h 256"/>
                    <a:gd name="T2" fmla="*/ 314325 w 226"/>
                    <a:gd name="T3" fmla="*/ 360363 h 256"/>
                    <a:gd name="T4" fmla="*/ 223838 w 226"/>
                    <a:gd name="T5" fmla="*/ 406400 h 256"/>
                    <a:gd name="T6" fmla="*/ 179388 w 226"/>
                    <a:gd name="T7" fmla="*/ 315913 h 256"/>
                    <a:gd name="T8" fmla="*/ 134938 w 226"/>
                    <a:gd name="T9" fmla="*/ 315913 h 256"/>
                    <a:gd name="T10" fmla="*/ 88900 w 226"/>
                    <a:gd name="T11" fmla="*/ 180975 h 256"/>
                    <a:gd name="T12" fmla="*/ 0 w 226"/>
                    <a:gd name="T13" fmla="*/ 180975 h 256"/>
                    <a:gd name="T14" fmla="*/ 88900 w 226"/>
                    <a:gd name="T15" fmla="*/ 90488 h 256"/>
                    <a:gd name="T16" fmla="*/ 179388 w 226"/>
                    <a:gd name="T17" fmla="*/ 90488 h 256"/>
                    <a:gd name="T18" fmla="*/ 179388 w 226"/>
                    <a:gd name="T19" fmla="*/ 0 h 256"/>
                    <a:gd name="T20" fmla="*/ 314325 w 226"/>
                    <a:gd name="T21" fmla="*/ 136525 h 256"/>
                    <a:gd name="T22" fmla="*/ 358775 w 226"/>
                    <a:gd name="T23" fmla="*/ 225425 h 2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26" h="256">
                      <a:moveTo>
                        <a:pt x="226" y="142"/>
                      </a:moveTo>
                      <a:lnTo>
                        <a:pt x="198" y="227"/>
                      </a:lnTo>
                      <a:lnTo>
                        <a:pt x="141" y="256"/>
                      </a:lnTo>
                      <a:lnTo>
                        <a:pt x="113" y="199"/>
                      </a:lnTo>
                      <a:lnTo>
                        <a:pt x="85" y="199"/>
                      </a:lnTo>
                      <a:lnTo>
                        <a:pt x="56" y="114"/>
                      </a:lnTo>
                      <a:lnTo>
                        <a:pt x="0" y="114"/>
                      </a:lnTo>
                      <a:lnTo>
                        <a:pt x="56" y="57"/>
                      </a:lnTo>
                      <a:lnTo>
                        <a:pt x="113" y="57"/>
                      </a:lnTo>
                      <a:lnTo>
                        <a:pt x="113" y="0"/>
                      </a:lnTo>
                      <a:lnTo>
                        <a:pt x="198" y="86"/>
                      </a:lnTo>
                      <a:lnTo>
                        <a:pt x="226" y="142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83" name="Freeform 16"/>
                <p:cNvSpPr>
                  <a:spLocks/>
                </p:cNvSpPr>
                <p:nvPr/>
              </p:nvSpPr>
              <p:spPr bwMode="auto">
                <a:xfrm>
                  <a:off x="2800350" y="7815263"/>
                  <a:ext cx="314325" cy="360362"/>
                </a:xfrm>
                <a:custGeom>
                  <a:avLst/>
                  <a:gdLst>
                    <a:gd name="T0" fmla="*/ 0 w 198"/>
                    <a:gd name="T1" fmla="*/ 134937 h 227"/>
                    <a:gd name="T2" fmla="*/ 134938 w 198"/>
                    <a:gd name="T3" fmla="*/ 271462 h 227"/>
                    <a:gd name="T4" fmla="*/ 179388 w 198"/>
                    <a:gd name="T5" fmla="*/ 360362 h 227"/>
                    <a:gd name="T6" fmla="*/ 269875 w 198"/>
                    <a:gd name="T7" fmla="*/ 315912 h 227"/>
                    <a:gd name="T8" fmla="*/ 314325 w 198"/>
                    <a:gd name="T9" fmla="*/ 180975 h 227"/>
                    <a:gd name="T10" fmla="*/ 134938 w 198"/>
                    <a:gd name="T11" fmla="*/ 0 h 227"/>
                    <a:gd name="T12" fmla="*/ 134938 w 198"/>
                    <a:gd name="T13" fmla="*/ 46037 h 227"/>
                    <a:gd name="T14" fmla="*/ 0 w 198"/>
                    <a:gd name="T15" fmla="*/ 90487 h 227"/>
                    <a:gd name="T16" fmla="*/ 0 w 198"/>
                    <a:gd name="T17" fmla="*/ 134937 h 22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98" h="227">
                      <a:moveTo>
                        <a:pt x="0" y="85"/>
                      </a:moveTo>
                      <a:lnTo>
                        <a:pt x="85" y="171"/>
                      </a:lnTo>
                      <a:lnTo>
                        <a:pt x="113" y="227"/>
                      </a:lnTo>
                      <a:lnTo>
                        <a:pt x="170" y="199"/>
                      </a:lnTo>
                      <a:lnTo>
                        <a:pt x="198" y="114"/>
                      </a:lnTo>
                      <a:lnTo>
                        <a:pt x="85" y="0"/>
                      </a:lnTo>
                      <a:lnTo>
                        <a:pt x="85" y="29"/>
                      </a:lnTo>
                      <a:lnTo>
                        <a:pt x="0" y="57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84" name="Freeform 17"/>
                <p:cNvSpPr>
                  <a:spLocks/>
                </p:cNvSpPr>
                <p:nvPr/>
              </p:nvSpPr>
              <p:spPr bwMode="auto">
                <a:xfrm>
                  <a:off x="2351088" y="7680325"/>
                  <a:ext cx="584200" cy="450850"/>
                </a:xfrm>
                <a:custGeom>
                  <a:avLst/>
                  <a:gdLst>
                    <a:gd name="T0" fmla="*/ 584200 w 368"/>
                    <a:gd name="T1" fmla="*/ 134938 h 284"/>
                    <a:gd name="T2" fmla="*/ 584200 w 368"/>
                    <a:gd name="T3" fmla="*/ 180975 h 284"/>
                    <a:gd name="T4" fmla="*/ 449263 w 368"/>
                    <a:gd name="T5" fmla="*/ 225425 h 284"/>
                    <a:gd name="T6" fmla="*/ 449263 w 368"/>
                    <a:gd name="T7" fmla="*/ 360363 h 284"/>
                    <a:gd name="T8" fmla="*/ 358775 w 368"/>
                    <a:gd name="T9" fmla="*/ 360363 h 284"/>
                    <a:gd name="T10" fmla="*/ 269875 w 368"/>
                    <a:gd name="T11" fmla="*/ 450850 h 284"/>
                    <a:gd name="T12" fmla="*/ 223838 w 368"/>
                    <a:gd name="T13" fmla="*/ 360363 h 284"/>
                    <a:gd name="T14" fmla="*/ 134938 w 368"/>
                    <a:gd name="T15" fmla="*/ 360363 h 284"/>
                    <a:gd name="T16" fmla="*/ 44450 w 368"/>
                    <a:gd name="T17" fmla="*/ 269875 h 284"/>
                    <a:gd name="T18" fmla="*/ 0 w 368"/>
                    <a:gd name="T19" fmla="*/ 46038 h 284"/>
                    <a:gd name="T20" fmla="*/ 134938 w 368"/>
                    <a:gd name="T21" fmla="*/ 0 h 284"/>
                    <a:gd name="T22" fmla="*/ 269875 w 368"/>
                    <a:gd name="T23" fmla="*/ 134938 h 284"/>
                    <a:gd name="T24" fmla="*/ 584200 w 368"/>
                    <a:gd name="T25" fmla="*/ 134938 h 284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68" h="284">
                      <a:moveTo>
                        <a:pt x="368" y="85"/>
                      </a:moveTo>
                      <a:lnTo>
                        <a:pt x="368" y="114"/>
                      </a:lnTo>
                      <a:lnTo>
                        <a:pt x="283" y="142"/>
                      </a:lnTo>
                      <a:lnTo>
                        <a:pt x="283" y="227"/>
                      </a:lnTo>
                      <a:lnTo>
                        <a:pt x="226" y="227"/>
                      </a:lnTo>
                      <a:lnTo>
                        <a:pt x="170" y="284"/>
                      </a:lnTo>
                      <a:lnTo>
                        <a:pt x="141" y="227"/>
                      </a:lnTo>
                      <a:lnTo>
                        <a:pt x="85" y="227"/>
                      </a:lnTo>
                      <a:lnTo>
                        <a:pt x="28" y="170"/>
                      </a:lnTo>
                      <a:lnTo>
                        <a:pt x="0" y="29"/>
                      </a:lnTo>
                      <a:lnTo>
                        <a:pt x="85" y="0"/>
                      </a:lnTo>
                      <a:lnTo>
                        <a:pt x="170" y="85"/>
                      </a:lnTo>
                      <a:lnTo>
                        <a:pt x="368" y="8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85" name="Freeform 18"/>
                <p:cNvSpPr>
                  <a:spLocks/>
                </p:cNvSpPr>
                <p:nvPr/>
              </p:nvSpPr>
              <p:spPr bwMode="auto">
                <a:xfrm>
                  <a:off x="1990725" y="8761413"/>
                  <a:ext cx="449263" cy="404812"/>
                </a:xfrm>
                <a:custGeom>
                  <a:avLst/>
                  <a:gdLst>
                    <a:gd name="T0" fmla="*/ 223838 w 283"/>
                    <a:gd name="T1" fmla="*/ 404812 h 255"/>
                    <a:gd name="T2" fmla="*/ 449263 w 283"/>
                    <a:gd name="T3" fmla="*/ 314325 h 255"/>
                    <a:gd name="T4" fmla="*/ 449263 w 283"/>
                    <a:gd name="T5" fmla="*/ 88900 h 255"/>
                    <a:gd name="T6" fmla="*/ 314325 w 283"/>
                    <a:gd name="T7" fmla="*/ 0 h 255"/>
                    <a:gd name="T8" fmla="*/ 134938 w 283"/>
                    <a:gd name="T9" fmla="*/ 0 h 255"/>
                    <a:gd name="T10" fmla="*/ 134938 w 283"/>
                    <a:gd name="T11" fmla="*/ 44450 h 255"/>
                    <a:gd name="T12" fmla="*/ 0 w 283"/>
                    <a:gd name="T13" fmla="*/ 88900 h 255"/>
                    <a:gd name="T14" fmla="*/ 44450 w 283"/>
                    <a:gd name="T15" fmla="*/ 225425 h 255"/>
                    <a:gd name="T16" fmla="*/ 134938 w 283"/>
                    <a:gd name="T17" fmla="*/ 269875 h 255"/>
                    <a:gd name="T18" fmla="*/ 179388 w 283"/>
                    <a:gd name="T19" fmla="*/ 179387 h 255"/>
                    <a:gd name="T20" fmla="*/ 223838 w 283"/>
                    <a:gd name="T21" fmla="*/ 404812 h 25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283" h="255">
                      <a:moveTo>
                        <a:pt x="141" y="255"/>
                      </a:moveTo>
                      <a:lnTo>
                        <a:pt x="283" y="198"/>
                      </a:lnTo>
                      <a:lnTo>
                        <a:pt x="283" y="56"/>
                      </a:lnTo>
                      <a:lnTo>
                        <a:pt x="198" y="0"/>
                      </a:lnTo>
                      <a:lnTo>
                        <a:pt x="85" y="0"/>
                      </a:lnTo>
                      <a:lnTo>
                        <a:pt x="85" y="28"/>
                      </a:lnTo>
                      <a:lnTo>
                        <a:pt x="0" y="56"/>
                      </a:lnTo>
                      <a:lnTo>
                        <a:pt x="28" y="142"/>
                      </a:lnTo>
                      <a:lnTo>
                        <a:pt x="85" y="170"/>
                      </a:lnTo>
                      <a:lnTo>
                        <a:pt x="113" y="113"/>
                      </a:lnTo>
                      <a:lnTo>
                        <a:pt x="141" y="25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86" name="Freeform 19"/>
                <p:cNvSpPr>
                  <a:spLocks/>
                </p:cNvSpPr>
                <p:nvPr/>
              </p:nvSpPr>
              <p:spPr bwMode="auto">
                <a:xfrm>
                  <a:off x="2125663" y="8445500"/>
                  <a:ext cx="495300" cy="404813"/>
                </a:xfrm>
                <a:custGeom>
                  <a:avLst/>
                  <a:gdLst>
                    <a:gd name="T0" fmla="*/ 495300 w 312"/>
                    <a:gd name="T1" fmla="*/ 180975 h 255"/>
                    <a:gd name="T2" fmla="*/ 314325 w 312"/>
                    <a:gd name="T3" fmla="*/ 269875 h 255"/>
                    <a:gd name="T4" fmla="*/ 314325 w 312"/>
                    <a:gd name="T5" fmla="*/ 404813 h 255"/>
                    <a:gd name="T6" fmla="*/ 179388 w 312"/>
                    <a:gd name="T7" fmla="*/ 315913 h 255"/>
                    <a:gd name="T8" fmla="*/ 0 w 312"/>
                    <a:gd name="T9" fmla="*/ 315913 h 255"/>
                    <a:gd name="T10" fmla="*/ 134938 w 312"/>
                    <a:gd name="T11" fmla="*/ 180975 h 255"/>
                    <a:gd name="T12" fmla="*/ 134938 w 312"/>
                    <a:gd name="T13" fmla="*/ 46038 h 255"/>
                    <a:gd name="T14" fmla="*/ 225425 w 312"/>
                    <a:gd name="T15" fmla="*/ 0 h 255"/>
                    <a:gd name="T16" fmla="*/ 314325 w 312"/>
                    <a:gd name="T17" fmla="*/ 134938 h 255"/>
                    <a:gd name="T18" fmla="*/ 495300 w 312"/>
                    <a:gd name="T19" fmla="*/ 180975 h 25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12" h="255">
                      <a:moveTo>
                        <a:pt x="312" y="114"/>
                      </a:moveTo>
                      <a:lnTo>
                        <a:pt x="198" y="170"/>
                      </a:lnTo>
                      <a:lnTo>
                        <a:pt x="198" y="255"/>
                      </a:lnTo>
                      <a:lnTo>
                        <a:pt x="113" y="199"/>
                      </a:lnTo>
                      <a:lnTo>
                        <a:pt x="0" y="199"/>
                      </a:lnTo>
                      <a:lnTo>
                        <a:pt x="85" y="114"/>
                      </a:lnTo>
                      <a:lnTo>
                        <a:pt x="85" y="29"/>
                      </a:lnTo>
                      <a:lnTo>
                        <a:pt x="142" y="0"/>
                      </a:lnTo>
                      <a:lnTo>
                        <a:pt x="198" y="85"/>
                      </a:lnTo>
                      <a:lnTo>
                        <a:pt x="312" y="11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87" name="Freeform 20"/>
                <p:cNvSpPr>
                  <a:spLocks/>
                </p:cNvSpPr>
                <p:nvPr/>
              </p:nvSpPr>
              <p:spPr bwMode="auto">
                <a:xfrm>
                  <a:off x="1720850" y="8356600"/>
                  <a:ext cx="539750" cy="584200"/>
                </a:xfrm>
                <a:custGeom>
                  <a:avLst/>
                  <a:gdLst>
                    <a:gd name="T0" fmla="*/ 539750 w 340"/>
                    <a:gd name="T1" fmla="*/ 134938 h 368"/>
                    <a:gd name="T2" fmla="*/ 314325 w 340"/>
                    <a:gd name="T3" fmla="*/ 0 h 368"/>
                    <a:gd name="T4" fmla="*/ 358775 w 340"/>
                    <a:gd name="T5" fmla="*/ 88900 h 368"/>
                    <a:gd name="T6" fmla="*/ 223838 w 340"/>
                    <a:gd name="T7" fmla="*/ 88900 h 368"/>
                    <a:gd name="T8" fmla="*/ 179388 w 340"/>
                    <a:gd name="T9" fmla="*/ 44450 h 368"/>
                    <a:gd name="T10" fmla="*/ 134938 w 340"/>
                    <a:gd name="T11" fmla="*/ 223838 h 368"/>
                    <a:gd name="T12" fmla="*/ 0 w 340"/>
                    <a:gd name="T13" fmla="*/ 493713 h 368"/>
                    <a:gd name="T14" fmla="*/ 88900 w 340"/>
                    <a:gd name="T15" fmla="*/ 584200 h 368"/>
                    <a:gd name="T16" fmla="*/ 223838 w 340"/>
                    <a:gd name="T17" fmla="*/ 584200 h 368"/>
                    <a:gd name="T18" fmla="*/ 269875 w 340"/>
                    <a:gd name="T19" fmla="*/ 493713 h 368"/>
                    <a:gd name="T20" fmla="*/ 404813 w 340"/>
                    <a:gd name="T21" fmla="*/ 449263 h 368"/>
                    <a:gd name="T22" fmla="*/ 404813 w 340"/>
                    <a:gd name="T23" fmla="*/ 404813 h 368"/>
                    <a:gd name="T24" fmla="*/ 539750 w 340"/>
                    <a:gd name="T25" fmla="*/ 269875 h 368"/>
                    <a:gd name="T26" fmla="*/ 539750 w 340"/>
                    <a:gd name="T27" fmla="*/ 134938 h 36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340" h="368">
                      <a:moveTo>
                        <a:pt x="340" y="85"/>
                      </a:moveTo>
                      <a:lnTo>
                        <a:pt x="198" y="0"/>
                      </a:lnTo>
                      <a:lnTo>
                        <a:pt x="226" y="56"/>
                      </a:lnTo>
                      <a:lnTo>
                        <a:pt x="141" y="56"/>
                      </a:lnTo>
                      <a:lnTo>
                        <a:pt x="113" y="28"/>
                      </a:lnTo>
                      <a:lnTo>
                        <a:pt x="85" y="141"/>
                      </a:lnTo>
                      <a:lnTo>
                        <a:pt x="0" y="311"/>
                      </a:lnTo>
                      <a:lnTo>
                        <a:pt x="56" y="368"/>
                      </a:lnTo>
                      <a:lnTo>
                        <a:pt x="141" y="368"/>
                      </a:lnTo>
                      <a:lnTo>
                        <a:pt x="170" y="311"/>
                      </a:lnTo>
                      <a:lnTo>
                        <a:pt x="255" y="283"/>
                      </a:lnTo>
                      <a:lnTo>
                        <a:pt x="255" y="255"/>
                      </a:lnTo>
                      <a:lnTo>
                        <a:pt x="340" y="170"/>
                      </a:lnTo>
                      <a:lnTo>
                        <a:pt x="340" y="8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88" name="Freeform 21"/>
                <p:cNvSpPr>
                  <a:spLocks/>
                </p:cNvSpPr>
                <p:nvPr/>
              </p:nvSpPr>
              <p:spPr bwMode="auto">
                <a:xfrm>
                  <a:off x="1855788" y="8086725"/>
                  <a:ext cx="269875" cy="358775"/>
                </a:xfrm>
                <a:custGeom>
                  <a:avLst/>
                  <a:gdLst>
                    <a:gd name="T0" fmla="*/ 44450 w 170"/>
                    <a:gd name="T1" fmla="*/ 314325 h 226"/>
                    <a:gd name="T2" fmla="*/ 88900 w 170"/>
                    <a:gd name="T3" fmla="*/ 358775 h 226"/>
                    <a:gd name="T4" fmla="*/ 223838 w 170"/>
                    <a:gd name="T5" fmla="*/ 358775 h 226"/>
                    <a:gd name="T6" fmla="*/ 179388 w 170"/>
                    <a:gd name="T7" fmla="*/ 269875 h 226"/>
                    <a:gd name="T8" fmla="*/ 223838 w 170"/>
                    <a:gd name="T9" fmla="*/ 179388 h 226"/>
                    <a:gd name="T10" fmla="*/ 179388 w 170"/>
                    <a:gd name="T11" fmla="*/ 134938 h 226"/>
                    <a:gd name="T12" fmla="*/ 269875 w 170"/>
                    <a:gd name="T13" fmla="*/ 0 h 226"/>
                    <a:gd name="T14" fmla="*/ 134938 w 170"/>
                    <a:gd name="T15" fmla="*/ 44450 h 226"/>
                    <a:gd name="T16" fmla="*/ 0 w 170"/>
                    <a:gd name="T17" fmla="*/ 0 h 226"/>
                    <a:gd name="T18" fmla="*/ 88900 w 170"/>
                    <a:gd name="T19" fmla="*/ 179388 h 226"/>
                    <a:gd name="T20" fmla="*/ 44450 w 170"/>
                    <a:gd name="T21" fmla="*/ 314325 h 22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70" h="226">
                      <a:moveTo>
                        <a:pt x="28" y="198"/>
                      </a:moveTo>
                      <a:lnTo>
                        <a:pt x="56" y="226"/>
                      </a:lnTo>
                      <a:lnTo>
                        <a:pt x="141" y="226"/>
                      </a:lnTo>
                      <a:lnTo>
                        <a:pt x="113" y="170"/>
                      </a:lnTo>
                      <a:lnTo>
                        <a:pt x="141" y="113"/>
                      </a:lnTo>
                      <a:lnTo>
                        <a:pt x="113" y="85"/>
                      </a:lnTo>
                      <a:lnTo>
                        <a:pt x="170" y="0"/>
                      </a:lnTo>
                      <a:lnTo>
                        <a:pt x="85" y="28"/>
                      </a:lnTo>
                      <a:lnTo>
                        <a:pt x="0" y="0"/>
                      </a:lnTo>
                      <a:lnTo>
                        <a:pt x="56" y="113"/>
                      </a:lnTo>
                      <a:lnTo>
                        <a:pt x="28" y="19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89" name="Freeform 22"/>
                <p:cNvSpPr>
                  <a:spLocks/>
                </p:cNvSpPr>
                <p:nvPr/>
              </p:nvSpPr>
              <p:spPr bwMode="auto">
                <a:xfrm>
                  <a:off x="2035175" y="7905750"/>
                  <a:ext cx="450850" cy="585788"/>
                </a:xfrm>
                <a:custGeom>
                  <a:avLst/>
                  <a:gdLst>
                    <a:gd name="T0" fmla="*/ 90488 w 284"/>
                    <a:gd name="T1" fmla="*/ 44450 h 369"/>
                    <a:gd name="T2" fmla="*/ 134938 w 284"/>
                    <a:gd name="T3" fmla="*/ 90488 h 369"/>
                    <a:gd name="T4" fmla="*/ 90488 w 284"/>
                    <a:gd name="T5" fmla="*/ 180975 h 369"/>
                    <a:gd name="T6" fmla="*/ 0 w 284"/>
                    <a:gd name="T7" fmla="*/ 315913 h 369"/>
                    <a:gd name="T8" fmla="*/ 44450 w 284"/>
                    <a:gd name="T9" fmla="*/ 360363 h 369"/>
                    <a:gd name="T10" fmla="*/ 0 w 284"/>
                    <a:gd name="T11" fmla="*/ 450850 h 369"/>
                    <a:gd name="T12" fmla="*/ 225425 w 284"/>
                    <a:gd name="T13" fmla="*/ 585788 h 369"/>
                    <a:gd name="T14" fmla="*/ 315913 w 284"/>
                    <a:gd name="T15" fmla="*/ 539750 h 369"/>
                    <a:gd name="T16" fmla="*/ 404813 w 284"/>
                    <a:gd name="T17" fmla="*/ 450850 h 369"/>
                    <a:gd name="T18" fmla="*/ 404813 w 284"/>
                    <a:gd name="T19" fmla="*/ 269875 h 369"/>
                    <a:gd name="T20" fmla="*/ 450850 w 284"/>
                    <a:gd name="T21" fmla="*/ 134938 h 369"/>
                    <a:gd name="T22" fmla="*/ 360363 w 284"/>
                    <a:gd name="T23" fmla="*/ 44450 h 369"/>
                    <a:gd name="T24" fmla="*/ 225425 w 284"/>
                    <a:gd name="T25" fmla="*/ 44450 h 369"/>
                    <a:gd name="T26" fmla="*/ 179388 w 284"/>
                    <a:gd name="T27" fmla="*/ 0 h 369"/>
                    <a:gd name="T28" fmla="*/ 90488 w 284"/>
                    <a:gd name="T29" fmla="*/ 44450 h 369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284" h="369">
                      <a:moveTo>
                        <a:pt x="57" y="28"/>
                      </a:moveTo>
                      <a:lnTo>
                        <a:pt x="85" y="57"/>
                      </a:lnTo>
                      <a:lnTo>
                        <a:pt x="57" y="114"/>
                      </a:lnTo>
                      <a:lnTo>
                        <a:pt x="0" y="199"/>
                      </a:lnTo>
                      <a:lnTo>
                        <a:pt x="28" y="227"/>
                      </a:lnTo>
                      <a:lnTo>
                        <a:pt x="0" y="284"/>
                      </a:lnTo>
                      <a:lnTo>
                        <a:pt x="142" y="369"/>
                      </a:lnTo>
                      <a:lnTo>
                        <a:pt x="199" y="340"/>
                      </a:lnTo>
                      <a:lnTo>
                        <a:pt x="255" y="284"/>
                      </a:lnTo>
                      <a:lnTo>
                        <a:pt x="255" y="170"/>
                      </a:lnTo>
                      <a:lnTo>
                        <a:pt x="284" y="85"/>
                      </a:lnTo>
                      <a:lnTo>
                        <a:pt x="227" y="28"/>
                      </a:lnTo>
                      <a:lnTo>
                        <a:pt x="142" y="28"/>
                      </a:lnTo>
                      <a:lnTo>
                        <a:pt x="113" y="0"/>
                      </a:lnTo>
                      <a:lnTo>
                        <a:pt x="57" y="2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90" name="Freeform 23"/>
                <p:cNvSpPr>
                  <a:spLocks/>
                </p:cNvSpPr>
                <p:nvPr/>
              </p:nvSpPr>
              <p:spPr bwMode="auto">
                <a:xfrm>
                  <a:off x="1809750" y="7815263"/>
                  <a:ext cx="360363" cy="315912"/>
                </a:xfrm>
                <a:custGeom>
                  <a:avLst/>
                  <a:gdLst>
                    <a:gd name="T0" fmla="*/ 46038 w 227"/>
                    <a:gd name="T1" fmla="*/ 271462 h 199"/>
                    <a:gd name="T2" fmla="*/ 46038 w 227"/>
                    <a:gd name="T3" fmla="*/ 134937 h 199"/>
                    <a:gd name="T4" fmla="*/ 0 w 227"/>
                    <a:gd name="T5" fmla="*/ 90487 h 199"/>
                    <a:gd name="T6" fmla="*/ 180975 w 227"/>
                    <a:gd name="T7" fmla="*/ 90487 h 199"/>
                    <a:gd name="T8" fmla="*/ 225425 w 227"/>
                    <a:gd name="T9" fmla="*/ 0 h 199"/>
                    <a:gd name="T10" fmla="*/ 269875 w 227"/>
                    <a:gd name="T11" fmla="*/ 0 h 199"/>
                    <a:gd name="T12" fmla="*/ 315913 w 227"/>
                    <a:gd name="T13" fmla="*/ 134937 h 199"/>
                    <a:gd name="T14" fmla="*/ 360363 w 227"/>
                    <a:gd name="T15" fmla="*/ 180975 h 199"/>
                    <a:gd name="T16" fmla="*/ 315913 w 227"/>
                    <a:gd name="T17" fmla="*/ 271462 h 199"/>
                    <a:gd name="T18" fmla="*/ 180975 w 227"/>
                    <a:gd name="T19" fmla="*/ 315912 h 199"/>
                    <a:gd name="T20" fmla="*/ 46038 w 227"/>
                    <a:gd name="T21" fmla="*/ 271462 h 19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227" h="199">
                      <a:moveTo>
                        <a:pt x="29" y="171"/>
                      </a:moveTo>
                      <a:lnTo>
                        <a:pt x="29" y="85"/>
                      </a:lnTo>
                      <a:lnTo>
                        <a:pt x="0" y="57"/>
                      </a:lnTo>
                      <a:lnTo>
                        <a:pt x="114" y="57"/>
                      </a:lnTo>
                      <a:lnTo>
                        <a:pt x="142" y="0"/>
                      </a:lnTo>
                      <a:lnTo>
                        <a:pt x="170" y="0"/>
                      </a:lnTo>
                      <a:lnTo>
                        <a:pt x="199" y="85"/>
                      </a:lnTo>
                      <a:lnTo>
                        <a:pt x="227" y="114"/>
                      </a:lnTo>
                      <a:lnTo>
                        <a:pt x="199" y="171"/>
                      </a:lnTo>
                      <a:lnTo>
                        <a:pt x="114" y="199"/>
                      </a:lnTo>
                      <a:lnTo>
                        <a:pt x="29" y="171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91" name="Freeform 24"/>
                <p:cNvSpPr>
                  <a:spLocks/>
                </p:cNvSpPr>
                <p:nvPr/>
              </p:nvSpPr>
              <p:spPr bwMode="auto">
                <a:xfrm>
                  <a:off x="1585913" y="7186613"/>
                  <a:ext cx="900112" cy="763587"/>
                </a:xfrm>
                <a:custGeom>
                  <a:avLst/>
                  <a:gdLst>
                    <a:gd name="T0" fmla="*/ 223837 w 567"/>
                    <a:gd name="T1" fmla="*/ 719137 h 481"/>
                    <a:gd name="T2" fmla="*/ 0 w 567"/>
                    <a:gd name="T3" fmla="*/ 493712 h 481"/>
                    <a:gd name="T4" fmla="*/ 44450 w 567"/>
                    <a:gd name="T5" fmla="*/ 404812 h 481"/>
                    <a:gd name="T6" fmla="*/ 134937 w 567"/>
                    <a:gd name="T7" fmla="*/ 404812 h 481"/>
                    <a:gd name="T8" fmla="*/ 223837 w 567"/>
                    <a:gd name="T9" fmla="*/ 314325 h 481"/>
                    <a:gd name="T10" fmla="*/ 134937 w 567"/>
                    <a:gd name="T11" fmla="*/ 223837 h 481"/>
                    <a:gd name="T12" fmla="*/ 179387 w 567"/>
                    <a:gd name="T13" fmla="*/ 179387 h 481"/>
                    <a:gd name="T14" fmla="*/ 223837 w 567"/>
                    <a:gd name="T15" fmla="*/ 223837 h 481"/>
                    <a:gd name="T16" fmla="*/ 269875 w 567"/>
                    <a:gd name="T17" fmla="*/ 179387 h 481"/>
                    <a:gd name="T18" fmla="*/ 269875 w 567"/>
                    <a:gd name="T19" fmla="*/ 88900 h 481"/>
                    <a:gd name="T20" fmla="*/ 493712 w 567"/>
                    <a:gd name="T21" fmla="*/ 0 h 481"/>
                    <a:gd name="T22" fmla="*/ 628650 w 567"/>
                    <a:gd name="T23" fmla="*/ 44450 h 481"/>
                    <a:gd name="T24" fmla="*/ 584200 w 567"/>
                    <a:gd name="T25" fmla="*/ 314325 h 481"/>
                    <a:gd name="T26" fmla="*/ 854075 w 567"/>
                    <a:gd name="T27" fmla="*/ 404812 h 481"/>
                    <a:gd name="T28" fmla="*/ 900112 w 567"/>
                    <a:gd name="T29" fmla="*/ 493712 h 481"/>
                    <a:gd name="T30" fmla="*/ 765175 w 567"/>
                    <a:gd name="T31" fmla="*/ 539750 h 481"/>
                    <a:gd name="T32" fmla="*/ 809625 w 567"/>
                    <a:gd name="T33" fmla="*/ 763587 h 481"/>
                    <a:gd name="T34" fmla="*/ 674687 w 567"/>
                    <a:gd name="T35" fmla="*/ 763587 h 481"/>
                    <a:gd name="T36" fmla="*/ 628650 w 567"/>
                    <a:gd name="T37" fmla="*/ 719137 h 481"/>
                    <a:gd name="T38" fmla="*/ 539750 w 567"/>
                    <a:gd name="T39" fmla="*/ 763587 h 481"/>
                    <a:gd name="T40" fmla="*/ 493712 w 567"/>
                    <a:gd name="T41" fmla="*/ 628650 h 481"/>
                    <a:gd name="T42" fmla="*/ 449262 w 567"/>
                    <a:gd name="T43" fmla="*/ 628650 h 481"/>
                    <a:gd name="T44" fmla="*/ 404812 w 567"/>
                    <a:gd name="T45" fmla="*/ 719137 h 481"/>
                    <a:gd name="T46" fmla="*/ 223837 w 567"/>
                    <a:gd name="T47" fmla="*/ 719137 h 481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567" h="481">
                      <a:moveTo>
                        <a:pt x="141" y="453"/>
                      </a:moveTo>
                      <a:lnTo>
                        <a:pt x="0" y="311"/>
                      </a:lnTo>
                      <a:lnTo>
                        <a:pt x="28" y="255"/>
                      </a:lnTo>
                      <a:lnTo>
                        <a:pt x="85" y="255"/>
                      </a:lnTo>
                      <a:lnTo>
                        <a:pt x="141" y="198"/>
                      </a:lnTo>
                      <a:lnTo>
                        <a:pt x="85" y="141"/>
                      </a:lnTo>
                      <a:lnTo>
                        <a:pt x="113" y="113"/>
                      </a:lnTo>
                      <a:lnTo>
                        <a:pt x="141" y="141"/>
                      </a:lnTo>
                      <a:lnTo>
                        <a:pt x="170" y="113"/>
                      </a:lnTo>
                      <a:lnTo>
                        <a:pt x="170" y="56"/>
                      </a:lnTo>
                      <a:lnTo>
                        <a:pt x="311" y="0"/>
                      </a:lnTo>
                      <a:lnTo>
                        <a:pt x="396" y="28"/>
                      </a:lnTo>
                      <a:lnTo>
                        <a:pt x="368" y="198"/>
                      </a:lnTo>
                      <a:lnTo>
                        <a:pt x="538" y="255"/>
                      </a:lnTo>
                      <a:lnTo>
                        <a:pt x="567" y="311"/>
                      </a:lnTo>
                      <a:lnTo>
                        <a:pt x="482" y="340"/>
                      </a:lnTo>
                      <a:lnTo>
                        <a:pt x="510" y="481"/>
                      </a:lnTo>
                      <a:lnTo>
                        <a:pt x="425" y="481"/>
                      </a:lnTo>
                      <a:lnTo>
                        <a:pt x="396" y="453"/>
                      </a:lnTo>
                      <a:lnTo>
                        <a:pt x="340" y="481"/>
                      </a:lnTo>
                      <a:lnTo>
                        <a:pt x="311" y="396"/>
                      </a:lnTo>
                      <a:lnTo>
                        <a:pt x="283" y="396"/>
                      </a:lnTo>
                      <a:lnTo>
                        <a:pt x="255" y="453"/>
                      </a:lnTo>
                      <a:lnTo>
                        <a:pt x="141" y="453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92" name="Freeform 25"/>
                <p:cNvSpPr>
                  <a:spLocks/>
                </p:cNvSpPr>
                <p:nvPr/>
              </p:nvSpPr>
              <p:spPr bwMode="auto">
                <a:xfrm>
                  <a:off x="2979738" y="6826250"/>
                  <a:ext cx="360362" cy="404813"/>
                </a:xfrm>
                <a:custGeom>
                  <a:avLst/>
                  <a:gdLst>
                    <a:gd name="T0" fmla="*/ 360362 w 227"/>
                    <a:gd name="T1" fmla="*/ 269875 h 255"/>
                    <a:gd name="T2" fmla="*/ 315912 w 227"/>
                    <a:gd name="T3" fmla="*/ 134938 h 255"/>
                    <a:gd name="T4" fmla="*/ 315912 w 227"/>
                    <a:gd name="T5" fmla="*/ 44450 h 255"/>
                    <a:gd name="T6" fmla="*/ 134937 w 227"/>
                    <a:gd name="T7" fmla="*/ 0 h 255"/>
                    <a:gd name="T8" fmla="*/ 0 w 227"/>
                    <a:gd name="T9" fmla="*/ 88900 h 255"/>
                    <a:gd name="T10" fmla="*/ 90487 w 227"/>
                    <a:gd name="T11" fmla="*/ 179388 h 255"/>
                    <a:gd name="T12" fmla="*/ 180975 w 227"/>
                    <a:gd name="T13" fmla="*/ 404813 h 255"/>
                    <a:gd name="T14" fmla="*/ 360362 w 227"/>
                    <a:gd name="T15" fmla="*/ 269875 h 255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27" h="255">
                      <a:moveTo>
                        <a:pt x="227" y="170"/>
                      </a:moveTo>
                      <a:lnTo>
                        <a:pt x="199" y="85"/>
                      </a:lnTo>
                      <a:lnTo>
                        <a:pt x="199" y="28"/>
                      </a:lnTo>
                      <a:lnTo>
                        <a:pt x="85" y="0"/>
                      </a:lnTo>
                      <a:lnTo>
                        <a:pt x="0" y="56"/>
                      </a:lnTo>
                      <a:lnTo>
                        <a:pt x="57" y="113"/>
                      </a:lnTo>
                      <a:lnTo>
                        <a:pt x="114" y="255"/>
                      </a:lnTo>
                      <a:lnTo>
                        <a:pt x="227" y="17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93" name="Freeform 26"/>
                <p:cNvSpPr>
                  <a:spLocks/>
                </p:cNvSpPr>
                <p:nvPr/>
              </p:nvSpPr>
              <p:spPr bwMode="auto">
                <a:xfrm>
                  <a:off x="3160713" y="7096125"/>
                  <a:ext cx="269875" cy="360363"/>
                </a:xfrm>
                <a:custGeom>
                  <a:avLst/>
                  <a:gdLst>
                    <a:gd name="T0" fmla="*/ 179388 w 170"/>
                    <a:gd name="T1" fmla="*/ 0 h 227"/>
                    <a:gd name="T2" fmla="*/ 0 w 170"/>
                    <a:gd name="T3" fmla="*/ 134938 h 227"/>
                    <a:gd name="T4" fmla="*/ 90488 w 170"/>
                    <a:gd name="T5" fmla="*/ 360363 h 227"/>
                    <a:gd name="T6" fmla="*/ 269875 w 170"/>
                    <a:gd name="T7" fmla="*/ 179388 h 227"/>
                    <a:gd name="T8" fmla="*/ 179388 w 170"/>
                    <a:gd name="T9" fmla="*/ 0 h 2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70" h="227">
                      <a:moveTo>
                        <a:pt x="113" y="0"/>
                      </a:moveTo>
                      <a:lnTo>
                        <a:pt x="0" y="85"/>
                      </a:lnTo>
                      <a:lnTo>
                        <a:pt x="57" y="227"/>
                      </a:lnTo>
                      <a:lnTo>
                        <a:pt x="170" y="113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94" name="Freeform 27"/>
                <p:cNvSpPr>
                  <a:spLocks/>
                </p:cNvSpPr>
                <p:nvPr/>
              </p:nvSpPr>
              <p:spPr bwMode="auto">
                <a:xfrm>
                  <a:off x="2890838" y="6510338"/>
                  <a:ext cx="449262" cy="404812"/>
                </a:xfrm>
                <a:custGeom>
                  <a:avLst/>
                  <a:gdLst>
                    <a:gd name="T0" fmla="*/ 88900 w 283"/>
                    <a:gd name="T1" fmla="*/ 404812 h 255"/>
                    <a:gd name="T2" fmla="*/ 0 w 283"/>
                    <a:gd name="T3" fmla="*/ 315912 h 255"/>
                    <a:gd name="T4" fmla="*/ 88900 w 283"/>
                    <a:gd name="T5" fmla="*/ 180975 h 255"/>
                    <a:gd name="T6" fmla="*/ 88900 w 283"/>
                    <a:gd name="T7" fmla="*/ 90487 h 255"/>
                    <a:gd name="T8" fmla="*/ 179387 w 283"/>
                    <a:gd name="T9" fmla="*/ 46037 h 255"/>
                    <a:gd name="T10" fmla="*/ 223837 w 283"/>
                    <a:gd name="T11" fmla="*/ 0 h 255"/>
                    <a:gd name="T12" fmla="*/ 314325 w 283"/>
                    <a:gd name="T13" fmla="*/ 46037 h 255"/>
                    <a:gd name="T14" fmla="*/ 360362 w 283"/>
                    <a:gd name="T15" fmla="*/ 0 h 255"/>
                    <a:gd name="T16" fmla="*/ 404812 w 283"/>
                    <a:gd name="T17" fmla="*/ 46037 h 255"/>
                    <a:gd name="T18" fmla="*/ 449262 w 283"/>
                    <a:gd name="T19" fmla="*/ 134937 h 255"/>
                    <a:gd name="T20" fmla="*/ 269875 w 283"/>
                    <a:gd name="T21" fmla="*/ 134937 h 255"/>
                    <a:gd name="T22" fmla="*/ 179387 w 283"/>
                    <a:gd name="T23" fmla="*/ 225425 h 255"/>
                    <a:gd name="T24" fmla="*/ 223837 w 283"/>
                    <a:gd name="T25" fmla="*/ 315912 h 255"/>
                    <a:gd name="T26" fmla="*/ 88900 w 283"/>
                    <a:gd name="T27" fmla="*/ 404812 h 25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283" h="255">
                      <a:moveTo>
                        <a:pt x="56" y="255"/>
                      </a:moveTo>
                      <a:lnTo>
                        <a:pt x="0" y="199"/>
                      </a:lnTo>
                      <a:lnTo>
                        <a:pt x="56" y="114"/>
                      </a:lnTo>
                      <a:lnTo>
                        <a:pt x="56" y="57"/>
                      </a:lnTo>
                      <a:lnTo>
                        <a:pt x="113" y="29"/>
                      </a:lnTo>
                      <a:lnTo>
                        <a:pt x="141" y="0"/>
                      </a:lnTo>
                      <a:lnTo>
                        <a:pt x="198" y="29"/>
                      </a:lnTo>
                      <a:lnTo>
                        <a:pt x="227" y="0"/>
                      </a:lnTo>
                      <a:lnTo>
                        <a:pt x="255" y="29"/>
                      </a:lnTo>
                      <a:lnTo>
                        <a:pt x="283" y="85"/>
                      </a:lnTo>
                      <a:lnTo>
                        <a:pt x="170" y="85"/>
                      </a:lnTo>
                      <a:lnTo>
                        <a:pt x="113" y="142"/>
                      </a:lnTo>
                      <a:lnTo>
                        <a:pt x="141" y="199"/>
                      </a:lnTo>
                      <a:lnTo>
                        <a:pt x="56" y="25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95" name="Freeform 28"/>
                <p:cNvSpPr>
                  <a:spLocks/>
                </p:cNvSpPr>
                <p:nvPr/>
              </p:nvSpPr>
              <p:spPr bwMode="auto">
                <a:xfrm>
                  <a:off x="3070225" y="6645275"/>
                  <a:ext cx="404813" cy="315913"/>
                </a:xfrm>
                <a:custGeom>
                  <a:avLst/>
                  <a:gdLst>
                    <a:gd name="T0" fmla="*/ 269875 w 255"/>
                    <a:gd name="T1" fmla="*/ 0 h 199"/>
                    <a:gd name="T2" fmla="*/ 90488 w 255"/>
                    <a:gd name="T3" fmla="*/ 0 h 199"/>
                    <a:gd name="T4" fmla="*/ 0 w 255"/>
                    <a:gd name="T5" fmla="*/ 90488 h 199"/>
                    <a:gd name="T6" fmla="*/ 44450 w 255"/>
                    <a:gd name="T7" fmla="*/ 180975 h 199"/>
                    <a:gd name="T8" fmla="*/ 225425 w 255"/>
                    <a:gd name="T9" fmla="*/ 225425 h 199"/>
                    <a:gd name="T10" fmla="*/ 225425 w 255"/>
                    <a:gd name="T11" fmla="*/ 315913 h 199"/>
                    <a:gd name="T12" fmla="*/ 315913 w 255"/>
                    <a:gd name="T13" fmla="*/ 269875 h 199"/>
                    <a:gd name="T14" fmla="*/ 404813 w 255"/>
                    <a:gd name="T15" fmla="*/ 180975 h 199"/>
                    <a:gd name="T16" fmla="*/ 404813 w 255"/>
                    <a:gd name="T17" fmla="*/ 90488 h 199"/>
                    <a:gd name="T18" fmla="*/ 315913 w 255"/>
                    <a:gd name="T19" fmla="*/ 90488 h 199"/>
                    <a:gd name="T20" fmla="*/ 269875 w 255"/>
                    <a:gd name="T21" fmla="*/ 0 h 19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255" h="199">
                      <a:moveTo>
                        <a:pt x="170" y="0"/>
                      </a:moveTo>
                      <a:lnTo>
                        <a:pt x="57" y="0"/>
                      </a:lnTo>
                      <a:lnTo>
                        <a:pt x="0" y="57"/>
                      </a:lnTo>
                      <a:lnTo>
                        <a:pt x="28" y="114"/>
                      </a:lnTo>
                      <a:lnTo>
                        <a:pt x="142" y="142"/>
                      </a:lnTo>
                      <a:lnTo>
                        <a:pt x="142" y="199"/>
                      </a:lnTo>
                      <a:lnTo>
                        <a:pt x="199" y="170"/>
                      </a:lnTo>
                      <a:lnTo>
                        <a:pt x="255" y="114"/>
                      </a:lnTo>
                      <a:lnTo>
                        <a:pt x="255" y="57"/>
                      </a:lnTo>
                      <a:lnTo>
                        <a:pt x="199" y="57"/>
                      </a:lnTo>
                      <a:lnTo>
                        <a:pt x="170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96" name="Freeform 29"/>
                <p:cNvSpPr>
                  <a:spLocks/>
                </p:cNvSpPr>
                <p:nvPr/>
              </p:nvSpPr>
              <p:spPr bwMode="auto">
                <a:xfrm>
                  <a:off x="2574925" y="6465888"/>
                  <a:ext cx="404813" cy="360362"/>
                </a:xfrm>
                <a:custGeom>
                  <a:avLst/>
                  <a:gdLst>
                    <a:gd name="T0" fmla="*/ 315913 w 255"/>
                    <a:gd name="T1" fmla="*/ 360362 h 227"/>
                    <a:gd name="T2" fmla="*/ 404813 w 255"/>
                    <a:gd name="T3" fmla="*/ 225425 h 227"/>
                    <a:gd name="T4" fmla="*/ 404813 w 255"/>
                    <a:gd name="T5" fmla="*/ 134937 h 227"/>
                    <a:gd name="T6" fmla="*/ 360363 w 255"/>
                    <a:gd name="T7" fmla="*/ 0 h 227"/>
                    <a:gd name="T8" fmla="*/ 269875 w 255"/>
                    <a:gd name="T9" fmla="*/ 0 h 227"/>
                    <a:gd name="T10" fmla="*/ 225425 w 255"/>
                    <a:gd name="T11" fmla="*/ 44450 h 227"/>
                    <a:gd name="T12" fmla="*/ 90488 w 255"/>
                    <a:gd name="T13" fmla="*/ 0 h 227"/>
                    <a:gd name="T14" fmla="*/ 90488 w 255"/>
                    <a:gd name="T15" fmla="*/ 90487 h 227"/>
                    <a:gd name="T16" fmla="*/ 46038 w 255"/>
                    <a:gd name="T17" fmla="*/ 179387 h 227"/>
                    <a:gd name="T18" fmla="*/ 0 w 255"/>
                    <a:gd name="T19" fmla="*/ 360362 h 227"/>
                    <a:gd name="T20" fmla="*/ 180975 w 255"/>
                    <a:gd name="T21" fmla="*/ 314325 h 227"/>
                    <a:gd name="T22" fmla="*/ 315913 w 255"/>
                    <a:gd name="T23" fmla="*/ 360362 h 22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55" h="227">
                      <a:moveTo>
                        <a:pt x="199" y="227"/>
                      </a:moveTo>
                      <a:lnTo>
                        <a:pt x="255" y="142"/>
                      </a:lnTo>
                      <a:lnTo>
                        <a:pt x="255" y="85"/>
                      </a:lnTo>
                      <a:lnTo>
                        <a:pt x="227" y="0"/>
                      </a:lnTo>
                      <a:lnTo>
                        <a:pt x="170" y="0"/>
                      </a:lnTo>
                      <a:lnTo>
                        <a:pt x="142" y="28"/>
                      </a:lnTo>
                      <a:lnTo>
                        <a:pt x="57" y="0"/>
                      </a:lnTo>
                      <a:lnTo>
                        <a:pt x="57" y="57"/>
                      </a:lnTo>
                      <a:lnTo>
                        <a:pt x="29" y="113"/>
                      </a:lnTo>
                      <a:lnTo>
                        <a:pt x="0" y="227"/>
                      </a:lnTo>
                      <a:lnTo>
                        <a:pt x="114" y="198"/>
                      </a:lnTo>
                      <a:lnTo>
                        <a:pt x="199" y="227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97" name="Freeform 30"/>
                <p:cNvSpPr>
                  <a:spLocks/>
                </p:cNvSpPr>
                <p:nvPr/>
              </p:nvSpPr>
              <p:spPr bwMode="auto">
                <a:xfrm>
                  <a:off x="2079625" y="6330950"/>
                  <a:ext cx="541338" cy="495300"/>
                </a:xfrm>
                <a:custGeom>
                  <a:avLst/>
                  <a:gdLst>
                    <a:gd name="T0" fmla="*/ 495300 w 341"/>
                    <a:gd name="T1" fmla="*/ 495300 h 312"/>
                    <a:gd name="T2" fmla="*/ 406400 w 341"/>
                    <a:gd name="T3" fmla="*/ 449263 h 312"/>
                    <a:gd name="T4" fmla="*/ 406400 w 341"/>
                    <a:gd name="T5" fmla="*/ 360363 h 312"/>
                    <a:gd name="T6" fmla="*/ 360363 w 341"/>
                    <a:gd name="T7" fmla="*/ 314325 h 312"/>
                    <a:gd name="T8" fmla="*/ 315913 w 341"/>
                    <a:gd name="T9" fmla="*/ 404813 h 312"/>
                    <a:gd name="T10" fmla="*/ 271463 w 341"/>
                    <a:gd name="T11" fmla="*/ 404813 h 312"/>
                    <a:gd name="T12" fmla="*/ 225425 w 341"/>
                    <a:gd name="T13" fmla="*/ 314325 h 312"/>
                    <a:gd name="T14" fmla="*/ 134938 w 341"/>
                    <a:gd name="T15" fmla="*/ 314325 h 312"/>
                    <a:gd name="T16" fmla="*/ 90488 w 341"/>
                    <a:gd name="T17" fmla="*/ 404813 h 312"/>
                    <a:gd name="T18" fmla="*/ 46038 w 341"/>
                    <a:gd name="T19" fmla="*/ 360363 h 312"/>
                    <a:gd name="T20" fmla="*/ 0 w 341"/>
                    <a:gd name="T21" fmla="*/ 134938 h 312"/>
                    <a:gd name="T22" fmla="*/ 46038 w 341"/>
                    <a:gd name="T23" fmla="*/ 44450 h 312"/>
                    <a:gd name="T24" fmla="*/ 90488 w 341"/>
                    <a:gd name="T25" fmla="*/ 90488 h 312"/>
                    <a:gd name="T26" fmla="*/ 134938 w 341"/>
                    <a:gd name="T27" fmla="*/ 0 h 312"/>
                    <a:gd name="T28" fmla="*/ 271463 w 341"/>
                    <a:gd name="T29" fmla="*/ 44450 h 312"/>
                    <a:gd name="T30" fmla="*/ 271463 w 341"/>
                    <a:gd name="T31" fmla="*/ 134938 h 312"/>
                    <a:gd name="T32" fmla="*/ 406400 w 341"/>
                    <a:gd name="T33" fmla="*/ 179388 h 312"/>
                    <a:gd name="T34" fmla="*/ 495300 w 341"/>
                    <a:gd name="T35" fmla="*/ 134938 h 312"/>
                    <a:gd name="T36" fmla="*/ 541338 w 341"/>
                    <a:gd name="T37" fmla="*/ 314325 h 312"/>
                    <a:gd name="T38" fmla="*/ 495300 w 341"/>
                    <a:gd name="T39" fmla="*/ 495300 h 312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341" h="312">
                      <a:moveTo>
                        <a:pt x="312" y="312"/>
                      </a:moveTo>
                      <a:lnTo>
                        <a:pt x="256" y="283"/>
                      </a:lnTo>
                      <a:lnTo>
                        <a:pt x="256" y="227"/>
                      </a:lnTo>
                      <a:lnTo>
                        <a:pt x="227" y="198"/>
                      </a:lnTo>
                      <a:lnTo>
                        <a:pt x="199" y="255"/>
                      </a:lnTo>
                      <a:lnTo>
                        <a:pt x="171" y="255"/>
                      </a:lnTo>
                      <a:lnTo>
                        <a:pt x="142" y="198"/>
                      </a:lnTo>
                      <a:lnTo>
                        <a:pt x="85" y="198"/>
                      </a:lnTo>
                      <a:lnTo>
                        <a:pt x="57" y="255"/>
                      </a:lnTo>
                      <a:lnTo>
                        <a:pt x="29" y="227"/>
                      </a:lnTo>
                      <a:lnTo>
                        <a:pt x="0" y="85"/>
                      </a:lnTo>
                      <a:lnTo>
                        <a:pt x="29" y="28"/>
                      </a:lnTo>
                      <a:lnTo>
                        <a:pt x="57" y="57"/>
                      </a:lnTo>
                      <a:lnTo>
                        <a:pt x="85" y="0"/>
                      </a:lnTo>
                      <a:lnTo>
                        <a:pt x="171" y="28"/>
                      </a:lnTo>
                      <a:lnTo>
                        <a:pt x="171" y="85"/>
                      </a:lnTo>
                      <a:lnTo>
                        <a:pt x="256" y="113"/>
                      </a:lnTo>
                      <a:lnTo>
                        <a:pt x="312" y="85"/>
                      </a:lnTo>
                      <a:lnTo>
                        <a:pt x="341" y="198"/>
                      </a:lnTo>
                      <a:lnTo>
                        <a:pt x="312" y="312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98" name="Freeform 31"/>
                <p:cNvSpPr>
                  <a:spLocks/>
                </p:cNvSpPr>
                <p:nvPr/>
              </p:nvSpPr>
              <p:spPr bwMode="auto">
                <a:xfrm>
                  <a:off x="2035175" y="6645275"/>
                  <a:ext cx="450850" cy="585788"/>
                </a:xfrm>
                <a:custGeom>
                  <a:avLst/>
                  <a:gdLst>
                    <a:gd name="T0" fmla="*/ 450850 w 284"/>
                    <a:gd name="T1" fmla="*/ 134938 h 369"/>
                    <a:gd name="T2" fmla="*/ 450850 w 284"/>
                    <a:gd name="T3" fmla="*/ 46038 h 369"/>
                    <a:gd name="T4" fmla="*/ 404813 w 284"/>
                    <a:gd name="T5" fmla="*/ 0 h 369"/>
                    <a:gd name="T6" fmla="*/ 360363 w 284"/>
                    <a:gd name="T7" fmla="*/ 90488 h 369"/>
                    <a:gd name="T8" fmla="*/ 315913 w 284"/>
                    <a:gd name="T9" fmla="*/ 90488 h 369"/>
                    <a:gd name="T10" fmla="*/ 269875 w 284"/>
                    <a:gd name="T11" fmla="*/ 0 h 369"/>
                    <a:gd name="T12" fmla="*/ 179388 w 284"/>
                    <a:gd name="T13" fmla="*/ 0 h 369"/>
                    <a:gd name="T14" fmla="*/ 134938 w 284"/>
                    <a:gd name="T15" fmla="*/ 90488 h 369"/>
                    <a:gd name="T16" fmla="*/ 90488 w 284"/>
                    <a:gd name="T17" fmla="*/ 46038 h 369"/>
                    <a:gd name="T18" fmla="*/ 0 w 284"/>
                    <a:gd name="T19" fmla="*/ 0 h 369"/>
                    <a:gd name="T20" fmla="*/ 0 w 284"/>
                    <a:gd name="T21" fmla="*/ 90488 h 369"/>
                    <a:gd name="T22" fmla="*/ 90488 w 284"/>
                    <a:gd name="T23" fmla="*/ 134938 h 369"/>
                    <a:gd name="T24" fmla="*/ 134938 w 284"/>
                    <a:gd name="T25" fmla="*/ 180975 h 369"/>
                    <a:gd name="T26" fmla="*/ 44450 w 284"/>
                    <a:gd name="T27" fmla="*/ 360363 h 369"/>
                    <a:gd name="T28" fmla="*/ 44450 w 284"/>
                    <a:gd name="T29" fmla="*/ 541338 h 369"/>
                    <a:gd name="T30" fmla="*/ 179388 w 284"/>
                    <a:gd name="T31" fmla="*/ 585788 h 369"/>
                    <a:gd name="T32" fmla="*/ 179388 w 284"/>
                    <a:gd name="T33" fmla="*/ 450850 h 369"/>
                    <a:gd name="T34" fmla="*/ 450850 w 284"/>
                    <a:gd name="T35" fmla="*/ 134938 h 369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284" h="369">
                      <a:moveTo>
                        <a:pt x="284" y="85"/>
                      </a:moveTo>
                      <a:lnTo>
                        <a:pt x="284" y="29"/>
                      </a:lnTo>
                      <a:lnTo>
                        <a:pt x="255" y="0"/>
                      </a:lnTo>
                      <a:lnTo>
                        <a:pt x="227" y="57"/>
                      </a:lnTo>
                      <a:lnTo>
                        <a:pt x="199" y="57"/>
                      </a:lnTo>
                      <a:lnTo>
                        <a:pt x="170" y="0"/>
                      </a:lnTo>
                      <a:lnTo>
                        <a:pt x="113" y="0"/>
                      </a:lnTo>
                      <a:lnTo>
                        <a:pt x="85" y="57"/>
                      </a:lnTo>
                      <a:lnTo>
                        <a:pt x="57" y="29"/>
                      </a:lnTo>
                      <a:lnTo>
                        <a:pt x="0" y="0"/>
                      </a:lnTo>
                      <a:lnTo>
                        <a:pt x="0" y="57"/>
                      </a:lnTo>
                      <a:lnTo>
                        <a:pt x="57" y="85"/>
                      </a:lnTo>
                      <a:lnTo>
                        <a:pt x="85" y="114"/>
                      </a:lnTo>
                      <a:lnTo>
                        <a:pt x="28" y="227"/>
                      </a:lnTo>
                      <a:lnTo>
                        <a:pt x="28" y="341"/>
                      </a:lnTo>
                      <a:lnTo>
                        <a:pt x="113" y="369"/>
                      </a:lnTo>
                      <a:lnTo>
                        <a:pt x="113" y="284"/>
                      </a:lnTo>
                      <a:lnTo>
                        <a:pt x="284" y="8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99" name="Freeform 32"/>
                <p:cNvSpPr>
                  <a:spLocks/>
                </p:cNvSpPr>
                <p:nvPr/>
              </p:nvSpPr>
              <p:spPr bwMode="auto">
                <a:xfrm>
                  <a:off x="1360488" y="6645275"/>
                  <a:ext cx="449262" cy="1035050"/>
                </a:xfrm>
                <a:custGeom>
                  <a:avLst/>
                  <a:gdLst>
                    <a:gd name="T0" fmla="*/ 225425 w 283"/>
                    <a:gd name="T1" fmla="*/ 1035050 h 652"/>
                    <a:gd name="T2" fmla="*/ 269875 w 283"/>
                    <a:gd name="T3" fmla="*/ 946150 h 652"/>
                    <a:gd name="T4" fmla="*/ 360362 w 283"/>
                    <a:gd name="T5" fmla="*/ 946150 h 652"/>
                    <a:gd name="T6" fmla="*/ 449262 w 283"/>
                    <a:gd name="T7" fmla="*/ 855663 h 652"/>
                    <a:gd name="T8" fmla="*/ 360362 w 283"/>
                    <a:gd name="T9" fmla="*/ 765175 h 652"/>
                    <a:gd name="T10" fmla="*/ 314325 w 283"/>
                    <a:gd name="T11" fmla="*/ 541338 h 652"/>
                    <a:gd name="T12" fmla="*/ 225425 w 283"/>
                    <a:gd name="T13" fmla="*/ 450850 h 652"/>
                    <a:gd name="T14" fmla="*/ 314325 w 283"/>
                    <a:gd name="T15" fmla="*/ 450850 h 652"/>
                    <a:gd name="T16" fmla="*/ 360362 w 283"/>
                    <a:gd name="T17" fmla="*/ 315913 h 652"/>
                    <a:gd name="T18" fmla="*/ 314325 w 283"/>
                    <a:gd name="T19" fmla="*/ 225425 h 652"/>
                    <a:gd name="T20" fmla="*/ 449262 w 283"/>
                    <a:gd name="T21" fmla="*/ 134938 h 652"/>
                    <a:gd name="T22" fmla="*/ 404812 w 283"/>
                    <a:gd name="T23" fmla="*/ 90488 h 652"/>
                    <a:gd name="T24" fmla="*/ 269875 w 283"/>
                    <a:gd name="T25" fmla="*/ 90488 h 652"/>
                    <a:gd name="T26" fmla="*/ 314325 w 283"/>
                    <a:gd name="T27" fmla="*/ 46038 h 652"/>
                    <a:gd name="T28" fmla="*/ 134937 w 283"/>
                    <a:gd name="T29" fmla="*/ 0 h 652"/>
                    <a:gd name="T30" fmla="*/ 90487 w 283"/>
                    <a:gd name="T31" fmla="*/ 360363 h 652"/>
                    <a:gd name="T32" fmla="*/ 90487 w 283"/>
                    <a:gd name="T33" fmla="*/ 541338 h 652"/>
                    <a:gd name="T34" fmla="*/ 0 w 283"/>
                    <a:gd name="T35" fmla="*/ 720725 h 652"/>
                    <a:gd name="T36" fmla="*/ 90487 w 283"/>
                    <a:gd name="T37" fmla="*/ 946150 h 652"/>
                    <a:gd name="T38" fmla="*/ 134937 w 283"/>
                    <a:gd name="T39" fmla="*/ 946150 h 652"/>
                    <a:gd name="T40" fmla="*/ 225425 w 283"/>
                    <a:gd name="T41" fmla="*/ 1035050 h 652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283" h="652">
                      <a:moveTo>
                        <a:pt x="142" y="652"/>
                      </a:moveTo>
                      <a:lnTo>
                        <a:pt x="170" y="596"/>
                      </a:lnTo>
                      <a:lnTo>
                        <a:pt x="227" y="596"/>
                      </a:lnTo>
                      <a:lnTo>
                        <a:pt x="283" y="539"/>
                      </a:lnTo>
                      <a:lnTo>
                        <a:pt x="227" y="482"/>
                      </a:lnTo>
                      <a:lnTo>
                        <a:pt x="198" y="341"/>
                      </a:lnTo>
                      <a:lnTo>
                        <a:pt x="142" y="284"/>
                      </a:lnTo>
                      <a:lnTo>
                        <a:pt x="198" y="284"/>
                      </a:lnTo>
                      <a:lnTo>
                        <a:pt x="227" y="199"/>
                      </a:lnTo>
                      <a:lnTo>
                        <a:pt x="198" y="142"/>
                      </a:lnTo>
                      <a:lnTo>
                        <a:pt x="283" y="85"/>
                      </a:lnTo>
                      <a:lnTo>
                        <a:pt x="255" y="57"/>
                      </a:lnTo>
                      <a:lnTo>
                        <a:pt x="170" y="57"/>
                      </a:lnTo>
                      <a:lnTo>
                        <a:pt x="198" y="29"/>
                      </a:lnTo>
                      <a:lnTo>
                        <a:pt x="85" y="0"/>
                      </a:lnTo>
                      <a:lnTo>
                        <a:pt x="57" y="227"/>
                      </a:lnTo>
                      <a:lnTo>
                        <a:pt x="57" y="341"/>
                      </a:lnTo>
                      <a:lnTo>
                        <a:pt x="0" y="454"/>
                      </a:lnTo>
                      <a:lnTo>
                        <a:pt x="57" y="596"/>
                      </a:lnTo>
                      <a:lnTo>
                        <a:pt x="85" y="596"/>
                      </a:lnTo>
                      <a:lnTo>
                        <a:pt x="142" y="652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00" name="Freeform 33"/>
                <p:cNvSpPr>
                  <a:spLocks/>
                </p:cNvSpPr>
                <p:nvPr/>
              </p:nvSpPr>
              <p:spPr bwMode="auto">
                <a:xfrm>
                  <a:off x="1585913" y="6645275"/>
                  <a:ext cx="584200" cy="765175"/>
                </a:xfrm>
                <a:custGeom>
                  <a:avLst/>
                  <a:gdLst>
                    <a:gd name="T0" fmla="*/ 449263 w 368"/>
                    <a:gd name="T1" fmla="*/ 0 h 482"/>
                    <a:gd name="T2" fmla="*/ 358775 w 368"/>
                    <a:gd name="T3" fmla="*/ 46038 h 482"/>
                    <a:gd name="T4" fmla="*/ 404813 w 368"/>
                    <a:gd name="T5" fmla="*/ 134938 h 482"/>
                    <a:gd name="T6" fmla="*/ 314325 w 368"/>
                    <a:gd name="T7" fmla="*/ 180975 h 482"/>
                    <a:gd name="T8" fmla="*/ 223838 w 368"/>
                    <a:gd name="T9" fmla="*/ 134938 h 482"/>
                    <a:gd name="T10" fmla="*/ 88900 w 368"/>
                    <a:gd name="T11" fmla="*/ 225425 h 482"/>
                    <a:gd name="T12" fmla="*/ 134938 w 368"/>
                    <a:gd name="T13" fmla="*/ 315913 h 482"/>
                    <a:gd name="T14" fmla="*/ 88900 w 368"/>
                    <a:gd name="T15" fmla="*/ 450850 h 482"/>
                    <a:gd name="T16" fmla="*/ 0 w 368"/>
                    <a:gd name="T17" fmla="*/ 450850 h 482"/>
                    <a:gd name="T18" fmla="*/ 88900 w 368"/>
                    <a:gd name="T19" fmla="*/ 541338 h 482"/>
                    <a:gd name="T20" fmla="*/ 134938 w 368"/>
                    <a:gd name="T21" fmla="*/ 765175 h 482"/>
                    <a:gd name="T22" fmla="*/ 179388 w 368"/>
                    <a:gd name="T23" fmla="*/ 720725 h 482"/>
                    <a:gd name="T24" fmla="*/ 223838 w 368"/>
                    <a:gd name="T25" fmla="*/ 765175 h 482"/>
                    <a:gd name="T26" fmla="*/ 269875 w 368"/>
                    <a:gd name="T27" fmla="*/ 720725 h 482"/>
                    <a:gd name="T28" fmla="*/ 269875 w 368"/>
                    <a:gd name="T29" fmla="*/ 630238 h 482"/>
                    <a:gd name="T30" fmla="*/ 493713 w 368"/>
                    <a:gd name="T31" fmla="*/ 541338 h 482"/>
                    <a:gd name="T32" fmla="*/ 493713 w 368"/>
                    <a:gd name="T33" fmla="*/ 360363 h 482"/>
                    <a:gd name="T34" fmla="*/ 584200 w 368"/>
                    <a:gd name="T35" fmla="*/ 180975 h 482"/>
                    <a:gd name="T36" fmla="*/ 539750 w 368"/>
                    <a:gd name="T37" fmla="*/ 134938 h 482"/>
                    <a:gd name="T38" fmla="*/ 449263 w 368"/>
                    <a:gd name="T39" fmla="*/ 90488 h 482"/>
                    <a:gd name="T40" fmla="*/ 449263 w 368"/>
                    <a:gd name="T41" fmla="*/ 0 h 482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368" h="482">
                      <a:moveTo>
                        <a:pt x="283" y="0"/>
                      </a:moveTo>
                      <a:lnTo>
                        <a:pt x="226" y="29"/>
                      </a:lnTo>
                      <a:lnTo>
                        <a:pt x="255" y="85"/>
                      </a:lnTo>
                      <a:lnTo>
                        <a:pt x="198" y="114"/>
                      </a:lnTo>
                      <a:lnTo>
                        <a:pt x="141" y="85"/>
                      </a:lnTo>
                      <a:lnTo>
                        <a:pt x="56" y="142"/>
                      </a:lnTo>
                      <a:lnTo>
                        <a:pt x="85" y="199"/>
                      </a:lnTo>
                      <a:lnTo>
                        <a:pt x="56" y="284"/>
                      </a:lnTo>
                      <a:lnTo>
                        <a:pt x="0" y="284"/>
                      </a:lnTo>
                      <a:lnTo>
                        <a:pt x="56" y="341"/>
                      </a:lnTo>
                      <a:lnTo>
                        <a:pt x="85" y="482"/>
                      </a:lnTo>
                      <a:lnTo>
                        <a:pt x="113" y="454"/>
                      </a:lnTo>
                      <a:lnTo>
                        <a:pt x="141" y="482"/>
                      </a:lnTo>
                      <a:lnTo>
                        <a:pt x="170" y="454"/>
                      </a:lnTo>
                      <a:lnTo>
                        <a:pt x="170" y="397"/>
                      </a:lnTo>
                      <a:lnTo>
                        <a:pt x="311" y="341"/>
                      </a:lnTo>
                      <a:lnTo>
                        <a:pt x="311" y="227"/>
                      </a:lnTo>
                      <a:lnTo>
                        <a:pt x="368" y="114"/>
                      </a:lnTo>
                      <a:lnTo>
                        <a:pt x="340" y="85"/>
                      </a:lnTo>
                      <a:lnTo>
                        <a:pt x="283" y="57"/>
                      </a:lnTo>
                      <a:lnTo>
                        <a:pt x="283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01" name="Freeform 34"/>
                <p:cNvSpPr>
                  <a:spLocks/>
                </p:cNvSpPr>
                <p:nvPr/>
              </p:nvSpPr>
              <p:spPr bwMode="auto">
                <a:xfrm>
                  <a:off x="1495425" y="6286500"/>
                  <a:ext cx="630238" cy="539750"/>
                </a:xfrm>
                <a:custGeom>
                  <a:avLst/>
                  <a:gdLst>
                    <a:gd name="T0" fmla="*/ 630238 w 397"/>
                    <a:gd name="T1" fmla="*/ 88900 h 340"/>
                    <a:gd name="T2" fmla="*/ 539750 w 397"/>
                    <a:gd name="T3" fmla="*/ 0 h 340"/>
                    <a:gd name="T4" fmla="*/ 314325 w 397"/>
                    <a:gd name="T5" fmla="*/ 223838 h 340"/>
                    <a:gd name="T6" fmla="*/ 0 w 397"/>
                    <a:gd name="T7" fmla="*/ 314325 h 340"/>
                    <a:gd name="T8" fmla="*/ 0 w 397"/>
                    <a:gd name="T9" fmla="*/ 358775 h 340"/>
                    <a:gd name="T10" fmla="*/ 179388 w 397"/>
                    <a:gd name="T11" fmla="*/ 404813 h 340"/>
                    <a:gd name="T12" fmla="*/ 134938 w 397"/>
                    <a:gd name="T13" fmla="*/ 449263 h 340"/>
                    <a:gd name="T14" fmla="*/ 269875 w 397"/>
                    <a:gd name="T15" fmla="*/ 449263 h 340"/>
                    <a:gd name="T16" fmla="*/ 314325 w 397"/>
                    <a:gd name="T17" fmla="*/ 493713 h 340"/>
                    <a:gd name="T18" fmla="*/ 404813 w 397"/>
                    <a:gd name="T19" fmla="*/ 539750 h 340"/>
                    <a:gd name="T20" fmla="*/ 495300 w 397"/>
                    <a:gd name="T21" fmla="*/ 493713 h 340"/>
                    <a:gd name="T22" fmla="*/ 449263 w 397"/>
                    <a:gd name="T23" fmla="*/ 404813 h 340"/>
                    <a:gd name="T24" fmla="*/ 539750 w 397"/>
                    <a:gd name="T25" fmla="*/ 358775 h 340"/>
                    <a:gd name="T26" fmla="*/ 630238 w 397"/>
                    <a:gd name="T27" fmla="*/ 404813 h 340"/>
                    <a:gd name="T28" fmla="*/ 584200 w 397"/>
                    <a:gd name="T29" fmla="*/ 179388 h 340"/>
                    <a:gd name="T30" fmla="*/ 630238 w 397"/>
                    <a:gd name="T31" fmla="*/ 88900 h 34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397" h="340">
                      <a:moveTo>
                        <a:pt x="397" y="56"/>
                      </a:moveTo>
                      <a:lnTo>
                        <a:pt x="340" y="0"/>
                      </a:lnTo>
                      <a:lnTo>
                        <a:pt x="198" y="141"/>
                      </a:lnTo>
                      <a:lnTo>
                        <a:pt x="0" y="198"/>
                      </a:lnTo>
                      <a:lnTo>
                        <a:pt x="0" y="226"/>
                      </a:lnTo>
                      <a:lnTo>
                        <a:pt x="113" y="255"/>
                      </a:lnTo>
                      <a:lnTo>
                        <a:pt x="85" y="283"/>
                      </a:lnTo>
                      <a:lnTo>
                        <a:pt x="170" y="283"/>
                      </a:lnTo>
                      <a:lnTo>
                        <a:pt x="198" y="311"/>
                      </a:lnTo>
                      <a:lnTo>
                        <a:pt x="255" y="340"/>
                      </a:lnTo>
                      <a:lnTo>
                        <a:pt x="312" y="311"/>
                      </a:lnTo>
                      <a:lnTo>
                        <a:pt x="283" y="255"/>
                      </a:lnTo>
                      <a:lnTo>
                        <a:pt x="340" y="226"/>
                      </a:lnTo>
                      <a:lnTo>
                        <a:pt x="397" y="255"/>
                      </a:lnTo>
                      <a:lnTo>
                        <a:pt x="368" y="113"/>
                      </a:lnTo>
                      <a:lnTo>
                        <a:pt x="397" y="56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02" name="Freeform 35"/>
                <p:cNvSpPr>
                  <a:spLocks/>
                </p:cNvSpPr>
                <p:nvPr/>
              </p:nvSpPr>
              <p:spPr bwMode="auto">
                <a:xfrm>
                  <a:off x="2214563" y="6061075"/>
                  <a:ext cx="180975" cy="314325"/>
                </a:xfrm>
                <a:custGeom>
                  <a:avLst/>
                  <a:gdLst>
                    <a:gd name="T0" fmla="*/ 0 w 114"/>
                    <a:gd name="T1" fmla="*/ 269875 h 198"/>
                    <a:gd name="T2" fmla="*/ 136525 w 114"/>
                    <a:gd name="T3" fmla="*/ 314325 h 198"/>
                    <a:gd name="T4" fmla="*/ 180975 w 114"/>
                    <a:gd name="T5" fmla="*/ 269875 h 198"/>
                    <a:gd name="T6" fmla="*/ 90488 w 114"/>
                    <a:gd name="T7" fmla="*/ 0 h 198"/>
                    <a:gd name="T8" fmla="*/ 46038 w 114"/>
                    <a:gd name="T9" fmla="*/ 44450 h 198"/>
                    <a:gd name="T10" fmla="*/ 0 w 114"/>
                    <a:gd name="T11" fmla="*/ 269875 h 19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14" h="198">
                      <a:moveTo>
                        <a:pt x="0" y="170"/>
                      </a:moveTo>
                      <a:lnTo>
                        <a:pt x="86" y="198"/>
                      </a:lnTo>
                      <a:lnTo>
                        <a:pt x="114" y="170"/>
                      </a:lnTo>
                      <a:lnTo>
                        <a:pt x="57" y="0"/>
                      </a:lnTo>
                      <a:lnTo>
                        <a:pt x="29" y="28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03" name="Freeform 36"/>
                <p:cNvSpPr>
                  <a:spLocks/>
                </p:cNvSpPr>
                <p:nvPr/>
              </p:nvSpPr>
              <p:spPr bwMode="auto">
                <a:xfrm>
                  <a:off x="4330700" y="5700713"/>
                  <a:ext cx="225425" cy="404812"/>
                </a:xfrm>
                <a:custGeom>
                  <a:avLst/>
                  <a:gdLst>
                    <a:gd name="T0" fmla="*/ 134938 w 142"/>
                    <a:gd name="T1" fmla="*/ 0 h 255"/>
                    <a:gd name="T2" fmla="*/ 90488 w 142"/>
                    <a:gd name="T3" fmla="*/ 134937 h 255"/>
                    <a:gd name="T4" fmla="*/ 0 w 142"/>
                    <a:gd name="T5" fmla="*/ 179387 h 255"/>
                    <a:gd name="T6" fmla="*/ 90488 w 142"/>
                    <a:gd name="T7" fmla="*/ 269875 h 255"/>
                    <a:gd name="T8" fmla="*/ 44450 w 142"/>
                    <a:gd name="T9" fmla="*/ 360362 h 255"/>
                    <a:gd name="T10" fmla="*/ 44450 w 142"/>
                    <a:gd name="T11" fmla="*/ 404812 h 255"/>
                    <a:gd name="T12" fmla="*/ 134938 w 142"/>
                    <a:gd name="T13" fmla="*/ 360362 h 255"/>
                    <a:gd name="T14" fmla="*/ 225425 w 142"/>
                    <a:gd name="T15" fmla="*/ 314325 h 255"/>
                    <a:gd name="T16" fmla="*/ 179388 w 142"/>
                    <a:gd name="T17" fmla="*/ 179387 h 255"/>
                    <a:gd name="T18" fmla="*/ 225425 w 142"/>
                    <a:gd name="T19" fmla="*/ 90487 h 255"/>
                    <a:gd name="T20" fmla="*/ 225425 w 142"/>
                    <a:gd name="T21" fmla="*/ 0 h 255"/>
                    <a:gd name="T22" fmla="*/ 134938 w 142"/>
                    <a:gd name="T23" fmla="*/ 0 h 25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142" h="255">
                      <a:moveTo>
                        <a:pt x="85" y="0"/>
                      </a:moveTo>
                      <a:lnTo>
                        <a:pt x="57" y="85"/>
                      </a:lnTo>
                      <a:lnTo>
                        <a:pt x="0" y="113"/>
                      </a:lnTo>
                      <a:lnTo>
                        <a:pt x="57" y="170"/>
                      </a:lnTo>
                      <a:lnTo>
                        <a:pt x="28" y="227"/>
                      </a:lnTo>
                      <a:lnTo>
                        <a:pt x="28" y="255"/>
                      </a:lnTo>
                      <a:lnTo>
                        <a:pt x="85" y="227"/>
                      </a:lnTo>
                      <a:lnTo>
                        <a:pt x="142" y="198"/>
                      </a:lnTo>
                      <a:lnTo>
                        <a:pt x="113" y="113"/>
                      </a:lnTo>
                      <a:lnTo>
                        <a:pt x="142" y="57"/>
                      </a:lnTo>
                      <a:lnTo>
                        <a:pt x="142" y="0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04" name="Freeform 37"/>
                <p:cNvSpPr>
                  <a:spLocks/>
                </p:cNvSpPr>
                <p:nvPr/>
              </p:nvSpPr>
              <p:spPr bwMode="auto">
                <a:xfrm>
                  <a:off x="4240213" y="5610225"/>
                  <a:ext cx="225425" cy="269875"/>
                </a:xfrm>
                <a:custGeom>
                  <a:avLst/>
                  <a:gdLst>
                    <a:gd name="T0" fmla="*/ 225425 w 142"/>
                    <a:gd name="T1" fmla="*/ 90488 h 170"/>
                    <a:gd name="T2" fmla="*/ 180975 w 142"/>
                    <a:gd name="T3" fmla="*/ 0 h 170"/>
                    <a:gd name="T4" fmla="*/ 0 w 142"/>
                    <a:gd name="T5" fmla="*/ 134938 h 170"/>
                    <a:gd name="T6" fmla="*/ 46038 w 142"/>
                    <a:gd name="T7" fmla="*/ 269875 h 170"/>
                    <a:gd name="T8" fmla="*/ 90488 w 142"/>
                    <a:gd name="T9" fmla="*/ 269875 h 170"/>
                    <a:gd name="T10" fmla="*/ 180975 w 142"/>
                    <a:gd name="T11" fmla="*/ 225425 h 170"/>
                    <a:gd name="T12" fmla="*/ 225425 w 142"/>
                    <a:gd name="T13" fmla="*/ 90488 h 17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42" h="170">
                      <a:moveTo>
                        <a:pt x="142" y="57"/>
                      </a:moveTo>
                      <a:lnTo>
                        <a:pt x="114" y="0"/>
                      </a:lnTo>
                      <a:lnTo>
                        <a:pt x="0" y="85"/>
                      </a:lnTo>
                      <a:lnTo>
                        <a:pt x="29" y="170"/>
                      </a:lnTo>
                      <a:lnTo>
                        <a:pt x="57" y="170"/>
                      </a:lnTo>
                      <a:lnTo>
                        <a:pt x="114" y="142"/>
                      </a:lnTo>
                      <a:lnTo>
                        <a:pt x="142" y="57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05" name="Freeform 38"/>
                <p:cNvSpPr>
                  <a:spLocks/>
                </p:cNvSpPr>
                <p:nvPr/>
              </p:nvSpPr>
              <p:spPr bwMode="auto">
                <a:xfrm>
                  <a:off x="4556125" y="6061075"/>
                  <a:ext cx="358775" cy="495300"/>
                </a:xfrm>
                <a:custGeom>
                  <a:avLst/>
                  <a:gdLst>
                    <a:gd name="T0" fmla="*/ 179388 w 226"/>
                    <a:gd name="T1" fmla="*/ 0 h 312"/>
                    <a:gd name="T2" fmla="*/ 44450 w 226"/>
                    <a:gd name="T3" fmla="*/ 88900 h 312"/>
                    <a:gd name="T4" fmla="*/ 0 w 226"/>
                    <a:gd name="T5" fmla="*/ 314325 h 312"/>
                    <a:gd name="T6" fmla="*/ 0 w 226"/>
                    <a:gd name="T7" fmla="*/ 404813 h 312"/>
                    <a:gd name="T8" fmla="*/ 88900 w 226"/>
                    <a:gd name="T9" fmla="*/ 495300 h 312"/>
                    <a:gd name="T10" fmla="*/ 358775 w 226"/>
                    <a:gd name="T11" fmla="*/ 134938 h 312"/>
                    <a:gd name="T12" fmla="*/ 269875 w 226"/>
                    <a:gd name="T13" fmla="*/ 44450 h 312"/>
                    <a:gd name="T14" fmla="*/ 179388 w 226"/>
                    <a:gd name="T15" fmla="*/ 0 h 31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26" h="312">
                      <a:moveTo>
                        <a:pt x="113" y="0"/>
                      </a:moveTo>
                      <a:lnTo>
                        <a:pt x="28" y="56"/>
                      </a:lnTo>
                      <a:lnTo>
                        <a:pt x="0" y="198"/>
                      </a:lnTo>
                      <a:lnTo>
                        <a:pt x="0" y="255"/>
                      </a:lnTo>
                      <a:lnTo>
                        <a:pt x="56" y="312"/>
                      </a:lnTo>
                      <a:lnTo>
                        <a:pt x="226" y="85"/>
                      </a:lnTo>
                      <a:lnTo>
                        <a:pt x="170" y="28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06" name="Freeform 39"/>
                <p:cNvSpPr>
                  <a:spLocks/>
                </p:cNvSpPr>
                <p:nvPr/>
              </p:nvSpPr>
              <p:spPr bwMode="auto">
                <a:xfrm>
                  <a:off x="4600575" y="6149975"/>
                  <a:ext cx="539750" cy="676275"/>
                </a:xfrm>
                <a:custGeom>
                  <a:avLst/>
                  <a:gdLst>
                    <a:gd name="T0" fmla="*/ 314325 w 340"/>
                    <a:gd name="T1" fmla="*/ 46038 h 426"/>
                    <a:gd name="T2" fmla="*/ 44450 w 340"/>
                    <a:gd name="T3" fmla="*/ 406400 h 426"/>
                    <a:gd name="T4" fmla="*/ 90488 w 340"/>
                    <a:gd name="T5" fmla="*/ 450850 h 426"/>
                    <a:gd name="T6" fmla="*/ 0 w 340"/>
                    <a:gd name="T7" fmla="*/ 630238 h 426"/>
                    <a:gd name="T8" fmla="*/ 134938 w 340"/>
                    <a:gd name="T9" fmla="*/ 676275 h 426"/>
                    <a:gd name="T10" fmla="*/ 179388 w 340"/>
                    <a:gd name="T11" fmla="*/ 585788 h 426"/>
                    <a:gd name="T12" fmla="*/ 314325 w 340"/>
                    <a:gd name="T13" fmla="*/ 495300 h 426"/>
                    <a:gd name="T14" fmla="*/ 360363 w 340"/>
                    <a:gd name="T15" fmla="*/ 541338 h 426"/>
                    <a:gd name="T16" fmla="*/ 360363 w 340"/>
                    <a:gd name="T17" fmla="*/ 360363 h 426"/>
                    <a:gd name="T18" fmla="*/ 450850 w 340"/>
                    <a:gd name="T19" fmla="*/ 315913 h 426"/>
                    <a:gd name="T20" fmla="*/ 539750 w 340"/>
                    <a:gd name="T21" fmla="*/ 136525 h 426"/>
                    <a:gd name="T22" fmla="*/ 495300 w 340"/>
                    <a:gd name="T23" fmla="*/ 0 h 426"/>
                    <a:gd name="T24" fmla="*/ 404813 w 340"/>
                    <a:gd name="T25" fmla="*/ 46038 h 426"/>
                    <a:gd name="T26" fmla="*/ 314325 w 340"/>
                    <a:gd name="T27" fmla="*/ 46038 h 42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340" h="426">
                      <a:moveTo>
                        <a:pt x="198" y="29"/>
                      </a:moveTo>
                      <a:lnTo>
                        <a:pt x="28" y="256"/>
                      </a:lnTo>
                      <a:lnTo>
                        <a:pt x="57" y="284"/>
                      </a:lnTo>
                      <a:lnTo>
                        <a:pt x="0" y="397"/>
                      </a:lnTo>
                      <a:lnTo>
                        <a:pt x="85" y="426"/>
                      </a:lnTo>
                      <a:lnTo>
                        <a:pt x="113" y="369"/>
                      </a:lnTo>
                      <a:lnTo>
                        <a:pt x="198" y="312"/>
                      </a:lnTo>
                      <a:lnTo>
                        <a:pt x="227" y="341"/>
                      </a:lnTo>
                      <a:lnTo>
                        <a:pt x="227" y="227"/>
                      </a:lnTo>
                      <a:lnTo>
                        <a:pt x="284" y="199"/>
                      </a:lnTo>
                      <a:lnTo>
                        <a:pt x="340" y="86"/>
                      </a:lnTo>
                      <a:lnTo>
                        <a:pt x="312" y="0"/>
                      </a:lnTo>
                      <a:lnTo>
                        <a:pt x="255" y="29"/>
                      </a:lnTo>
                      <a:lnTo>
                        <a:pt x="198" y="29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07" name="Freeform 40"/>
                <p:cNvSpPr>
                  <a:spLocks/>
                </p:cNvSpPr>
                <p:nvPr/>
              </p:nvSpPr>
              <p:spPr bwMode="auto">
                <a:xfrm>
                  <a:off x="3879850" y="6330950"/>
                  <a:ext cx="811213" cy="449263"/>
                </a:xfrm>
                <a:custGeom>
                  <a:avLst/>
                  <a:gdLst>
                    <a:gd name="T0" fmla="*/ 720725 w 511"/>
                    <a:gd name="T1" fmla="*/ 449263 h 283"/>
                    <a:gd name="T2" fmla="*/ 495300 w 511"/>
                    <a:gd name="T3" fmla="*/ 314325 h 283"/>
                    <a:gd name="T4" fmla="*/ 134938 w 511"/>
                    <a:gd name="T5" fmla="*/ 449263 h 283"/>
                    <a:gd name="T6" fmla="*/ 46038 w 511"/>
                    <a:gd name="T7" fmla="*/ 404813 h 283"/>
                    <a:gd name="T8" fmla="*/ 0 w 511"/>
                    <a:gd name="T9" fmla="*/ 225425 h 283"/>
                    <a:gd name="T10" fmla="*/ 134938 w 511"/>
                    <a:gd name="T11" fmla="*/ 179388 h 283"/>
                    <a:gd name="T12" fmla="*/ 134938 w 511"/>
                    <a:gd name="T13" fmla="*/ 44450 h 283"/>
                    <a:gd name="T14" fmla="*/ 360363 w 511"/>
                    <a:gd name="T15" fmla="*/ 90488 h 283"/>
                    <a:gd name="T16" fmla="*/ 450850 w 511"/>
                    <a:gd name="T17" fmla="*/ 0 h 283"/>
                    <a:gd name="T18" fmla="*/ 585788 w 511"/>
                    <a:gd name="T19" fmla="*/ 44450 h 283"/>
                    <a:gd name="T20" fmla="*/ 676275 w 511"/>
                    <a:gd name="T21" fmla="*/ 44450 h 283"/>
                    <a:gd name="T22" fmla="*/ 676275 w 511"/>
                    <a:gd name="T23" fmla="*/ 134938 h 283"/>
                    <a:gd name="T24" fmla="*/ 811213 w 511"/>
                    <a:gd name="T25" fmla="*/ 269875 h 283"/>
                    <a:gd name="T26" fmla="*/ 720725 w 511"/>
                    <a:gd name="T27" fmla="*/ 449263 h 283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511" h="283">
                      <a:moveTo>
                        <a:pt x="454" y="283"/>
                      </a:moveTo>
                      <a:lnTo>
                        <a:pt x="312" y="198"/>
                      </a:lnTo>
                      <a:lnTo>
                        <a:pt x="85" y="283"/>
                      </a:lnTo>
                      <a:lnTo>
                        <a:pt x="29" y="255"/>
                      </a:lnTo>
                      <a:lnTo>
                        <a:pt x="0" y="142"/>
                      </a:lnTo>
                      <a:lnTo>
                        <a:pt x="85" y="113"/>
                      </a:lnTo>
                      <a:lnTo>
                        <a:pt x="85" y="28"/>
                      </a:lnTo>
                      <a:lnTo>
                        <a:pt x="227" y="57"/>
                      </a:lnTo>
                      <a:lnTo>
                        <a:pt x="284" y="0"/>
                      </a:lnTo>
                      <a:lnTo>
                        <a:pt x="369" y="28"/>
                      </a:lnTo>
                      <a:lnTo>
                        <a:pt x="426" y="28"/>
                      </a:lnTo>
                      <a:lnTo>
                        <a:pt x="426" y="85"/>
                      </a:lnTo>
                      <a:lnTo>
                        <a:pt x="511" y="170"/>
                      </a:lnTo>
                      <a:lnTo>
                        <a:pt x="454" y="283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08" name="Freeform 41"/>
                <p:cNvSpPr>
                  <a:spLocks/>
                </p:cNvSpPr>
                <p:nvPr/>
              </p:nvSpPr>
              <p:spPr bwMode="auto">
                <a:xfrm>
                  <a:off x="3609975" y="6015038"/>
                  <a:ext cx="1125538" cy="541337"/>
                </a:xfrm>
                <a:custGeom>
                  <a:avLst/>
                  <a:gdLst>
                    <a:gd name="T0" fmla="*/ 269875 w 709"/>
                    <a:gd name="T1" fmla="*/ 541337 h 341"/>
                    <a:gd name="T2" fmla="*/ 404813 w 709"/>
                    <a:gd name="T3" fmla="*/ 495300 h 341"/>
                    <a:gd name="T4" fmla="*/ 404813 w 709"/>
                    <a:gd name="T5" fmla="*/ 360362 h 341"/>
                    <a:gd name="T6" fmla="*/ 630238 w 709"/>
                    <a:gd name="T7" fmla="*/ 406400 h 341"/>
                    <a:gd name="T8" fmla="*/ 720725 w 709"/>
                    <a:gd name="T9" fmla="*/ 315912 h 341"/>
                    <a:gd name="T10" fmla="*/ 855663 w 709"/>
                    <a:gd name="T11" fmla="*/ 360362 h 341"/>
                    <a:gd name="T12" fmla="*/ 946150 w 709"/>
                    <a:gd name="T13" fmla="*/ 360362 h 341"/>
                    <a:gd name="T14" fmla="*/ 990600 w 709"/>
                    <a:gd name="T15" fmla="*/ 134937 h 341"/>
                    <a:gd name="T16" fmla="*/ 1125538 w 709"/>
                    <a:gd name="T17" fmla="*/ 46037 h 341"/>
                    <a:gd name="T18" fmla="*/ 946150 w 709"/>
                    <a:gd name="T19" fmla="*/ 0 h 341"/>
                    <a:gd name="T20" fmla="*/ 765175 w 709"/>
                    <a:gd name="T21" fmla="*/ 90487 h 341"/>
                    <a:gd name="T22" fmla="*/ 765175 w 709"/>
                    <a:gd name="T23" fmla="*/ 46037 h 341"/>
                    <a:gd name="T24" fmla="*/ 630238 w 709"/>
                    <a:gd name="T25" fmla="*/ 225425 h 341"/>
                    <a:gd name="T26" fmla="*/ 315913 w 709"/>
                    <a:gd name="T27" fmla="*/ 271462 h 341"/>
                    <a:gd name="T28" fmla="*/ 225425 w 709"/>
                    <a:gd name="T29" fmla="*/ 225425 h 341"/>
                    <a:gd name="T30" fmla="*/ 90488 w 709"/>
                    <a:gd name="T31" fmla="*/ 225425 h 341"/>
                    <a:gd name="T32" fmla="*/ 90488 w 709"/>
                    <a:gd name="T33" fmla="*/ 315912 h 341"/>
                    <a:gd name="T34" fmla="*/ 46038 w 709"/>
                    <a:gd name="T35" fmla="*/ 315912 h 341"/>
                    <a:gd name="T36" fmla="*/ 0 w 709"/>
                    <a:gd name="T37" fmla="*/ 406400 h 341"/>
                    <a:gd name="T38" fmla="*/ 46038 w 709"/>
                    <a:gd name="T39" fmla="*/ 541337 h 341"/>
                    <a:gd name="T40" fmla="*/ 134938 w 709"/>
                    <a:gd name="T41" fmla="*/ 495300 h 341"/>
                    <a:gd name="T42" fmla="*/ 269875 w 709"/>
                    <a:gd name="T43" fmla="*/ 541337 h 341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709" h="341">
                      <a:moveTo>
                        <a:pt x="170" y="341"/>
                      </a:moveTo>
                      <a:lnTo>
                        <a:pt x="255" y="312"/>
                      </a:lnTo>
                      <a:lnTo>
                        <a:pt x="255" y="227"/>
                      </a:lnTo>
                      <a:lnTo>
                        <a:pt x="397" y="256"/>
                      </a:lnTo>
                      <a:lnTo>
                        <a:pt x="454" y="199"/>
                      </a:lnTo>
                      <a:lnTo>
                        <a:pt x="539" y="227"/>
                      </a:lnTo>
                      <a:lnTo>
                        <a:pt x="596" y="227"/>
                      </a:lnTo>
                      <a:lnTo>
                        <a:pt x="624" y="85"/>
                      </a:lnTo>
                      <a:lnTo>
                        <a:pt x="709" y="29"/>
                      </a:lnTo>
                      <a:lnTo>
                        <a:pt x="596" y="0"/>
                      </a:lnTo>
                      <a:lnTo>
                        <a:pt x="482" y="57"/>
                      </a:lnTo>
                      <a:lnTo>
                        <a:pt x="482" y="29"/>
                      </a:lnTo>
                      <a:lnTo>
                        <a:pt x="397" y="142"/>
                      </a:lnTo>
                      <a:lnTo>
                        <a:pt x="199" y="171"/>
                      </a:lnTo>
                      <a:lnTo>
                        <a:pt x="142" y="142"/>
                      </a:lnTo>
                      <a:lnTo>
                        <a:pt x="57" y="142"/>
                      </a:lnTo>
                      <a:lnTo>
                        <a:pt x="57" y="199"/>
                      </a:lnTo>
                      <a:lnTo>
                        <a:pt x="29" y="199"/>
                      </a:lnTo>
                      <a:lnTo>
                        <a:pt x="0" y="256"/>
                      </a:lnTo>
                      <a:lnTo>
                        <a:pt x="29" y="341"/>
                      </a:lnTo>
                      <a:lnTo>
                        <a:pt x="85" y="312"/>
                      </a:lnTo>
                      <a:lnTo>
                        <a:pt x="170" y="341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09" name="Freeform 42"/>
                <p:cNvSpPr>
                  <a:spLocks/>
                </p:cNvSpPr>
                <p:nvPr/>
              </p:nvSpPr>
              <p:spPr bwMode="auto">
                <a:xfrm>
                  <a:off x="3475038" y="6510338"/>
                  <a:ext cx="539750" cy="585787"/>
                </a:xfrm>
                <a:custGeom>
                  <a:avLst/>
                  <a:gdLst>
                    <a:gd name="T0" fmla="*/ 180975 w 340"/>
                    <a:gd name="T1" fmla="*/ 46037 h 369"/>
                    <a:gd name="T2" fmla="*/ 90488 w 340"/>
                    <a:gd name="T3" fmla="*/ 180975 h 369"/>
                    <a:gd name="T4" fmla="*/ 0 w 340"/>
                    <a:gd name="T5" fmla="*/ 225425 h 369"/>
                    <a:gd name="T6" fmla="*/ 0 w 340"/>
                    <a:gd name="T7" fmla="*/ 315912 h 369"/>
                    <a:gd name="T8" fmla="*/ 134938 w 340"/>
                    <a:gd name="T9" fmla="*/ 404812 h 369"/>
                    <a:gd name="T10" fmla="*/ 134938 w 340"/>
                    <a:gd name="T11" fmla="*/ 495300 h 369"/>
                    <a:gd name="T12" fmla="*/ 225425 w 340"/>
                    <a:gd name="T13" fmla="*/ 585787 h 369"/>
                    <a:gd name="T14" fmla="*/ 539750 w 340"/>
                    <a:gd name="T15" fmla="*/ 269875 h 369"/>
                    <a:gd name="T16" fmla="*/ 450850 w 340"/>
                    <a:gd name="T17" fmla="*/ 225425 h 369"/>
                    <a:gd name="T18" fmla="*/ 404813 w 340"/>
                    <a:gd name="T19" fmla="*/ 46037 h 369"/>
                    <a:gd name="T20" fmla="*/ 269875 w 340"/>
                    <a:gd name="T21" fmla="*/ 0 h 369"/>
                    <a:gd name="T22" fmla="*/ 180975 w 340"/>
                    <a:gd name="T23" fmla="*/ 46037 h 369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340" h="369">
                      <a:moveTo>
                        <a:pt x="114" y="29"/>
                      </a:moveTo>
                      <a:lnTo>
                        <a:pt x="57" y="114"/>
                      </a:lnTo>
                      <a:lnTo>
                        <a:pt x="0" y="142"/>
                      </a:lnTo>
                      <a:lnTo>
                        <a:pt x="0" y="199"/>
                      </a:lnTo>
                      <a:lnTo>
                        <a:pt x="85" y="255"/>
                      </a:lnTo>
                      <a:lnTo>
                        <a:pt x="85" y="312"/>
                      </a:lnTo>
                      <a:lnTo>
                        <a:pt x="142" y="369"/>
                      </a:lnTo>
                      <a:lnTo>
                        <a:pt x="340" y="170"/>
                      </a:lnTo>
                      <a:lnTo>
                        <a:pt x="284" y="142"/>
                      </a:lnTo>
                      <a:lnTo>
                        <a:pt x="255" y="29"/>
                      </a:lnTo>
                      <a:lnTo>
                        <a:pt x="170" y="0"/>
                      </a:lnTo>
                      <a:lnTo>
                        <a:pt x="114" y="29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10" name="Freeform 43"/>
                <p:cNvSpPr>
                  <a:spLocks/>
                </p:cNvSpPr>
                <p:nvPr/>
              </p:nvSpPr>
              <p:spPr bwMode="auto">
                <a:xfrm>
                  <a:off x="3295650" y="6240463"/>
                  <a:ext cx="360363" cy="495300"/>
                </a:xfrm>
                <a:custGeom>
                  <a:avLst/>
                  <a:gdLst>
                    <a:gd name="T0" fmla="*/ 0 w 227"/>
                    <a:gd name="T1" fmla="*/ 315913 h 312"/>
                    <a:gd name="T2" fmla="*/ 90488 w 227"/>
                    <a:gd name="T3" fmla="*/ 495300 h 312"/>
                    <a:gd name="T4" fmla="*/ 179388 w 227"/>
                    <a:gd name="T5" fmla="*/ 495300 h 312"/>
                    <a:gd name="T6" fmla="*/ 269875 w 227"/>
                    <a:gd name="T7" fmla="*/ 450850 h 312"/>
                    <a:gd name="T8" fmla="*/ 360363 w 227"/>
                    <a:gd name="T9" fmla="*/ 315913 h 312"/>
                    <a:gd name="T10" fmla="*/ 314325 w 227"/>
                    <a:gd name="T11" fmla="*/ 180975 h 312"/>
                    <a:gd name="T12" fmla="*/ 360363 w 227"/>
                    <a:gd name="T13" fmla="*/ 90488 h 312"/>
                    <a:gd name="T14" fmla="*/ 269875 w 227"/>
                    <a:gd name="T15" fmla="*/ 90488 h 312"/>
                    <a:gd name="T16" fmla="*/ 179388 w 227"/>
                    <a:gd name="T17" fmla="*/ 0 h 312"/>
                    <a:gd name="T18" fmla="*/ 179388 w 227"/>
                    <a:gd name="T19" fmla="*/ 180975 h 312"/>
                    <a:gd name="T20" fmla="*/ 134938 w 227"/>
                    <a:gd name="T21" fmla="*/ 225425 h 312"/>
                    <a:gd name="T22" fmla="*/ 44450 w 227"/>
                    <a:gd name="T23" fmla="*/ 225425 h 312"/>
                    <a:gd name="T24" fmla="*/ 0 w 227"/>
                    <a:gd name="T25" fmla="*/ 315913 h 31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27" h="312">
                      <a:moveTo>
                        <a:pt x="0" y="199"/>
                      </a:moveTo>
                      <a:lnTo>
                        <a:pt x="57" y="312"/>
                      </a:lnTo>
                      <a:lnTo>
                        <a:pt x="113" y="312"/>
                      </a:lnTo>
                      <a:lnTo>
                        <a:pt x="170" y="284"/>
                      </a:lnTo>
                      <a:lnTo>
                        <a:pt x="227" y="199"/>
                      </a:lnTo>
                      <a:lnTo>
                        <a:pt x="198" y="114"/>
                      </a:lnTo>
                      <a:lnTo>
                        <a:pt x="227" y="57"/>
                      </a:lnTo>
                      <a:lnTo>
                        <a:pt x="170" y="57"/>
                      </a:lnTo>
                      <a:lnTo>
                        <a:pt x="113" y="0"/>
                      </a:lnTo>
                      <a:lnTo>
                        <a:pt x="113" y="114"/>
                      </a:lnTo>
                      <a:lnTo>
                        <a:pt x="85" y="142"/>
                      </a:lnTo>
                      <a:lnTo>
                        <a:pt x="28" y="142"/>
                      </a:lnTo>
                      <a:lnTo>
                        <a:pt x="0" y="199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11" name="Freeform 44"/>
                <p:cNvSpPr>
                  <a:spLocks/>
                </p:cNvSpPr>
                <p:nvPr/>
              </p:nvSpPr>
              <p:spPr bwMode="auto">
                <a:xfrm>
                  <a:off x="3700463" y="5880100"/>
                  <a:ext cx="720725" cy="406400"/>
                </a:xfrm>
                <a:custGeom>
                  <a:avLst/>
                  <a:gdLst>
                    <a:gd name="T0" fmla="*/ 630238 w 454"/>
                    <a:gd name="T1" fmla="*/ 0 h 256"/>
                    <a:gd name="T2" fmla="*/ 539750 w 454"/>
                    <a:gd name="T3" fmla="*/ 134938 h 256"/>
                    <a:gd name="T4" fmla="*/ 404813 w 454"/>
                    <a:gd name="T5" fmla="*/ 180975 h 256"/>
                    <a:gd name="T6" fmla="*/ 404813 w 454"/>
                    <a:gd name="T7" fmla="*/ 225425 h 256"/>
                    <a:gd name="T8" fmla="*/ 314325 w 454"/>
                    <a:gd name="T9" fmla="*/ 180975 h 256"/>
                    <a:gd name="T10" fmla="*/ 314325 w 454"/>
                    <a:gd name="T11" fmla="*/ 225425 h 256"/>
                    <a:gd name="T12" fmla="*/ 225425 w 454"/>
                    <a:gd name="T13" fmla="*/ 225425 h 256"/>
                    <a:gd name="T14" fmla="*/ 134938 w 454"/>
                    <a:gd name="T15" fmla="*/ 269875 h 256"/>
                    <a:gd name="T16" fmla="*/ 90488 w 454"/>
                    <a:gd name="T17" fmla="*/ 225425 h 256"/>
                    <a:gd name="T18" fmla="*/ 44450 w 454"/>
                    <a:gd name="T19" fmla="*/ 269875 h 256"/>
                    <a:gd name="T20" fmla="*/ 44450 w 454"/>
                    <a:gd name="T21" fmla="*/ 315913 h 256"/>
                    <a:gd name="T22" fmla="*/ 0 w 454"/>
                    <a:gd name="T23" fmla="*/ 360363 h 256"/>
                    <a:gd name="T24" fmla="*/ 134938 w 454"/>
                    <a:gd name="T25" fmla="*/ 360363 h 256"/>
                    <a:gd name="T26" fmla="*/ 225425 w 454"/>
                    <a:gd name="T27" fmla="*/ 406400 h 256"/>
                    <a:gd name="T28" fmla="*/ 539750 w 454"/>
                    <a:gd name="T29" fmla="*/ 360363 h 256"/>
                    <a:gd name="T30" fmla="*/ 674688 w 454"/>
                    <a:gd name="T31" fmla="*/ 180975 h 256"/>
                    <a:gd name="T32" fmla="*/ 720725 w 454"/>
                    <a:gd name="T33" fmla="*/ 90488 h 256"/>
                    <a:gd name="T34" fmla="*/ 630238 w 454"/>
                    <a:gd name="T35" fmla="*/ 0 h 25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454" h="256">
                      <a:moveTo>
                        <a:pt x="397" y="0"/>
                      </a:moveTo>
                      <a:lnTo>
                        <a:pt x="340" y="85"/>
                      </a:lnTo>
                      <a:lnTo>
                        <a:pt x="255" y="114"/>
                      </a:lnTo>
                      <a:lnTo>
                        <a:pt x="255" y="142"/>
                      </a:lnTo>
                      <a:lnTo>
                        <a:pt x="198" y="114"/>
                      </a:lnTo>
                      <a:lnTo>
                        <a:pt x="198" y="142"/>
                      </a:lnTo>
                      <a:lnTo>
                        <a:pt x="142" y="142"/>
                      </a:lnTo>
                      <a:lnTo>
                        <a:pt x="85" y="170"/>
                      </a:lnTo>
                      <a:lnTo>
                        <a:pt x="57" y="142"/>
                      </a:lnTo>
                      <a:lnTo>
                        <a:pt x="28" y="170"/>
                      </a:lnTo>
                      <a:lnTo>
                        <a:pt x="28" y="199"/>
                      </a:lnTo>
                      <a:lnTo>
                        <a:pt x="0" y="227"/>
                      </a:lnTo>
                      <a:lnTo>
                        <a:pt x="85" y="227"/>
                      </a:lnTo>
                      <a:lnTo>
                        <a:pt x="142" y="256"/>
                      </a:lnTo>
                      <a:lnTo>
                        <a:pt x="340" y="227"/>
                      </a:lnTo>
                      <a:lnTo>
                        <a:pt x="425" y="114"/>
                      </a:lnTo>
                      <a:lnTo>
                        <a:pt x="454" y="57"/>
                      </a:lnTo>
                      <a:lnTo>
                        <a:pt x="397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12" name="Freeform 45"/>
                <p:cNvSpPr>
                  <a:spLocks/>
                </p:cNvSpPr>
                <p:nvPr/>
              </p:nvSpPr>
              <p:spPr bwMode="auto">
                <a:xfrm>
                  <a:off x="4014788" y="5745163"/>
                  <a:ext cx="315912" cy="360362"/>
                </a:xfrm>
                <a:custGeom>
                  <a:avLst/>
                  <a:gdLst>
                    <a:gd name="T0" fmla="*/ 225425 w 199"/>
                    <a:gd name="T1" fmla="*/ 0 h 227"/>
                    <a:gd name="T2" fmla="*/ 136525 w 199"/>
                    <a:gd name="T3" fmla="*/ 90487 h 227"/>
                    <a:gd name="T4" fmla="*/ 46037 w 199"/>
                    <a:gd name="T5" fmla="*/ 269875 h 227"/>
                    <a:gd name="T6" fmla="*/ 0 w 199"/>
                    <a:gd name="T7" fmla="*/ 315912 h 227"/>
                    <a:gd name="T8" fmla="*/ 90487 w 199"/>
                    <a:gd name="T9" fmla="*/ 360362 h 227"/>
                    <a:gd name="T10" fmla="*/ 90487 w 199"/>
                    <a:gd name="T11" fmla="*/ 315912 h 227"/>
                    <a:gd name="T12" fmla="*/ 225425 w 199"/>
                    <a:gd name="T13" fmla="*/ 269875 h 227"/>
                    <a:gd name="T14" fmla="*/ 315912 w 199"/>
                    <a:gd name="T15" fmla="*/ 134937 h 227"/>
                    <a:gd name="T16" fmla="*/ 271462 w 199"/>
                    <a:gd name="T17" fmla="*/ 134937 h 227"/>
                    <a:gd name="T18" fmla="*/ 225425 w 199"/>
                    <a:gd name="T19" fmla="*/ 0 h 22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99" h="227">
                      <a:moveTo>
                        <a:pt x="142" y="0"/>
                      </a:moveTo>
                      <a:lnTo>
                        <a:pt x="86" y="57"/>
                      </a:lnTo>
                      <a:lnTo>
                        <a:pt x="29" y="170"/>
                      </a:lnTo>
                      <a:lnTo>
                        <a:pt x="0" y="199"/>
                      </a:lnTo>
                      <a:lnTo>
                        <a:pt x="57" y="227"/>
                      </a:lnTo>
                      <a:lnTo>
                        <a:pt x="57" y="199"/>
                      </a:lnTo>
                      <a:lnTo>
                        <a:pt x="142" y="170"/>
                      </a:lnTo>
                      <a:lnTo>
                        <a:pt x="199" y="85"/>
                      </a:lnTo>
                      <a:lnTo>
                        <a:pt x="171" y="85"/>
                      </a:lnTo>
                      <a:lnTo>
                        <a:pt x="142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13" name="Freeform 46"/>
                <p:cNvSpPr>
                  <a:spLocks/>
                </p:cNvSpPr>
                <p:nvPr/>
              </p:nvSpPr>
              <p:spPr bwMode="auto">
                <a:xfrm>
                  <a:off x="4510088" y="5791200"/>
                  <a:ext cx="225425" cy="269875"/>
                </a:xfrm>
                <a:custGeom>
                  <a:avLst/>
                  <a:gdLst>
                    <a:gd name="T0" fmla="*/ 46038 w 142"/>
                    <a:gd name="T1" fmla="*/ 0 h 170"/>
                    <a:gd name="T2" fmla="*/ 180975 w 142"/>
                    <a:gd name="T3" fmla="*/ 44450 h 170"/>
                    <a:gd name="T4" fmla="*/ 225425 w 142"/>
                    <a:gd name="T5" fmla="*/ 269875 h 170"/>
                    <a:gd name="T6" fmla="*/ 46038 w 142"/>
                    <a:gd name="T7" fmla="*/ 223838 h 170"/>
                    <a:gd name="T8" fmla="*/ 0 w 142"/>
                    <a:gd name="T9" fmla="*/ 88900 h 170"/>
                    <a:gd name="T10" fmla="*/ 46038 w 142"/>
                    <a:gd name="T11" fmla="*/ 0 h 17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42" h="170">
                      <a:moveTo>
                        <a:pt x="29" y="0"/>
                      </a:moveTo>
                      <a:lnTo>
                        <a:pt x="114" y="28"/>
                      </a:lnTo>
                      <a:lnTo>
                        <a:pt x="142" y="170"/>
                      </a:lnTo>
                      <a:lnTo>
                        <a:pt x="29" y="141"/>
                      </a:lnTo>
                      <a:lnTo>
                        <a:pt x="0" y="56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14" name="Freeform 47"/>
                <p:cNvSpPr>
                  <a:spLocks/>
                </p:cNvSpPr>
                <p:nvPr/>
              </p:nvSpPr>
              <p:spPr bwMode="auto">
                <a:xfrm>
                  <a:off x="6130925" y="5610225"/>
                  <a:ext cx="449263" cy="630238"/>
                </a:xfrm>
                <a:custGeom>
                  <a:avLst/>
                  <a:gdLst>
                    <a:gd name="T0" fmla="*/ 314325 w 283"/>
                    <a:gd name="T1" fmla="*/ 0 h 397"/>
                    <a:gd name="T2" fmla="*/ 179388 w 283"/>
                    <a:gd name="T3" fmla="*/ 180975 h 397"/>
                    <a:gd name="T4" fmla="*/ 0 w 283"/>
                    <a:gd name="T5" fmla="*/ 225425 h 397"/>
                    <a:gd name="T6" fmla="*/ 44450 w 283"/>
                    <a:gd name="T7" fmla="*/ 269875 h 397"/>
                    <a:gd name="T8" fmla="*/ 0 w 283"/>
                    <a:gd name="T9" fmla="*/ 360363 h 397"/>
                    <a:gd name="T10" fmla="*/ 44450 w 283"/>
                    <a:gd name="T11" fmla="*/ 404813 h 397"/>
                    <a:gd name="T12" fmla="*/ 90488 w 283"/>
                    <a:gd name="T13" fmla="*/ 404813 h 397"/>
                    <a:gd name="T14" fmla="*/ 44450 w 283"/>
                    <a:gd name="T15" fmla="*/ 495300 h 397"/>
                    <a:gd name="T16" fmla="*/ 44450 w 283"/>
                    <a:gd name="T17" fmla="*/ 539750 h 397"/>
                    <a:gd name="T18" fmla="*/ 90488 w 283"/>
                    <a:gd name="T19" fmla="*/ 539750 h 397"/>
                    <a:gd name="T20" fmla="*/ 314325 w 283"/>
                    <a:gd name="T21" fmla="*/ 630238 h 397"/>
                    <a:gd name="T22" fmla="*/ 360363 w 283"/>
                    <a:gd name="T23" fmla="*/ 585788 h 397"/>
                    <a:gd name="T24" fmla="*/ 314325 w 283"/>
                    <a:gd name="T25" fmla="*/ 539750 h 397"/>
                    <a:gd name="T26" fmla="*/ 360363 w 283"/>
                    <a:gd name="T27" fmla="*/ 495300 h 397"/>
                    <a:gd name="T28" fmla="*/ 360363 w 283"/>
                    <a:gd name="T29" fmla="*/ 404813 h 397"/>
                    <a:gd name="T30" fmla="*/ 404813 w 283"/>
                    <a:gd name="T31" fmla="*/ 404813 h 397"/>
                    <a:gd name="T32" fmla="*/ 360363 w 283"/>
                    <a:gd name="T33" fmla="*/ 315913 h 397"/>
                    <a:gd name="T34" fmla="*/ 404813 w 283"/>
                    <a:gd name="T35" fmla="*/ 315913 h 397"/>
                    <a:gd name="T36" fmla="*/ 404813 w 283"/>
                    <a:gd name="T37" fmla="*/ 225425 h 397"/>
                    <a:gd name="T38" fmla="*/ 449263 w 283"/>
                    <a:gd name="T39" fmla="*/ 225425 h 397"/>
                    <a:gd name="T40" fmla="*/ 449263 w 283"/>
                    <a:gd name="T41" fmla="*/ 180975 h 397"/>
                    <a:gd name="T42" fmla="*/ 404813 w 283"/>
                    <a:gd name="T43" fmla="*/ 134938 h 397"/>
                    <a:gd name="T44" fmla="*/ 314325 w 283"/>
                    <a:gd name="T45" fmla="*/ 0 h 397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283" h="397">
                      <a:moveTo>
                        <a:pt x="198" y="0"/>
                      </a:moveTo>
                      <a:lnTo>
                        <a:pt x="113" y="114"/>
                      </a:lnTo>
                      <a:lnTo>
                        <a:pt x="0" y="142"/>
                      </a:lnTo>
                      <a:lnTo>
                        <a:pt x="28" y="170"/>
                      </a:lnTo>
                      <a:lnTo>
                        <a:pt x="0" y="227"/>
                      </a:lnTo>
                      <a:lnTo>
                        <a:pt x="28" y="255"/>
                      </a:lnTo>
                      <a:lnTo>
                        <a:pt x="57" y="255"/>
                      </a:lnTo>
                      <a:lnTo>
                        <a:pt x="28" y="312"/>
                      </a:lnTo>
                      <a:lnTo>
                        <a:pt x="28" y="340"/>
                      </a:lnTo>
                      <a:lnTo>
                        <a:pt x="57" y="340"/>
                      </a:lnTo>
                      <a:lnTo>
                        <a:pt x="198" y="397"/>
                      </a:lnTo>
                      <a:lnTo>
                        <a:pt x="227" y="369"/>
                      </a:lnTo>
                      <a:lnTo>
                        <a:pt x="198" y="340"/>
                      </a:lnTo>
                      <a:lnTo>
                        <a:pt x="227" y="312"/>
                      </a:lnTo>
                      <a:lnTo>
                        <a:pt x="227" y="255"/>
                      </a:lnTo>
                      <a:lnTo>
                        <a:pt x="255" y="255"/>
                      </a:lnTo>
                      <a:lnTo>
                        <a:pt x="227" y="199"/>
                      </a:lnTo>
                      <a:lnTo>
                        <a:pt x="255" y="199"/>
                      </a:lnTo>
                      <a:lnTo>
                        <a:pt x="255" y="142"/>
                      </a:lnTo>
                      <a:lnTo>
                        <a:pt x="283" y="142"/>
                      </a:lnTo>
                      <a:lnTo>
                        <a:pt x="283" y="114"/>
                      </a:lnTo>
                      <a:lnTo>
                        <a:pt x="255" y="85"/>
                      </a:lnTo>
                      <a:lnTo>
                        <a:pt x="198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15" name="Freeform 48"/>
                <p:cNvSpPr>
                  <a:spLocks/>
                </p:cNvSpPr>
                <p:nvPr/>
              </p:nvSpPr>
              <p:spPr bwMode="auto">
                <a:xfrm>
                  <a:off x="6400800" y="5026025"/>
                  <a:ext cx="404813" cy="809625"/>
                </a:xfrm>
                <a:custGeom>
                  <a:avLst/>
                  <a:gdLst>
                    <a:gd name="T0" fmla="*/ 44450 w 255"/>
                    <a:gd name="T1" fmla="*/ 584200 h 510"/>
                    <a:gd name="T2" fmla="*/ 134938 w 255"/>
                    <a:gd name="T3" fmla="*/ 719138 h 510"/>
                    <a:gd name="T4" fmla="*/ 179388 w 255"/>
                    <a:gd name="T5" fmla="*/ 765175 h 510"/>
                    <a:gd name="T6" fmla="*/ 269875 w 255"/>
                    <a:gd name="T7" fmla="*/ 809625 h 510"/>
                    <a:gd name="T8" fmla="*/ 269875 w 255"/>
                    <a:gd name="T9" fmla="*/ 719138 h 510"/>
                    <a:gd name="T10" fmla="*/ 225425 w 255"/>
                    <a:gd name="T11" fmla="*/ 630238 h 510"/>
                    <a:gd name="T12" fmla="*/ 269875 w 255"/>
                    <a:gd name="T13" fmla="*/ 495300 h 510"/>
                    <a:gd name="T14" fmla="*/ 404813 w 255"/>
                    <a:gd name="T15" fmla="*/ 495300 h 510"/>
                    <a:gd name="T16" fmla="*/ 314325 w 255"/>
                    <a:gd name="T17" fmla="*/ 404813 h 510"/>
                    <a:gd name="T18" fmla="*/ 314325 w 255"/>
                    <a:gd name="T19" fmla="*/ 269875 h 510"/>
                    <a:gd name="T20" fmla="*/ 269875 w 255"/>
                    <a:gd name="T21" fmla="*/ 223838 h 510"/>
                    <a:gd name="T22" fmla="*/ 404813 w 255"/>
                    <a:gd name="T23" fmla="*/ 134938 h 510"/>
                    <a:gd name="T24" fmla="*/ 269875 w 255"/>
                    <a:gd name="T25" fmla="*/ 0 h 510"/>
                    <a:gd name="T26" fmla="*/ 179388 w 255"/>
                    <a:gd name="T27" fmla="*/ 0 h 510"/>
                    <a:gd name="T28" fmla="*/ 134938 w 255"/>
                    <a:gd name="T29" fmla="*/ 88900 h 510"/>
                    <a:gd name="T30" fmla="*/ 179388 w 255"/>
                    <a:gd name="T31" fmla="*/ 134938 h 510"/>
                    <a:gd name="T32" fmla="*/ 134938 w 255"/>
                    <a:gd name="T33" fmla="*/ 179388 h 510"/>
                    <a:gd name="T34" fmla="*/ 179388 w 255"/>
                    <a:gd name="T35" fmla="*/ 269875 h 510"/>
                    <a:gd name="T36" fmla="*/ 0 w 255"/>
                    <a:gd name="T37" fmla="*/ 495300 h 510"/>
                    <a:gd name="T38" fmla="*/ 44450 w 255"/>
                    <a:gd name="T39" fmla="*/ 584200 h 51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255" h="510">
                      <a:moveTo>
                        <a:pt x="28" y="368"/>
                      </a:moveTo>
                      <a:lnTo>
                        <a:pt x="85" y="453"/>
                      </a:lnTo>
                      <a:lnTo>
                        <a:pt x="113" y="482"/>
                      </a:lnTo>
                      <a:lnTo>
                        <a:pt x="170" y="510"/>
                      </a:lnTo>
                      <a:lnTo>
                        <a:pt x="170" y="453"/>
                      </a:lnTo>
                      <a:lnTo>
                        <a:pt x="142" y="397"/>
                      </a:lnTo>
                      <a:lnTo>
                        <a:pt x="170" y="312"/>
                      </a:lnTo>
                      <a:lnTo>
                        <a:pt x="255" y="312"/>
                      </a:lnTo>
                      <a:lnTo>
                        <a:pt x="198" y="255"/>
                      </a:lnTo>
                      <a:lnTo>
                        <a:pt x="198" y="170"/>
                      </a:lnTo>
                      <a:lnTo>
                        <a:pt x="170" y="141"/>
                      </a:lnTo>
                      <a:lnTo>
                        <a:pt x="255" y="85"/>
                      </a:lnTo>
                      <a:lnTo>
                        <a:pt x="170" y="0"/>
                      </a:lnTo>
                      <a:lnTo>
                        <a:pt x="113" y="0"/>
                      </a:lnTo>
                      <a:lnTo>
                        <a:pt x="85" y="56"/>
                      </a:lnTo>
                      <a:lnTo>
                        <a:pt x="113" y="85"/>
                      </a:lnTo>
                      <a:lnTo>
                        <a:pt x="85" y="113"/>
                      </a:lnTo>
                      <a:lnTo>
                        <a:pt x="113" y="170"/>
                      </a:lnTo>
                      <a:lnTo>
                        <a:pt x="0" y="312"/>
                      </a:lnTo>
                      <a:lnTo>
                        <a:pt x="28" y="36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16" name="Freeform 49"/>
                <p:cNvSpPr>
                  <a:spLocks/>
                </p:cNvSpPr>
                <p:nvPr/>
              </p:nvSpPr>
              <p:spPr bwMode="auto">
                <a:xfrm>
                  <a:off x="6626225" y="5521325"/>
                  <a:ext cx="539750" cy="539750"/>
                </a:xfrm>
                <a:custGeom>
                  <a:avLst/>
                  <a:gdLst>
                    <a:gd name="T0" fmla="*/ 179388 w 340"/>
                    <a:gd name="T1" fmla="*/ 0 h 340"/>
                    <a:gd name="T2" fmla="*/ 269875 w 340"/>
                    <a:gd name="T3" fmla="*/ 44450 h 340"/>
                    <a:gd name="T4" fmla="*/ 223838 w 340"/>
                    <a:gd name="T5" fmla="*/ 134938 h 340"/>
                    <a:gd name="T6" fmla="*/ 314325 w 340"/>
                    <a:gd name="T7" fmla="*/ 134938 h 340"/>
                    <a:gd name="T8" fmla="*/ 314325 w 340"/>
                    <a:gd name="T9" fmla="*/ 44450 h 340"/>
                    <a:gd name="T10" fmla="*/ 449263 w 340"/>
                    <a:gd name="T11" fmla="*/ 88900 h 340"/>
                    <a:gd name="T12" fmla="*/ 449263 w 340"/>
                    <a:gd name="T13" fmla="*/ 179388 h 340"/>
                    <a:gd name="T14" fmla="*/ 539750 w 340"/>
                    <a:gd name="T15" fmla="*/ 358775 h 340"/>
                    <a:gd name="T16" fmla="*/ 449263 w 340"/>
                    <a:gd name="T17" fmla="*/ 449263 h 340"/>
                    <a:gd name="T18" fmla="*/ 404813 w 340"/>
                    <a:gd name="T19" fmla="*/ 539750 h 340"/>
                    <a:gd name="T20" fmla="*/ 360363 w 340"/>
                    <a:gd name="T21" fmla="*/ 493713 h 340"/>
                    <a:gd name="T22" fmla="*/ 314325 w 340"/>
                    <a:gd name="T23" fmla="*/ 493713 h 340"/>
                    <a:gd name="T24" fmla="*/ 314325 w 340"/>
                    <a:gd name="T25" fmla="*/ 449263 h 340"/>
                    <a:gd name="T26" fmla="*/ 134938 w 340"/>
                    <a:gd name="T27" fmla="*/ 449263 h 340"/>
                    <a:gd name="T28" fmla="*/ 134938 w 340"/>
                    <a:gd name="T29" fmla="*/ 358775 h 340"/>
                    <a:gd name="T30" fmla="*/ 44450 w 340"/>
                    <a:gd name="T31" fmla="*/ 314325 h 340"/>
                    <a:gd name="T32" fmla="*/ 44450 w 340"/>
                    <a:gd name="T33" fmla="*/ 223838 h 340"/>
                    <a:gd name="T34" fmla="*/ 0 w 340"/>
                    <a:gd name="T35" fmla="*/ 134938 h 340"/>
                    <a:gd name="T36" fmla="*/ 44450 w 340"/>
                    <a:gd name="T37" fmla="*/ 0 h 340"/>
                    <a:gd name="T38" fmla="*/ 179388 w 340"/>
                    <a:gd name="T39" fmla="*/ 0 h 3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340" h="340">
                      <a:moveTo>
                        <a:pt x="113" y="0"/>
                      </a:moveTo>
                      <a:lnTo>
                        <a:pt x="170" y="28"/>
                      </a:lnTo>
                      <a:lnTo>
                        <a:pt x="141" y="85"/>
                      </a:lnTo>
                      <a:lnTo>
                        <a:pt x="198" y="85"/>
                      </a:lnTo>
                      <a:lnTo>
                        <a:pt x="198" y="28"/>
                      </a:lnTo>
                      <a:lnTo>
                        <a:pt x="283" y="56"/>
                      </a:lnTo>
                      <a:lnTo>
                        <a:pt x="283" y="113"/>
                      </a:lnTo>
                      <a:lnTo>
                        <a:pt x="340" y="226"/>
                      </a:lnTo>
                      <a:lnTo>
                        <a:pt x="283" y="283"/>
                      </a:lnTo>
                      <a:lnTo>
                        <a:pt x="255" y="340"/>
                      </a:lnTo>
                      <a:lnTo>
                        <a:pt x="227" y="311"/>
                      </a:lnTo>
                      <a:lnTo>
                        <a:pt x="198" y="311"/>
                      </a:lnTo>
                      <a:lnTo>
                        <a:pt x="198" y="283"/>
                      </a:lnTo>
                      <a:lnTo>
                        <a:pt x="85" y="283"/>
                      </a:lnTo>
                      <a:lnTo>
                        <a:pt x="85" y="226"/>
                      </a:lnTo>
                      <a:lnTo>
                        <a:pt x="28" y="198"/>
                      </a:lnTo>
                      <a:lnTo>
                        <a:pt x="28" y="141"/>
                      </a:lnTo>
                      <a:lnTo>
                        <a:pt x="0" y="85"/>
                      </a:lnTo>
                      <a:lnTo>
                        <a:pt x="28" y="0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17" name="Freeform 50"/>
                <p:cNvSpPr>
                  <a:spLocks/>
                </p:cNvSpPr>
                <p:nvPr/>
              </p:nvSpPr>
              <p:spPr bwMode="auto">
                <a:xfrm>
                  <a:off x="8786813" y="5565775"/>
                  <a:ext cx="539750" cy="449263"/>
                </a:xfrm>
                <a:custGeom>
                  <a:avLst/>
                  <a:gdLst>
                    <a:gd name="T0" fmla="*/ 539750 w 340"/>
                    <a:gd name="T1" fmla="*/ 449263 h 283"/>
                    <a:gd name="T2" fmla="*/ 134938 w 340"/>
                    <a:gd name="T3" fmla="*/ 404813 h 283"/>
                    <a:gd name="T4" fmla="*/ 0 w 340"/>
                    <a:gd name="T5" fmla="*/ 225425 h 283"/>
                    <a:gd name="T6" fmla="*/ 44450 w 340"/>
                    <a:gd name="T7" fmla="*/ 134938 h 283"/>
                    <a:gd name="T8" fmla="*/ 0 w 340"/>
                    <a:gd name="T9" fmla="*/ 134938 h 283"/>
                    <a:gd name="T10" fmla="*/ 0 w 340"/>
                    <a:gd name="T11" fmla="*/ 44450 h 283"/>
                    <a:gd name="T12" fmla="*/ 134938 w 340"/>
                    <a:gd name="T13" fmla="*/ 0 h 283"/>
                    <a:gd name="T14" fmla="*/ 223838 w 340"/>
                    <a:gd name="T15" fmla="*/ 44450 h 283"/>
                    <a:gd name="T16" fmla="*/ 269875 w 340"/>
                    <a:gd name="T17" fmla="*/ 225425 h 283"/>
                    <a:gd name="T18" fmla="*/ 314325 w 340"/>
                    <a:gd name="T19" fmla="*/ 314325 h 283"/>
                    <a:gd name="T20" fmla="*/ 493713 w 340"/>
                    <a:gd name="T21" fmla="*/ 360363 h 283"/>
                    <a:gd name="T22" fmla="*/ 539750 w 340"/>
                    <a:gd name="T23" fmla="*/ 449263 h 28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340" h="283">
                      <a:moveTo>
                        <a:pt x="340" y="283"/>
                      </a:moveTo>
                      <a:lnTo>
                        <a:pt x="85" y="255"/>
                      </a:lnTo>
                      <a:lnTo>
                        <a:pt x="0" y="142"/>
                      </a:lnTo>
                      <a:lnTo>
                        <a:pt x="28" y="85"/>
                      </a:lnTo>
                      <a:lnTo>
                        <a:pt x="0" y="85"/>
                      </a:lnTo>
                      <a:lnTo>
                        <a:pt x="0" y="28"/>
                      </a:lnTo>
                      <a:lnTo>
                        <a:pt x="85" y="0"/>
                      </a:lnTo>
                      <a:lnTo>
                        <a:pt x="141" y="28"/>
                      </a:lnTo>
                      <a:lnTo>
                        <a:pt x="170" y="142"/>
                      </a:lnTo>
                      <a:lnTo>
                        <a:pt x="198" y="198"/>
                      </a:lnTo>
                      <a:lnTo>
                        <a:pt x="311" y="227"/>
                      </a:lnTo>
                      <a:lnTo>
                        <a:pt x="340" y="283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18" name="Freeform 51"/>
                <p:cNvSpPr>
                  <a:spLocks/>
                </p:cNvSpPr>
                <p:nvPr/>
              </p:nvSpPr>
              <p:spPr bwMode="auto">
                <a:xfrm>
                  <a:off x="10045700" y="5026025"/>
                  <a:ext cx="990600" cy="539750"/>
                </a:xfrm>
                <a:custGeom>
                  <a:avLst/>
                  <a:gdLst>
                    <a:gd name="T0" fmla="*/ 90488 w 624"/>
                    <a:gd name="T1" fmla="*/ 134938 h 340"/>
                    <a:gd name="T2" fmla="*/ 0 w 624"/>
                    <a:gd name="T3" fmla="*/ 179388 h 340"/>
                    <a:gd name="T4" fmla="*/ 0 w 624"/>
                    <a:gd name="T5" fmla="*/ 269875 h 340"/>
                    <a:gd name="T6" fmla="*/ 90488 w 624"/>
                    <a:gd name="T7" fmla="*/ 360363 h 340"/>
                    <a:gd name="T8" fmla="*/ 134938 w 624"/>
                    <a:gd name="T9" fmla="*/ 269875 h 340"/>
                    <a:gd name="T10" fmla="*/ 225425 w 624"/>
                    <a:gd name="T11" fmla="*/ 360363 h 340"/>
                    <a:gd name="T12" fmla="*/ 225425 w 624"/>
                    <a:gd name="T13" fmla="*/ 539750 h 340"/>
                    <a:gd name="T14" fmla="*/ 541338 w 624"/>
                    <a:gd name="T15" fmla="*/ 404813 h 340"/>
                    <a:gd name="T16" fmla="*/ 676275 w 624"/>
                    <a:gd name="T17" fmla="*/ 179388 h 340"/>
                    <a:gd name="T18" fmla="*/ 990600 w 624"/>
                    <a:gd name="T19" fmla="*/ 44450 h 340"/>
                    <a:gd name="T20" fmla="*/ 630238 w 624"/>
                    <a:gd name="T21" fmla="*/ 0 h 340"/>
                    <a:gd name="T22" fmla="*/ 404813 w 624"/>
                    <a:gd name="T23" fmla="*/ 223838 h 340"/>
                    <a:gd name="T24" fmla="*/ 90488 w 624"/>
                    <a:gd name="T25" fmla="*/ 134938 h 34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624" h="340">
                      <a:moveTo>
                        <a:pt x="57" y="85"/>
                      </a:moveTo>
                      <a:lnTo>
                        <a:pt x="0" y="113"/>
                      </a:lnTo>
                      <a:lnTo>
                        <a:pt x="0" y="170"/>
                      </a:lnTo>
                      <a:lnTo>
                        <a:pt x="57" y="227"/>
                      </a:lnTo>
                      <a:lnTo>
                        <a:pt x="85" y="170"/>
                      </a:lnTo>
                      <a:lnTo>
                        <a:pt x="142" y="227"/>
                      </a:lnTo>
                      <a:lnTo>
                        <a:pt x="142" y="340"/>
                      </a:lnTo>
                      <a:lnTo>
                        <a:pt x="341" y="255"/>
                      </a:lnTo>
                      <a:lnTo>
                        <a:pt x="426" y="113"/>
                      </a:lnTo>
                      <a:lnTo>
                        <a:pt x="624" y="28"/>
                      </a:lnTo>
                      <a:lnTo>
                        <a:pt x="397" y="0"/>
                      </a:lnTo>
                      <a:lnTo>
                        <a:pt x="255" y="141"/>
                      </a:lnTo>
                      <a:lnTo>
                        <a:pt x="57" y="8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23" name="Freeform 56"/>
                <p:cNvSpPr>
                  <a:spLocks/>
                </p:cNvSpPr>
                <p:nvPr/>
              </p:nvSpPr>
              <p:spPr bwMode="auto">
                <a:xfrm>
                  <a:off x="9550400" y="3000375"/>
                  <a:ext cx="765175" cy="900113"/>
                </a:xfrm>
                <a:custGeom>
                  <a:avLst/>
                  <a:gdLst>
                    <a:gd name="T0" fmla="*/ 720725 w 482"/>
                    <a:gd name="T1" fmla="*/ 0 h 567"/>
                    <a:gd name="T2" fmla="*/ 585788 w 482"/>
                    <a:gd name="T3" fmla="*/ 269875 h 567"/>
                    <a:gd name="T4" fmla="*/ 360363 w 482"/>
                    <a:gd name="T5" fmla="*/ 404813 h 567"/>
                    <a:gd name="T6" fmla="*/ 315913 w 482"/>
                    <a:gd name="T7" fmla="*/ 585788 h 567"/>
                    <a:gd name="T8" fmla="*/ 0 w 482"/>
                    <a:gd name="T9" fmla="*/ 809625 h 567"/>
                    <a:gd name="T10" fmla="*/ 136525 w 482"/>
                    <a:gd name="T11" fmla="*/ 809625 h 567"/>
                    <a:gd name="T12" fmla="*/ 271463 w 482"/>
                    <a:gd name="T13" fmla="*/ 900113 h 567"/>
                    <a:gd name="T14" fmla="*/ 360363 w 482"/>
                    <a:gd name="T15" fmla="*/ 900113 h 567"/>
                    <a:gd name="T16" fmla="*/ 765175 w 482"/>
                    <a:gd name="T17" fmla="*/ 90488 h 567"/>
                    <a:gd name="T18" fmla="*/ 720725 w 482"/>
                    <a:gd name="T19" fmla="*/ 0 h 56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482" h="567">
                      <a:moveTo>
                        <a:pt x="454" y="0"/>
                      </a:moveTo>
                      <a:lnTo>
                        <a:pt x="369" y="170"/>
                      </a:lnTo>
                      <a:lnTo>
                        <a:pt x="227" y="255"/>
                      </a:lnTo>
                      <a:lnTo>
                        <a:pt x="199" y="369"/>
                      </a:lnTo>
                      <a:lnTo>
                        <a:pt x="0" y="510"/>
                      </a:lnTo>
                      <a:lnTo>
                        <a:pt x="86" y="510"/>
                      </a:lnTo>
                      <a:lnTo>
                        <a:pt x="171" y="567"/>
                      </a:lnTo>
                      <a:lnTo>
                        <a:pt x="227" y="567"/>
                      </a:lnTo>
                      <a:lnTo>
                        <a:pt x="482" y="57"/>
                      </a:lnTo>
                      <a:lnTo>
                        <a:pt x="454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24" name="Freeform 57"/>
                <p:cNvSpPr>
                  <a:spLocks/>
                </p:cNvSpPr>
                <p:nvPr/>
              </p:nvSpPr>
              <p:spPr bwMode="auto">
                <a:xfrm>
                  <a:off x="7435850" y="3314700"/>
                  <a:ext cx="630238" cy="585788"/>
                </a:xfrm>
                <a:custGeom>
                  <a:avLst/>
                  <a:gdLst>
                    <a:gd name="T0" fmla="*/ 314325 w 397"/>
                    <a:gd name="T1" fmla="*/ 0 h 369"/>
                    <a:gd name="T2" fmla="*/ 269875 w 397"/>
                    <a:gd name="T3" fmla="*/ 271463 h 369"/>
                    <a:gd name="T4" fmla="*/ 134938 w 397"/>
                    <a:gd name="T5" fmla="*/ 360363 h 369"/>
                    <a:gd name="T6" fmla="*/ 44450 w 397"/>
                    <a:gd name="T7" fmla="*/ 360363 h 369"/>
                    <a:gd name="T8" fmla="*/ 0 w 397"/>
                    <a:gd name="T9" fmla="*/ 450850 h 369"/>
                    <a:gd name="T10" fmla="*/ 179388 w 397"/>
                    <a:gd name="T11" fmla="*/ 450850 h 369"/>
                    <a:gd name="T12" fmla="*/ 179388 w 397"/>
                    <a:gd name="T13" fmla="*/ 541338 h 369"/>
                    <a:gd name="T14" fmla="*/ 225425 w 397"/>
                    <a:gd name="T15" fmla="*/ 585788 h 369"/>
                    <a:gd name="T16" fmla="*/ 314325 w 397"/>
                    <a:gd name="T17" fmla="*/ 495300 h 369"/>
                    <a:gd name="T18" fmla="*/ 269875 w 397"/>
                    <a:gd name="T19" fmla="*/ 406400 h 369"/>
                    <a:gd name="T20" fmla="*/ 360363 w 397"/>
                    <a:gd name="T21" fmla="*/ 315913 h 369"/>
                    <a:gd name="T22" fmla="*/ 495300 w 397"/>
                    <a:gd name="T23" fmla="*/ 360363 h 369"/>
                    <a:gd name="T24" fmla="*/ 585788 w 397"/>
                    <a:gd name="T25" fmla="*/ 271463 h 369"/>
                    <a:gd name="T26" fmla="*/ 630238 w 397"/>
                    <a:gd name="T27" fmla="*/ 90488 h 369"/>
                    <a:gd name="T28" fmla="*/ 314325 w 397"/>
                    <a:gd name="T29" fmla="*/ 0 h 369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397" h="369">
                      <a:moveTo>
                        <a:pt x="198" y="0"/>
                      </a:moveTo>
                      <a:lnTo>
                        <a:pt x="170" y="171"/>
                      </a:lnTo>
                      <a:lnTo>
                        <a:pt x="85" y="227"/>
                      </a:lnTo>
                      <a:lnTo>
                        <a:pt x="28" y="227"/>
                      </a:lnTo>
                      <a:lnTo>
                        <a:pt x="0" y="284"/>
                      </a:lnTo>
                      <a:lnTo>
                        <a:pt x="113" y="284"/>
                      </a:lnTo>
                      <a:lnTo>
                        <a:pt x="113" y="341"/>
                      </a:lnTo>
                      <a:lnTo>
                        <a:pt x="142" y="369"/>
                      </a:lnTo>
                      <a:lnTo>
                        <a:pt x="198" y="312"/>
                      </a:lnTo>
                      <a:lnTo>
                        <a:pt x="170" y="256"/>
                      </a:lnTo>
                      <a:lnTo>
                        <a:pt x="227" y="199"/>
                      </a:lnTo>
                      <a:lnTo>
                        <a:pt x="312" y="227"/>
                      </a:lnTo>
                      <a:lnTo>
                        <a:pt x="369" y="171"/>
                      </a:lnTo>
                      <a:lnTo>
                        <a:pt x="397" y="57"/>
                      </a:lnTo>
                      <a:lnTo>
                        <a:pt x="198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25" name="Freeform 58"/>
                <p:cNvSpPr>
                  <a:spLocks/>
                </p:cNvSpPr>
                <p:nvPr/>
              </p:nvSpPr>
              <p:spPr bwMode="auto">
                <a:xfrm>
                  <a:off x="6535738" y="3405188"/>
                  <a:ext cx="944562" cy="946150"/>
                </a:xfrm>
                <a:custGeom>
                  <a:avLst/>
                  <a:gdLst>
                    <a:gd name="T0" fmla="*/ 900112 w 595"/>
                    <a:gd name="T1" fmla="*/ 360363 h 596"/>
                    <a:gd name="T2" fmla="*/ 944562 w 595"/>
                    <a:gd name="T3" fmla="*/ 269875 h 596"/>
                    <a:gd name="T4" fmla="*/ 900112 w 595"/>
                    <a:gd name="T5" fmla="*/ 269875 h 596"/>
                    <a:gd name="T6" fmla="*/ 900112 w 595"/>
                    <a:gd name="T7" fmla="*/ 46038 h 596"/>
                    <a:gd name="T8" fmla="*/ 674687 w 595"/>
                    <a:gd name="T9" fmla="*/ 90488 h 596"/>
                    <a:gd name="T10" fmla="*/ 674687 w 595"/>
                    <a:gd name="T11" fmla="*/ 0 h 596"/>
                    <a:gd name="T12" fmla="*/ 585787 w 595"/>
                    <a:gd name="T13" fmla="*/ 0 h 596"/>
                    <a:gd name="T14" fmla="*/ 450850 w 595"/>
                    <a:gd name="T15" fmla="*/ 180975 h 596"/>
                    <a:gd name="T16" fmla="*/ 269875 w 595"/>
                    <a:gd name="T17" fmla="*/ 225425 h 596"/>
                    <a:gd name="T18" fmla="*/ 225425 w 595"/>
                    <a:gd name="T19" fmla="*/ 269875 h 596"/>
                    <a:gd name="T20" fmla="*/ 179387 w 595"/>
                    <a:gd name="T21" fmla="*/ 225425 h 596"/>
                    <a:gd name="T22" fmla="*/ 90487 w 595"/>
                    <a:gd name="T23" fmla="*/ 360363 h 596"/>
                    <a:gd name="T24" fmla="*/ 179387 w 595"/>
                    <a:gd name="T25" fmla="*/ 360363 h 596"/>
                    <a:gd name="T26" fmla="*/ 90487 w 595"/>
                    <a:gd name="T27" fmla="*/ 404813 h 596"/>
                    <a:gd name="T28" fmla="*/ 0 w 595"/>
                    <a:gd name="T29" fmla="*/ 539750 h 596"/>
                    <a:gd name="T30" fmla="*/ 0 w 595"/>
                    <a:gd name="T31" fmla="*/ 630238 h 596"/>
                    <a:gd name="T32" fmla="*/ 90487 w 595"/>
                    <a:gd name="T33" fmla="*/ 674688 h 596"/>
                    <a:gd name="T34" fmla="*/ 0 w 595"/>
                    <a:gd name="T35" fmla="*/ 720725 h 596"/>
                    <a:gd name="T36" fmla="*/ 0 w 595"/>
                    <a:gd name="T37" fmla="*/ 765175 h 596"/>
                    <a:gd name="T38" fmla="*/ 134937 w 595"/>
                    <a:gd name="T39" fmla="*/ 809625 h 596"/>
                    <a:gd name="T40" fmla="*/ 269875 w 595"/>
                    <a:gd name="T41" fmla="*/ 765175 h 596"/>
                    <a:gd name="T42" fmla="*/ 314325 w 595"/>
                    <a:gd name="T43" fmla="*/ 855663 h 596"/>
                    <a:gd name="T44" fmla="*/ 225425 w 595"/>
                    <a:gd name="T45" fmla="*/ 900113 h 596"/>
                    <a:gd name="T46" fmla="*/ 360362 w 595"/>
                    <a:gd name="T47" fmla="*/ 946150 h 596"/>
                    <a:gd name="T48" fmla="*/ 404812 w 595"/>
                    <a:gd name="T49" fmla="*/ 900113 h 596"/>
                    <a:gd name="T50" fmla="*/ 404812 w 595"/>
                    <a:gd name="T51" fmla="*/ 855663 h 596"/>
                    <a:gd name="T52" fmla="*/ 450850 w 595"/>
                    <a:gd name="T53" fmla="*/ 765175 h 596"/>
                    <a:gd name="T54" fmla="*/ 585787 w 595"/>
                    <a:gd name="T55" fmla="*/ 765175 h 596"/>
                    <a:gd name="T56" fmla="*/ 630237 w 595"/>
                    <a:gd name="T57" fmla="*/ 720725 h 596"/>
                    <a:gd name="T58" fmla="*/ 674687 w 595"/>
                    <a:gd name="T59" fmla="*/ 720725 h 596"/>
                    <a:gd name="T60" fmla="*/ 720725 w 595"/>
                    <a:gd name="T61" fmla="*/ 630238 h 596"/>
                    <a:gd name="T62" fmla="*/ 765175 w 595"/>
                    <a:gd name="T63" fmla="*/ 674688 h 596"/>
                    <a:gd name="T64" fmla="*/ 809625 w 595"/>
                    <a:gd name="T65" fmla="*/ 630238 h 596"/>
                    <a:gd name="T66" fmla="*/ 855662 w 595"/>
                    <a:gd name="T67" fmla="*/ 585788 h 596"/>
                    <a:gd name="T68" fmla="*/ 944562 w 595"/>
                    <a:gd name="T69" fmla="*/ 585788 h 596"/>
                    <a:gd name="T70" fmla="*/ 900112 w 595"/>
                    <a:gd name="T71" fmla="*/ 495300 h 596"/>
                    <a:gd name="T72" fmla="*/ 944562 w 595"/>
                    <a:gd name="T73" fmla="*/ 450850 h 596"/>
                    <a:gd name="T74" fmla="*/ 900112 w 595"/>
                    <a:gd name="T75" fmla="*/ 360363 h 59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0" t="0" r="r" b="b"/>
                  <a:pathLst>
                    <a:path w="595" h="596">
                      <a:moveTo>
                        <a:pt x="567" y="227"/>
                      </a:moveTo>
                      <a:lnTo>
                        <a:pt x="595" y="170"/>
                      </a:lnTo>
                      <a:lnTo>
                        <a:pt x="567" y="170"/>
                      </a:lnTo>
                      <a:lnTo>
                        <a:pt x="567" y="29"/>
                      </a:lnTo>
                      <a:lnTo>
                        <a:pt x="425" y="57"/>
                      </a:lnTo>
                      <a:lnTo>
                        <a:pt x="425" y="0"/>
                      </a:lnTo>
                      <a:lnTo>
                        <a:pt x="369" y="0"/>
                      </a:lnTo>
                      <a:lnTo>
                        <a:pt x="284" y="114"/>
                      </a:lnTo>
                      <a:lnTo>
                        <a:pt x="170" y="142"/>
                      </a:lnTo>
                      <a:lnTo>
                        <a:pt x="142" y="170"/>
                      </a:lnTo>
                      <a:lnTo>
                        <a:pt x="113" y="142"/>
                      </a:lnTo>
                      <a:lnTo>
                        <a:pt x="57" y="227"/>
                      </a:lnTo>
                      <a:lnTo>
                        <a:pt x="113" y="227"/>
                      </a:lnTo>
                      <a:lnTo>
                        <a:pt x="57" y="255"/>
                      </a:lnTo>
                      <a:lnTo>
                        <a:pt x="0" y="340"/>
                      </a:lnTo>
                      <a:lnTo>
                        <a:pt x="0" y="397"/>
                      </a:lnTo>
                      <a:lnTo>
                        <a:pt x="57" y="425"/>
                      </a:lnTo>
                      <a:lnTo>
                        <a:pt x="0" y="454"/>
                      </a:lnTo>
                      <a:lnTo>
                        <a:pt x="0" y="482"/>
                      </a:lnTo>
                      <a:lnTo>
                        <a:pt x="85" y="510"/>
                      </a:lnTo>
                      <a:lnTo>
                        <a:pt x="170" y="482"/>
                      </a:lnTo>
                      <a:lnTo>
                        <a:pt x="198" y="539"/>
                      </a:lnTo>
                      <a:lnTo>
                        <a:pt x="142" y="567"/>
                      </a:lnTo>
                      <a:lnTo>
                        <a:pt x="227" y="596"/>
                      </a:lnTo>
                      <a:lnTo>
                        <a:pt x="255" y="567"/>
                      </a:lnTo>
                      <a:lnTo>
                        <a:pt x="255" y="539"/>
                      </a:lnTo>
                      <a:lnTo>
                        <a:pt x="284" y="482"/>
                      </a:lnTo>
                      <a:lnTo>
                        <a:pt x="369" y="482"/>
                      </a:lnTo>
                      <a:lnTo>
                        <a:pt x="397" y="454"/>
                      </a:lnTo>
                      <a:lnTo>
                        <a:pt x="425" y="454"/>
                      </a:lnTo>
                      <a:lnTo>
                        <a:pt x="454" y="397"/>
                      </a:lnTo>
                      <a:lnTo>
                        <a:pt x="482" y="425"/>
                      </a:lnTo>
                      <a:lnTo>
                        <a:pt x="510" y="397"/>
                      </a:lnTo>
                      <a:lnTo>
                        <a:pt x="539" y="369"/>
                      </a:lnTo>
                      <a:lnTo>
                        <a:pt x="595" y="369"/>
                      </a:lnTo>
                      <a:lnTo>
                        <a:pt x="567" y="312"/>
                      </a:lnTo>
                      <a:lnTo>
                        <a:pt x="595" y="284"/>
                      </a:lnTo>
                      <a:lnTo>
                        <a:pt x="567" y="227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26" name="Freeform 59"/>
                <p:cNvSpPr>
                  <a:spLocks/>
                </p:cNvSpPr>
                <p:nvPr/>
              </p:nvSpPr>
              <p:spPr bwMode="auto">
                <a:xfrm>
                  <a:off x="6850063" y="4621213"/>
                  <a:ext cx="1350962" cy="765175"/>
                </a:xfrm>
                <a:custGeom>
                  <a:avLst/>
                  <a:gdLst>
                    <a:gd name="T0" fmla="*/ 46037 w 851"/>
                    <a:gd name="T1" fmla="*/ 0 h 482"/>
                    <a:gd name="T2" fmla="*/ 46037 w 851"/>
                    <a:gd name="T3" fmla="*/ 179388 h 482"/>
                    <a:gd name="T4" fmla="*/ 0 w 851"/>
                    <a:gd name="T5" fmla="*/ 269875 h 482"/>
                    <a:gd name="T6" fmla="*/ 180975 w 851"/>
                    <a:gd name="T7" fmla="*/ 493713 h 482"/>
                    <a:gd name="T8" fmla="*/ 180975 w 851"/>
                    <a:gd name="T9" fmla="*/ 539750 h 482"/>
                    <a:gd name="T10" fmla="*/ 360362 w 851"/>
                    <a:gd name="T11" fmla="*/ 628650 h 482"/>
                    <a:gd name="T12" fmla="*/ 360362 w 851"/>
                    <a:gd name="T13" fmla="*/ 719138 h 482"/>
                    <a:gd name="T14" fmla="*/ 585787 w 851"/>
                    <a:gd name="T15" fmla="*/ 765175 h 482"/>
                    <a:gd name="T16" fmla="*/ 765175 w 851"/>
                    <a:gd name="T17" fmla="*/ 719138 h 482"/>
                    <a:gd name="T18" fmla="*/ 811212 w 851"/>
                    <a:gd name="T19" fmla="*/ 765175 h 482"/>
                    <a:gd name="T20" fmla="*/ 900112 w 851"/>
                    <a:gd name="T21" fmla="*/ 765175 h 482"/>
                    <a:gd name="T22" fmla="*/ 990600 w 851"/>
                    <a:gd name="T23" fmla="*/ 765175 h 482"/>
                    <a:gd name="T24" fmla="*/ 1036637 w 851"/>
                    <a:gd name="T25" fmla="*/ 584200 h 482"/>
                    <a:gd name="T26" fmla="*/ 1306512 w 851"/>
                    <a:gd name="T27" fmla="*/ 404813 h 482"/>
                    <a:gd name="T28" fmla="*/ 1350962 w 851"/>
                    <a:gd name="T29" fmla="*/ 269875 h 482"/>
                    <a:gd name="T30" fmla="*/ 1260475 w 851"/>
                    <a:gd name="T31" fmla="*/ 269875 h 482"/>
                    <a:gd name="T32" fmla="*/ 1260475 w 851"/>
                    <a:gd name="T33" fmla="*/ 179388 h 482"/>
                    <a:gd name="T34" fmla="*/ 1216025 w 851"/>
                    <a:gd name="T35" fmla="*/ 134938 h 482"/>
                    <a:gd name="T36" fmla="*/ 1125537 w 851"/>
                    <a:gd name="T37" fmla="*/ 179388 h 482"/>
                    <a:gd name="T38" fmla="*/ 990600 w 851"/>
                    <a:gd name="T39" fmla="*/ 134938 h 482"/>
                    <a:gd name="T40" fmla="*/ 946150 w 851"/>
                    <a:gd name="T41" fmla="*/ 358775 h 482"/>
                    <a:gd name="T42" fmla="*/ 811212 w 851"/>
                    <a:gd name="T43" fmla="*/ 493713 h 482"/>
                    <a:gd name="T44" fmla="*/ 765175 w 851"/>
                    <a:gd name="T45" fmla="*/ 404813 h 482"/>
                    <a:gd name="T46" fmla="*/ 811212 w 851"/>
                    <a:gd name="T47" fmla="*/ 358775 h 482"/>
                    <a:gd name="T48" fmla="*/ 855662 w 851"/>
                    <a:gd name="T49" fmla="*/ 223838 h 482"/>
                    <a:gd name="T50" fmla="*/ 765175 w 851"/>
                    <a:gd name="T51" fmla="*/ 269875 h 482"/>
                    <a:gd name="T52" fmla="*/ 676275 w 851"/>
                    <a:gd name="T53" fmla="*/ 223838 h 482"/>
                    <a:gd name="T54" fmla="*/ 585787 w 851"/>
                    <a:gd name="T55" fmla="*/ 223838 h 482"/>
                    <a:gd name="T56" fmla="*/ 406400 w 851"/>
                    <a:gd name="T57" fmla="*/ 223838 h 482"/>
                    <a:gd name="T58" fmla="*/ 406400 w 851"/>
                    <a:gd name="T59" fmla="*/ 134938 h 482"/>
                    <a:gd name="T60" fmla="*/ 360362 w 851"/>
                    <a:gd name="T61" fmla="*/ 44450 h 482"/>
                    <a:gd name="T62" fmla="*/ 46037 w 851"/>
                    <a:gd name="T63" fmla="*/ 0 h 48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851" h="482">
                      <a:moveTo>
                        <a:pt x="29" y="0"/>
                      </a:moveTo>
                      <a:lnTo>
                        <a:pt x="29" y="113"/>
                      </a:lnTo>
                      <a:lnTo>
                        <a:pt x="0" y="170"/>
                      </a:lnTo>
                      <a:lnTo>
                        <a:pt x="114" y="311"/>
                      </a:lnTo>
                      <a:lnTo>
                        <a:pt x="114" y="340"/>
                      </a:lnTo>
                      <a:lnTo>
                        <a:pt x="227" y="396"/>
                      </a:lnTo>
                      <a:lnTo>
                        <a:pt x="227" y="453"/>
                      </a:lnTo>
                      <a:lnTo>
                        <a:pt x="369" y="482"/>
                      </a:lnTo>
                      <a:lnTo>
                        <a:pt x="482" y="453"/>
                      </a:lnTo>
                      <a:lnTo>
                        <a:pt x="511" y="482"/>
                      </a:lnTo>
                      <a:lnTo>
                        <a:pt x="567" y="482"/>
                      </a:lnTo>
                      <a:lnTo>
                        <a:pt x="624" y="482"/>
                      </a:lnTo>
                      <a:lnTo>
                        <a:pt x="653" y="368"/>
                      </a:lnTo>
                      <a:lnTo>
                        <a:pt x="823" y="255"/>
                      </a:lnTo>
                      <a:lnTo>
                        <a:pt x="851" y="170"/>
                      </a:lnTo>
                      <a:lnTo>
                        <a:pt x="794" y="170"/>
                      </a:lnTo>
                      <a:lnTo>
                        <a:pt x="794" y="113"/>
                      </a:lnTo>
                      <a:lnTo>
                        <a:pt x="766" y="85"/>
                      </a:lnTo>
                      <a:lnTo>
                        <a:pt x="709" y="113"/>
                      </a:lnTo>
                      <a:lnTo>
                        <a:pt x="624" y="85"/>
                      </a:lnTo>
                      <a:lnTo>
                        <a:pt x="596" y="226"/>
                      </a:lnTo>
                      <a:lnTo>
                        <a:pt x="511" y="311"/>
                      </a:lnTo>
                      <a:lnTo>
                        <a:pt x="482" y="255"/>
                      </a:lnTo>
                      <a:lnTo>
                        <a:pt x="511" y="226"/>
                      </a:lnTo>
                      <a:lnTo>
                        <a:pt x="539" y="141"/>
                      </a:lnTo>
                      <a:lnTo>
                        <a:pt x="482" y="170"/>
                      </a:lnTo>
                      <a:lnTo>
                        <a:pt x="426" y="141"/>
                      </a:lnTo>
                      <a:lnTo>
                        <a:pt x="369" y="141"/>
                      </a:lnTo>
                      <a:lnTo>
                        <a:pt x="256" y="141"/>
                      </a:lnTo>
                      <a:lnTo>
                        <a:pt x="256" y="85"/>
                      </a:lnTo>
                      <a:lnTo>
                        <a:pt x="227" y="28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27" name="Freeform 60"/>
                <p:cNvSpPr>
                  <a:spLocks/>
                </p:cNvSpPr>
                <p:nvPr/>
              </p:nvSpPr>
              <p:spPr bwMode="auto">
                <a:xfrm>
                  <a:off x="8470900" y="4260850"/>
                  <a:ext cx="630238" cy="719138"/>
                </a:xfrm>
                <a:custGeom>
                  <a:avLst/>
                  <a:gdLst>
                    <a:gd name="T0" fmla="*/ 225425 w 397"/>
                    <a:gd name="T1" fmla="*/ 0 h 453"/>
                    <a:gd name="T2" fmla="*/ 90488 w 397"/>
                    <a:gd name="T3" fmla="*/ 44450 h 453"/>
                    <a:gd name="T4" fmla="*/ 0 w 397"/>
                    <a:gd name="T5" fmla="*/ 269875 h 453"/>
                    <a:gd name="T6" fmla="*/ 0 w 397"/>
                    <a:gd name="T7" fmla="*/ 449263 h 453"/>
                    <a:gd name="T8" fmla="*/ 44450 w 397"/>
                    <a:gd name="T9" fmla="*/ 449263 h 453"/>
                    <a:gd name="T10" fmla="*/ 44450 w 397"/>
                    <a:gd name="T11" fmla="*/ 584200 h 453"/>
                    <a:gd name="T12" fmla="*/ 225425 w 397"/>
                    <a:gd name="T13" fmla="*/ 630238 h 453"/>
                    <a:gd name="T14" fmla="*/ 269875 w 397"/>
                    <a:gd name="T15" fmla="*/ 719138 h 453"/>
                    <a:gd name="T16" fmla="*/ 360363 w 397"/>
                    <a:gd name="T17" fmla="*/ 719138 h 453"/>
                    <a:gd name="T18" fmla="*/ 360363 w 397"/>
                    <a:gd name="T19" fmla="*/ 630238 h 453"/>
                    <a:gd name="T20" fmla="*/ 495300 w 397"/>
                    <a:gd name="T21" fmla="*/ 719138 h 453"/>
                    <a:gd name="T22" fmla="*/ 539750 w 397"/>
                    <a:gd name="T23" fmla="*/ 584200 h 453"/>
                    <a:gd name="T24" fmla="*/ 630238 w 397"/>
                    <a:gd name="T25" fmla="*/ 539750 h 453"/>
                    <a:gd name="T26" fmla="*/ 539750 w 397"/>
                    <a:gd name="T27" fmla="*/ 404813 h 453"/>
                    <a:gd name="T28" fmla="*/ 539750 w 397"/>
                    <a:gd name="T29" fmla="*/ 314325 h 453"/>
                    <a:gd name="T30" fmla="*/ 585788 w 397"/>
                    <a:gd name="T31" fmla="*/ 269875 h 453"/>
                    <a:gd name="T32" fmla="*/ 585788 w 397"/>
                    <a:gd name="T33" fmla="*/ 225425 h 453"/>
                    <a:gd name="T34" fmla="*/ 495300 w 397"/>
                    <a:gd name="T35" fmla="*/ 225425 h 453"/>
                    <a:gd name="T36" fmla="*/ 450850 w 397"/>
                    <a:gd name="T37" fmla="*/ 90488 h 453"/>
                    <a:gd name="T38" fmla="*/ 404813 w 397"/>
                    <a:gd name="T39" fmla="*/ 90488 h 453"/>
                    <a:gd name="T40" fmla="*/ 315913 w 397"/>
                    <a:gd name="T41" fmla="*/ 0 h 453"/>
                    <a:gd name="T42" fmla="*/ 269875 w 397"/>
                    <a:gd name="T43" fmla="*/ 44450 h 453"/>
                    <a:gd name="T44" fmla="*/ 225425 w 397"/>
                    <a:gd name="T45" fmla="*/ 0 h 453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397" h="453">
                      <a:moveTo>
                        <a:pt x="142" y="0"/>
                      </a:moveTo>
                      <a:lnTo>
                        <a:pt x="57" y="28"/>
                      </a:lnTo>
                      <a:lnTo>
                        <a:pt x="0" y="170"/>
                      </a:lnTo>
                      <a:lnTo>
                        <a:pt x="0" y="283"/>
                      </a:lnTo>
                      <a:lnTo>
                        <a:pt x="28" y="283"/>
                      </a:lnTo>
                      <a:lnTo>
                        <a:pt x="28" y="368"/>
                      </a:lnTo>
                      <a:lnTo>
                        <a:pt x="142" y="397"/>
                      </a:lnTo>
                      <a:lnTo>
                        <a:pt x="170" y="453"/>
                      </a:lnTo>
                      <a:lnTo>
                        <a:pt x="227" y="453"/>
                      </a:lnTo>
                      <a:lnTo>
                        <a:pt x="227" y="397"/>
                      </a:lnTo>
                      <a:lnTo>
                        <a:pt x="312" y="453"/>
                      </a:lnTo>
                      <a:lnTo>
                        <a:pt x="340" y="368"/>
                      </a:lnTo>
                      <a:lnTo>
                        <a:pt x="397" y="340"/>
                      </a:lnTo>
                      <a:lnTo>
                        <a:pt x="340" y="255"/>
                      </a:lnTo>
                      <a:lnTo>
                        <a:pt x="340" y="198"/>
                      </a:lnTo>
                      <a:lnTo>
                        <a:pt x="369" y="170"/>
                      </a:lnTo>
                      <a:lnTo>
                        <a:pt x="369" y="142"/>
                      </a:lnTo>
                      <a:lnTo>
                        <a:pt x="312" y="142"/>
                      </a:lnTo>
                      <a:lnTo>
                        <a:pt x="284" y="57"/>
                      </a:lnTo>
                      <a:lnTo>
                        <a:pt x="255" y="57"/>
                      </a:lnTo>
                      <a:lnTo>
                        <a:pt x="199" y="0"/>
                      </a:lnTo>
                      <a:lnTo>
                        <a:pt x="170" y="28"/>
                      </a:lnTo>
                      <a:lnTo>
                        <a:pt x="142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28" name="Freeform 61"/>
                <p:cNvSpPr>
                  <a:spLocks/>
                </p:cNvSpPr>
                <p:nvPr/>
              </p:nvSpPr>
              <p:spPr bwMode="auto">
                <a:xfrm>
                  <a:off x="7931150" y="3900488"/>
                  <a:ext cx="630238" cy="630237"/>
                </a:xfrm>
                <a:custGeom>
                  <a:avLst/>
                  <a:gdLst>
                    <a:gd name="T0" fmla="*/ 630238 w 397"/>
                    <a:gd name="T1" fmla="*/ 404812 h 397"/>
                    <a:gd name="T2" fmla="*/ 449263 w 397"/>
                    <a:gd name="T3" fmla="*/ 44450 h 397"/>
                    <a:gd name="T4" fmla="*/ 360363 w 397"/>
                    <a:gd name="T5" fmla="*/ 90487 h 397"/>
                    <a:gd name="T6" fmla="*/ 269875 w 397"/>
                    <a:gd name="T7" fmla="*/ 0 h 397"/>
                    <a:gd name="T8" fmla="*/ 179388 w 397"/>
                    <a:gd name="T9" fmla="*/ 44450 h 397"/>
                    <a:gd name="T10" fmla="*/ 179388 w 397"/>
                    <a:gd name="T11" fmla="*/ 179387 h 397"/>
                    <a:gd name="T12" fmla="*/ 0 w 397"/>
                    <a:gd name="T13" fmla="*/ 314325 h 397"/>
                    <a:gd name="T14" fmla="*/ 44450 w 397"/>
                    <a:gd name="T15" fmla="*/ 360362 h 397"/>
                    <a:gd name="T16" fmla="*/ 225425 w 397"/>
                    <a:gd name="T17" fmla="*/ 314325 h 397"/>
                    <a:gd name="T18" fmla="*/ 269875 w 397"/>
                    <a:gd name="T19" fmla="*/ 269875 h 397"/>
                    <a:gd name="T20" fmla="*/ 360363 w 397"/>
                    <a:gd name="T21" fmla="*/ 450850 h 397"/>
                    <a:gd name="T22" fmla="*/ 360363 w 397"/>
                    <a:gd name="T23" fmla="*/ 539750 h 397"/>
                    <a:gd name="T24" fmla="*/ 449263 w 397"/>
                    <a:gd name="T25" fmla="*/ 585787 h 397"/>
                    <a:gd name="T26" fmla="*/ 495300 w 397"/>
                    <a:gd name="T27" fmla="*/ 585787 h 397"/>
                    <a:gd name="T28" fmla="*/ 539750 w 397"/>
                    <a:gd name="T29" fmla="*/ 630237 h 397"/>
                    <a:gd name="T30" fmla="*/ 630238 w 397"/>
                    <a:gd name="T31" fmla="*/ 404812 h 39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397" h="397">
                      <a:moveTo>
                        <a:pt x="397" y="255"/>
                      </a:moveTo>
                      <a:lnTo>
                        <a:pt x="283" y="28"/>
                      </a:lnTo>
                      <a:lnTo>
                        <a:pt x="227" y="57"/>
                      </a:lnTo>
                      <a:lnTo>
                        <a:pt x="170" y="0"/>
                      </a:lnTo>
                      <a:lnTo>
                        <a:pt x="113" y="28"/>
                      </a:lnTo>
                      <a:lnTo>
                        <a:pt x="113" y="113"/>
                      </a:lnTo>
                      <a:lnTo>
                        <a:pt x="0" y="198"/>
                      </a:lnTo>
                      <a:lnTo>
                        <a:pt x="28" y="227"/>
                      </a:lnTo>
                      <a:lnTo>
                        <a:pt x="142" y="198"/>
                      </a:lnTo>
                      <a:lnTo>
                        <a:pt x="170" y="170"/>
                      </a:lnTo>
                      <a:lnTo>
                        <a:pt x="227" y="284"/>
                      </a:lnTo>
                      <a:lnTo>
                        <a:pt x="227" y="340"/>
                      </a:lnTo>
                      <a:lnTo>
                        <a:pt x="283" y="369"/>
                      </a:lnTo>
                      <a:lnTo>
                        <a:pt x="312" y="369"/>
                      </a:lnTo>
                      <a:lnTo>
                        <a:pt x="340" y="397"/>
                      </a:lnTo>
                      <a:lnTo>
                        <a:pt x="397" y="25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29" name="Freeform 62"/>
                <p:cNvSpPr>
                  <a:spLocks/>
                </p:cNvSpPr>
                <p:nvPr/>
              </p:nvSpPr>
              <p:spPr bwMode="auto">
                <a:xfrm>
                  <a:off x="5500688" y="4800600"/>
                  <a:ext cx="179387" cy="269875"/>
                </a:xfrm>
                <a:custGeom>
                  <a:avLst/>
                  <a:gdLst>
                    <a:gd name="T0" fmla="*/ 0 w 113"/>
                    <a:gd name="T1" fmla="*/ 0 h 170"/>
                    <a:gd name="T2" fmla="*/ 90487 w 113"/>
                    <a:gd name="T3" fmla="*/ 44450 h 170"/>
                    <a:gd name="T4" fmla="*/ 179387 w 113"/>
                    <a:gd name="T5" fmla="*/ 134938 h 170"/>
                    <a:gd name="T6" fmla="*/ 179387 w 113"/>
                    <a:gd name="T7" fmla="*/ 269875 h 170"/>
                    <a:gd name="T8" fmla="*/ 44450 w 113"/>
                    <a:gd name="T9" fmla="*/ 269875 h 170"/>
                    <a:gd name="T10" fmla="*/ 0 w 113"/>
                    <a:gd name="T11" fmla="*/ 225425 h 170"/>
                    <a:gd name="T12" fmla="*/ 0 w 113"/>
                    <a:gd name="T13" fmla="*/ 0 h 17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3" h="170">
                      <a:moveTo>
                        <a:pt x="0" y="0"/>
                      </a:moveTo>
                      <a:lnTo>
                        <a:pt x="57" y="28"/>
                      </a:lnTo>
                      <a:lnTo>
                        <a:pt x="113" y="85"/>
                      </a:lnTo>
                      <a:lnTo>
                        <a:pt x="113" y="170"/>
                      </a:lnTo>
                      <a:lnTo>
                        <a:pt x="28" y="170"/>
                      </a:lnTo>
                      <a:lnTo>
                        <a:pt x="0" y="14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30" name="Freeform 63"/>
                <p:cNvSpPr>
                  <a:spLocks/>
                </p:cNvSpPr>
                <p:nvPr/>
              </p:nvSpPr>
              <p:spPr bwMode="auto">
                <a:xfrm>
                  <a:off x="5456238" y="4395788"/>
                  <a:ext cx="944562" cy="539750"/>
                </a:xfrm>
                <a:custGeom>
                  <a:avLst/>
                  <a:gdLst>
                    <a:gd name="T0" fmla="*/ 134937 w 595"/>
                    <a:gd name="T1" fmla="*/ 449263 h 340"/>
                    <a:gd name="T2" fmla="*/ 44450 w 595"/>
                    <a:gd name="T3" fmla="*/ 404813 h 340"/>
                    <a:gd name="T4" fmla="*/ 44450 w 595"/>
                    <a:gd name="T5" fmla="*/ 360363 h 340"/>
                    <a:gd name="T6" fmla="*/ 0 w 595"/>
                    <a:gd name="T7" fmla="*/ 269875 h 340"/>
                    <a:gd name="T8" fmla="*/ 44450 w 595"/>
                    <a:gd name="T9" fmla="*/ 134938 h 340"/>
                    <a:gd name="T10" fmla="*/ 134937 w 595"/>
                    <a:gd name="T11" fmla="*/ 90488 h 340"/>
                    <a:gd name="T12" fmla="*/ 134937 w 595"/>
                    <a:gd name="T13" fmla="*/ 44450 h 340"/>
                    <a:gd name="T14" fmla="*/ 269875 w 595"/>
                    <a:gd name="T15" fmla="*/ 134938 h 340"/>
                    <a:gd name="T16" fmla="*/ 358775 w 595"/>
                    <a:gd name="T17" fmla="*/ 90488 h 340"/>
                    <a:gd name="T18" fmla="*/ 539750 w 595"/>
                    <a:gd name="T19" fmla="*/ 90488 h 340"/>
                    <a:gd name="T20" fmla="*/ 719137 w 595"/>
                    <a:gd name="T21" fmla="*/ 134938 h 340"/>
                    <a:gd name="T22" fmla="*/ 900112 w 595"/>
                    <a:gd name="T23" fmla="*/ 90488 h 340"/>
                    <a:gd name="T24" fmla="*/ 944562 w 595"/>
                    <a:gd name="T25" fmla="*/ 0 h 340"/>
                    <a:gd name="T26" fmla="*/ 944562 w 595"/>
                    <a:gd name="T27" fmla="*/ 225425 h 340"/>
                    <a:gd name="T28" fmla="*/ 854075 w 595"/>
                    <a:gd name="T29" fmla="*/ 179388 h 340"/>
                    <a:gd name="T30" fmla="*/ 854075 w 595"/>
                    <a:gd name="T31" fmla="*/ 314325 h 340"/>
                    <a:gd name="T32" fmla="*/ 765175 w 595"/>
                    <a:gd name="T33" fmla="*/ 269875 h 340"/>
                    <a:gd name="T34" fmla="*/ 584200 w 595"/>
                    <a:gd name="T35" fmla="*/ 539750 h 340"/>
                    <a:gd name="T36" fmla="*/ 449262 w 595"/>
                    <a:gd name="T37" fmla="*/ 449263 h 340"/>
                    <a:gd name="T38" fmla="*/ 449262 w 595"/>
                    <a:gd name="T39" fmla="*/ 360363 h 340"/>
                    <a:gd name="T40" fmla="*/ 223837 w 595"/>
                    <a:gd name="T41" fmla="*/ 314325 h 340"/>
                    <a:gd name="T42" fmla="*/ 179387 w 595"/>
                    <a:gd name="T43" fmla="*/ 314325 h 340"/>
                    <a:gd name="T44" fmla="*/ 134937 w 595"/>
                    <a:gd name="T45" fmla="*/ 314325 h 340"/>
                    <a:gd name="T46" fmla="*/ 134937 w 595"/>
                    <a:gd name="T47" fmla="*/ 449263 h 340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595" h="340">
                      <a:moveTo>
                        <a:pt x="85" y="283"/>
                      </a:moveTo>
                      <a:lnTo>
                        <a:pt x="28" y="255"/>
                      </a:lnTo>
                      <a:lnTo>
                        <a:pt x="28" y="227"/>
                      </a:lnTo>
                      <a:lnTo>
                        <a:pt x="0" y="170"/>
                      </a:lnTo>
                      <a:lnTo>
                        <a:pt x="28" y="85"/>
                      </a:lnTo>
                      <a:lnTo>
                        <a:pt x="85" y="57"/>
                      </a:lnTo>
                      <a:lnTo>
                        <a:pt x="85" y="28"/>
                      </a:lnTo>
                      <a:lnTo>
                        <a:pt x="170" y="85"/>
                      </a:lnTo>
                      <a:lnTo>
                        <a:pt x="226" y="57"/>
                      </a:lnTo>
                      <a:lnTo>
                        <a:pt x="340" y="57"/>
                      </a:lnTo>
                      <a:lnTo>
                        <a:pt x="453" y="85"/>
                      </a:lnTo>
                      <a:lnTo>
                        <a:pt x="567" y="57"/>
                      </a:lnTo>
                      <a:lnTo>
                        <a:pt x="595" y="0"/>
                      </a:lnTo>
                      <a:lnTo>
                        <a:pt x="595" y="142"/>
                      </a:lnTo>
                      <a:lnTo>
                        <a:pt x="538" y="113"/>
                      </a:lnTo>
                      <a:lnTo>
                        <a:pt x="538" y="198"/>
                      </a:lnTo>
                      <a:lnTo>
                        <a:pt x="482" y="170"/>
                      </a:lnTo>
                      <a:lnTo>
                        <a:pt x="368" y="340"/>
                      </a:lnTo>
                      <a:lnTo>
                        <a:pt x="283" y="283"/>
                      </a:lnTo>
                      <a:lnTo>
                        <a:pt x="283" y="227"/>
                      </a:lnTo>
                      <a:lnTo>
                        <a:pt x="141" y="198"/>
                      </a:lnTo>
                      <a:lnTo>
                        <a:pt x="113" y="198"/>
                      </a:lnTo>
                      <a:lnTo>
                        <a:pt x="85" y="198"/>
                      </a:lnTo>
                      <a:lnTo>
                        <a:pt x="85" y="283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31" name="Freeform 64"/>
                <p:cNvSpPr>
                  <a:spLocks/>
                </p:cNvSpPr>
                <p:nvPr/>
              </p:nvSpPr>
              <p:spPr bwMode="auto">
                <a:xfrm>
                  <a:off x="5591175" y="4710113"/>
                  <a:ext cx="449263" cy="360362"/>
                </a:xfrm>
                <a:custGeom>
                  <a:avLst/>
                  <a:gdLst>
                    <a:gd name="T0" fmla="*/ 88900 w 283"/>
                    <a:gd name="T1" fmla="*/ 360362 h 227"/>
                    <a:gd name="T2" fmla="*/ 88900 w 283"/>
                    <a:gd name="T3" fmla="*/ 225425 h 227"/>
                    <a:gd name="T4" fmla="*/ 0 w 283"/>
                    <a:gd name="T5" fmla="*/ 134937 h 227"/>
                    <a:gd name="T6" fmla="*/ 0 w 283"/>
                    <a:gd name="T7" fmla="*/ 0 h 227"/>
                    <a:gd name="T8" fmla="*/ 88900 w 283"/>
                    <a:gd name="T9" fmla="*/ 0 h 227"/>
                    <a:gd name="T10" fmla="*/ 314325 w 283"/>
                    <a:gd name="T11" fmla="*/ 46037 h 227"/>
                    <a:gd name="T12" fmla="*/ 314325 w 283"/>
                    <a:gd name="T13" fmla="*/ 134937 h 227"/>
                    <a:gd name="T14" fmla="*/ 449263 w 283"/>
                    <a:gd name="T15" fmla="*/ 225425 h 227"/>
                    <a:gd name="T16" fmla="*/ 404813 w 283"/>
                    <a:gd name="T17" fmla="*/ 269875 h 227"/>
                    <a:gd name="T18" fmla="*/ 269875 w 283"/>
                    <a:gd name="T19" fmla="*/ 315912 h 227"/>
                    <a:gd name="T20" fmla="*/ 223838 w 283"/>
                    <a:gd name="T21" fmla="*/ 360362 h 227"/>
                    <a:gd name="T22" fmla="*/ 88900 w 283"/>
                    <a:gd name="T23" fmla="*/ 360362 h 22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83" h="227">
                      <a:moveTo>
                        <a:pt x="56" y="227"/>
                      </a:moveTo>
                      <a:lnTo>
                        <a:pt x="56" y="142"/>
                      </a:lnTo>
                      <a:lnTo>
                        <a:pt x="0" y="85"/>
                      </a:lnTo>
                      <a:lnTo>
                        <a:pt x="0" y="0"/>
                      </a:lnTo>
                      <a:lnTo>
                        <a:pt x="56" y="0"/>
                      </a:lnTo>
                      <a:lnTo>
                        <a:pt x="198" y="29"/>
                      </a:lnTo>
                      <a:lnTo>
                        <a:pt x="198" y="85"/>
                      </a:lnTo>
                      <a:lnTo>
                        <a:pt x="283" y="142"/>
                      </a:lnTo>
                      <a:lnTo>
                        <a:pt x="255" y="170"/>
                      </a:lnTo>
                      <a:lnTo>
                        <a:pt x="170" y="199"/>
                      </a:lnTo>
                      <a:lnTo>
                        <a:pt x="141" y="227"/>
                      </a:lnTo>
                      <a:lnTo>
                        <a:pt x="56" y="227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32" name="Freeform 65"/>
                <p:cNvSpPr>
                  <a:spLocks/>
                </p:cNvSpPr>
                <p:nvPr/>
              </p:nvSpPr>
              <p:spPr bwMode="auto">
                <a:xfrm>
                  <a:off x="5410200" y="4935538"/>
                  <a:ext cx="630238" cy="585787"/>
                </a:xfrm>
                <a:custGeom>
                  <a:avLst/>
                  <a:gdLst>
                    <a:gd name="T0" fmla="*/ 630238 w 397"/>
                    <a:gd name="T1" fmla="*/ 0 h 369"/>
                    <a:gd name="T2" fmla="*/ 541338 w 397"/>
                    <a:gd name="T3" fmla="*/ 179387 h 369"/>
                    <a:gd name="T4" fmla="*/ 630238 w 397"/>
                    <a:gd name="T5" fmla="*/ 269875 h 369"/>
                    <a:gd name="T6" fmla="*/ 630238 w 397"/>
                    <a:gd name="T7" fmla="*/ 314325 h 369"/>
                    <a:gd name="T8" fmla="*/ 585788 w 397"/>
                    <a:gd name="T9" fmla="*/ 360362 h 369"/>
                    <a:gd name="T10" fmla="*/ 630238 w 397"/>
                    <a:gd name="T11" fmla="*/ 404812 h 369"/>
                    <a:gd name="T12" fmla="*/ 495300 w 397"/>
                    <a:gd name="T13" fmla="*/ 450850 h 369"/>
                    <a:gd name="T14" fmla="*/ 450850 w 397"/>
                    <a:gd name="T15" fmla="*/ 539750 h 369"/>
                    <a:gd name="T16" fmla="*/ 360363 w 397"/>
                    <a:gd name="T17" fmla="*/ 495300 h 369"/>
                    <a:gd name="T18" fmla="*/ 315913 w 397"/>
                    <a:gd name="T19" fmla="*/ 539750 h 369"/>
                    <a:gd name="T20" fmla="*/ 269875 w 397"/>
                    <a:gd name="T21" fmla="*/ 539750 h 369"/>
                    <a:gd name="T22" fmla="*/ 225425 w 397"/>
                    <a:gd name="T23" fmla="*/ 450850 h 369"/>
                    <a:gd name="T24" fmla="*/ 180975 w 397"/>
                    <a:gd name="T25" fmla="*/ 450850 h 369"/>
                    <a:gd name="T26" fmla="*/ 180975 w 397"/>
                    <a:gd name="T27" fmla="*/ 495300 h 369"/>
                    <a:gd name="T28" fmla="*/ 90488 w 397"/>
                    <a:gd name="T29" fmla="*/ 585787 h 369"/>
                    <a:gd name="T30" fmla="*/ 46038 w 397"/>
                    <a:gd name="T31" fmla="*/ 539750 h 369"/>
                    <a:gd name="T32" fmla="*/ 46038 w 397"/>
                    <a:gd name="T33" fmla="*/ 450850 h 369"/>
                    <a:gd name="T34" fmla="*/ 0 w 397"/>
                    <a:gd name="T35" fmla="*/ 450850 h 369"/>
                    <a:gd name="T36" fmla="*/ 0 w 397"/>
                    <a:gd name="T37" fmla="*/ 404812 h 369"/>
                    <a:gd name="T38" fmla="*/ 0 w 397"/>
                    <a:gd name="T39" fmla="*/ 269875 h 369"/>
                    <a:gd name="T40" fmla="*/ 0 w 397"/>
                    <a:gd name="T41" fmla="*/ 225425 h 369"/>
                    <a:gd name="T42" fmla="*/ 46038 w 397"/>
                    <a:gd name="T43" fmla="*/ 225425 h 369"/>
                    <a:gd name="T44" fmla="*/ 46038 w 397"/>
                    <a:gd name="T45" fmla="*/ 134937 h 369"/>
                    <a:gd name="T46" fmla="*/ 90488 w 397"/>
                    <a:gd name="T47" fmla="*/ 90487 h 369"/>
                    <a:gd name="T48" fmla="*/ 134938 w 397"/>
                    <a:gd name="T49" fmla="*/ 134937 h 369"/>
                    <a:gd name="T50" fmla="*/ 404813 w 397"/>
                    <a:gd name="T51" fmla="*/ 134937 h 369"/>
                    <a:gd name="T52" fmla="*/ 450850 w 397"/>
                    <a:gd name="T53" fmla="*/ 90487 h 369"/>
                    <a:gd name="T54" fmla="*/ 585788 w 397"/>
                    <a:gd name="T55" fmla="*/ 44450 h 369"/>
                    <a:gd name="T56" fmla="*/ 630238 w 397"/>
                    <a:gd name="T57" fmla="*/ 0 h 369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397" h="369">
                      <a:moveTo>
                        <a:pt x="397" y="0"/>
                      </a:moveTo>
                      <a:lnTo>
                        <a:pt x="341" y="113"/>
                      </a:lnTo>
                      <a:lnTo>
                        <a:pt x="397" y="170"/>
                      </a:lnTo>
                      <a:lnTo>
                        <a:pt x="397" y="198"/>
                      </a:lnTo>
                      <a:lnTo>
                        <a:pt x="369" y="227"/>
                      </a:lnTo>
                      <a:lnTo>
                        <a:pt x="397" y="255"/>
                      </a:lnTo>
                      <a:lnTo>
                        <a:pt x="312" y="284"/>
                      </a:lnTo>
                      <a:lnTo>
                        <a:pt x="284" y="340"/>
                      </a:lnTo>
                      <a:lnTo>
                        <a:pt x="227" y="312"/>
                      </a:lnTo>
                      <a:lnTo>
                        <a:pt x="199" y="340"/>
                      </a:lnTo>
                      <a:lnTo>
                        <a:pt x="170" y="340"/>
                      </a:lnTo>
                      <a:lnTo>
                        <a:pt x="142" y="284"/>
                      </a:lnTo>
                      <a:lnTo>
                        <a:pt x="114" y="284"/>
                      </a:lnTo>
                      <a:lnTo>
                        <a:pt x="114" y="312"/>
                      </a:lnTo>
                      <a:lnTo>
                        <a:pt x="57" y="369"/>
                      </a:lnTo>
                      <a:lnTo>
                        <a:pt x="29" y="340"/>
                      </a:lnTo>
                      <a:lnTo>
                        <a:pt x="29" y="284"/>
                      </a:lnTo>
                      <a:lnTo>
                        <a:pt x="0" y="284"/>
                      </a:lnTo>
                      <a:lnTo>
                        <a:pt x="0" y="255"/>
                      </a:lnTo>
                      <a:lnTo>
                        <a:pt x="0" y="170"/>
                      </a:lnTo>
                      <a:lnTo>
                        <a:pt x="0" y="142"/>
                      </a:lnTo>
                      <a:lnTo>
                        <a:pt x="29" y="142"/>
                      </a:lnTo>
                      <a:lnTo>
                        <a:pt x="29" y="85"/>
                      </a:lnTo>
                      <a:lnTo>
                        <a:pt x="57" y="57"/>
                      </a:lnTo>
                      <a:lnTo>
                        <a:pt x="85" y="85"/>
                      </a:lnTo>
                      <a:lnTo>
                        <a:pt x="255" y="85"/>
                      </a:lnTo>
                      <a:lnTo>
                        <a:pt x="284" y="57"/>
                      </a:lnTo>
                      <a:lnTo>
                        <a:pt x="369" y="28"/>
                      </a:lnTo>
                      <a:lnTo>
                        <a:pt x="397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33" name="Freeform 66"/>
                <p:cNvSpPr>
                  <a:spLocks/>
                </p:cNvSpPr>
                <p:nvPr/>
              </p:nvSpPr>
              <p:spPr bwMode="auto">
                <a:xfrm>
                  <a:off x="5365750" y="4935538"/>
                  <a:ext cx="809625" cy="900112"/>
                </a:xfrm>
                <a:custGeom>
                  <a:avLst/>
                  <a:gdLst>
                    <a:gd name="T0" fmla="*/ 44450 w 510"/>
                    <a:gd name="T1" fmla="*/ 450850 h 567"/>
                    <a:gd name="T2" fmla="*/ 90488 w 510"/>
                    <a:gd name="T3" fmla="*/ 450850 h 567"/>
                    <a:gd name="T4" fmla="*/ 90488 w 510"/>
                    <a:gd name="T5" fmla="*/ 539750 h 567"/>
                    <a:gd name="T6" fmla="*/ 134938 w 510"/>
                    <a:gd name="T7" fmla="*/ 585787 h 567"/>
                    <a:gd name="T8" fmla="*/ 225425 w 510"/>
                    <a:gd name="T9" fmla="*/ 495300 h 567"/>
                    <a:gd name="T10" fmla="*/ 225425 w 510"/>
                    <a:gd name="T11" fmla="*/ 450850 h 567"/>
                    <a:gd name="T12" fmla="*/ 269875 w 510"/>
                    <a:gd name="T13" fmla="*/ 450850 h 567"/>
                    <a:gd name="T14" fmla="*/ 314325 w 510"/>
                    <a:gd name="T15" fmla="*/ 539750 h 567"/>
                    <a:gd name="T16" fmla="*/ 360363 w 510"/>
                    <a:gd name="T17" fmla="*/ 539750 h 567"/>
                    <a:gd name="T18" fmla="*/ 404813 w 510"/>
                    <a:gd name="T19" fmla="*/ 495300 h 567"/>
                    <a:gd name="T20" fmla="*/ 495300 w 510"/>
                    <a:gd name="T21" fmla="*/ 539750 h 567"/>
                    <a:gd name="T22" fmla="*/ 539750 w 510"/>
                    <a:gd name="T23" fmla="*/ 450850 h 567"/>
                    <a:gd name="T24" fmla="*/ 674688 w 510"/>
                    <a:gd name="T25" fmla="*/ 404812 h 567"/>
                    <a:gd name="T26" fmla="*/ 630238 w 510"/>
                    <a:gd name="T27" fmla="*/ 360362 h 567"/>
                    <a:gd name="T28" fmla="*/ 674688 w 510"/>
                    <a:gd name="T29" fmla="*/ 314325 h 567"/>
                    <a:gd name="T30" fmla="*/ 674688 w 510"/>
                    <a:gd name="T31" fmla="*/ 269875 h 567"/>
                    <a:gd name="T32" fmla="*/ 585788 w 510"/>
                    <a:gd name="T33" fmla="*/ 179387 h 567"/>
                    <a:gd name="T34" fmla="*/ 674688 w 510"/>
                    <a:gd name="T35" fmla="*/ 0 h 567"/>
                    <a:gd name="T36" fmla="*/ 765175 w 510"/>
                    <a:gd name="T37" fmla="*/ 179387 h 567"/>
                    <a:gd name="T38" fmla="*/ 765175 w 510"/>
                    <a:gd name="T39" fmla="*/ 225425 h 567"/>
                    <a:gd name="T40" fmla="*/ 765175 w 510"/>
                    <a:gd name="T41" fmla="*/ 450850 h 567"/>
                    <a:gd name="T42" fmla="*/ 809625 w 510"/>
                    <a:gd name="T43" fmla="*/ 539750 h 567"/>
                    <a:gd name="T44" fmla="*/ 765175 w 510"/>
                    <a:gd name="T45" fmla="*/ 674687 h 567"/>
                    <a:gd name="T46" fmla="*/ 765175 w 510"/>
                    <a:gd name="T47" fmla="*/ 765175 h 567"/>
                    <a:gd name="T48" fmla="*/ 809625 w 510"/>
                    <a:gd name="T49" fmla="*/ 809625 h 567"/>
                    <a:gd name="T50" fmla="*/ 765175 w 510"/>
                    <a:gd name="T51" fmla="*/ 900112 h 567"/>
                    <a:gd name="T52" fmla="*/ 674688 w 510"/>
                    <a:gd name="T53" fmla="*/ 855662 h 567"/>
                    <a:gd name="T54" fmla="*/ 539750 w 510"/>
                    <a:gd name="T55" fmla="*/ 720725 h 567"/>
                    <a:gd name="T56" fmla="*/ 404813 w 510"/>
                    <a:gd name="T57" fmla="*/ 630237 h 567"/>
                    <a:gd name="T58" fmla="*/ 360363 w 510"/>
                    <a:gd name="T59" fmla="*/ 720725 h 567"/>
                    <a:gd name="T60" fmla="*/ 269875 w 510"/>
                    <a:gd name="T61" fmla="*/ 765175 h 567"/>
                    <a:gd name="T62" fmla="*/ 134938 w 510"/>
                    <a:gd name="T63" fmla="*/ 720725 h 567"/>
                    <a:gd name="T64" fmla="*/ 134938 w 510"/>
                    <a:gd name="T65" fmla="*/ 855662 h 567"/>
                    <a:gd name="T66" fmla="*/ 44450 w 510"/>
                    <a:gd name="T67" fmla="*/ 809625 h 567"/>
                    <a:gd name="T68" fmla="*/ 0 w 510"/>
                    <a:gd name="T69" fmla="*/ 674687 h 567"/>
                    <a:gd name="T70" fmla="*/ 44450 w 510"/>
                    <a:gd name="T71" fmla="*/ 450850 h 567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0" t="0" r="r" b="b"/>
                  <a:pathLst>
                    <a:path w="510" h="567">
                      <a:moveTo>
                        <a:pt x="28" y="284"/>
                      </a:moveTo>
                      <a:lnTo>
                        <a:pt x="57" y="284"/>
                      </a:lnTo>
                      <a:lnTo>
                        <a:pt x="57" y="340"/>
                      </a:lnTo>
                      <a:lnTo>
                        <a:pt x="85" y="369"/>
                      </a:lnTo>
                      <a:lnTo>
                        <a:pt x="142" y="312"/>
                      </a:lnTo>
                      <a:lnTo>
                        <a:pt x="142" y="284"/>
                      </a:lnTo>
                      <a:lnTo>
                        <a:pt x="170" y="284"/>
                      </a:lnTo>
                      <a:lnTo>
                        <a:pt x="198" y="340"/>
                      </a:lnTo>
                      <a:lnTo>
                        <a:pt x="227" y="340"/>
                      </a:lnTo>
                      <a:lnTo>
                        <a:pt x="255" y="312"/>
                      </a:lnTo>
                      <a:lnTo>
                        <a:pt x="312" y="340"/>
                      </a:lnTo>
                      <a:lnTo>
                        <a:pt x="340" y="284"/>
                      </a:lnTo>
                      <a:lnTo>
                        <a:pt x="425" y="255"/>
                      </a:lnTo>
                      <a:lnTo>
                        <a:pt x="397" y="227"/>
                      </a:lnTo>
                      <a:lnTo>
                        <a:pt x="425" y="198"/>
                      </a:lnTo>
                      <a:lnTo>
                        <a:pt x="425" y="170"/>
                      </a:lnTo>
                      <a:lnTo>
                        <a:pt x="369" y="113"/>
                      </a:lnTo>
                      <a:lnTo>
                        <a:pt x="425" y="0"/>
                      </a:lnTo>
                      <a:lnTo>
                        <a:pt x="482" y="113"/>
                      </a:lnTo>
                      <a:lnTo>
                        <a:pt x="482" y="142"/>
                      </a:lnTo>
                      <a:lnTo>
                        <a:pt x="482" y="284"/>
                      </a:lnTo>
                      <a:lnTo>
                        <a:pt x="510" y="340"/>
                      </a:lnTo>
                      <a:lnTo>
                        <a:pt x="482" y="425"/>
                      </a:lnTo>
                      <a:lnTo>
                        <a:pt x="482" y="482"/>
                      </a:lnTo>
                      <a:lnTo>
                        <a:pt x="510" y="510"/>
                      </a:lnTo>
                      <a:lnTo>
                        <a:pt x="482" y="567"/>
                      </a:lnTo>
                      <a:lnTo>
                        <a:pt x="425" y="539"/>
                      </a:lnTo>
                      <a:lnTo>
                        <a:pt x="340" y="454"/>
                      </a:lnTo>
                      <a:lnTo>
                        <a:pt x="255" y="397"/>
                      </a:lnTo>
                      <a:lnTo>
                        <a:pt x="227" y="454"/>
                      </a:lnTo>
                      <a:lnTo>
                        <a:pt x="170" y="482"/>
                      </a:lnTo>
                      <a:lnTo>
                        <a:pt x="85" y="454"/>
                      </a:lnTo>
                      <a:lnTo>
                        <a:pt x="85" y="539"/>
                      </a:lnTo>
                      <a:lnTo>
                        <a:pt x="28" y="510"/>
                      </a:lnTo>
                      <a:lnTo>
                        <a:pt x="0" y="425"/>
                      </a:lnTo>
                      <a:lnTo>
                        <a:pt x="28" y="28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34" name="Freeform 67"/>
                <p:cNvSpPr>
                  <a:spLocks/>
                </p:cNvSpPr>
                <p:nvPr/>
              </p:nvSpPr>
              <p:spPr bwMode="auto">
                <a:xfrm>
                  <a:off x="5365750" y="5565775"/>
                  <a:ext cx="765175" cy="539750"/>
                </a:xfrm>
                <a:custGeom>
                  <a:avLst/>
                  <a:gdLst>
                    <a:gd name="T0" fmla="*/ 134938 w 482"/>
                    <a:gd name="T1" fmla="*/ 225425 h 340"/>
                    <a:gd name="T2" fmla="*/ 134938 w 482"/>
                    <a:gd name="T3" fmla="*/ 90488 h 340"/>
                    <a:gd name="T4" fmla="*/ 269875 w 482"/>
                    <a:gd name="T5" fmla="*/ 134938 h 340"/>
                    <a:gd name="T6" fmla="*/ 360363 w 482"/>
                    <a:gd name="T7" fmla="*/ 90488 h 340"/>
                    <a:gd name="T8" fmla="*/ 404813 w 482"/>
                    <a:gd name="T9" fmla="*/ 0 h 340"/>
                    <a:gd name="T10" fmla="*/ 539750 w 482"/>
                    <a:gd name="T11" fmla="*/ 90488 h 340"/>
                    <a:gd name="T12" fmla="*/ 674688 w 482"/>
                    <a:gd name="T13" fmla="*/ 225425 h 340"/>
                    <a:gd name="T14" fmla="*/ 765175 w 482"/>
                    <a:gd name="T15" fmla="*/ 269875 h 340"/>
                    <a:gd name="T16" fmla="*/ 539750 w 482"/>
                    <a:gd name="T17" fmla="*/ 360363 h 340"/>
                    <a:gd name="T18" fmla="*/ 495300 w 482"/>
                    <a:gd name="T19" fmla="*/ 404813 h 340"/>
                    <a:gd name="T20" fmla="*/ 495300 w 482"/>
                    <a:gd name="T21" fmla="*/ 495300 h 340"/>
                    <a:gd name="T22" fmla="*/ 449263 w 482"/>
                    <a:gd name="T23" fmla="*/ 539750 h 340"/>
                    <a:gd name="T24" fmla="*/ 404813 w 482"/>
                    <a:gd name="T25" fmla="*/ 495300 h 340"/>
                    <a:gd name="T26" fmla="*/ 269875 w 482"/>
                    <a:gd name="T27" fmla="*/ 495300 h 340"/>
                    <a:gd name="T28" fmla="*/ 225425 w 482"/>
                    <a:gd name="T29" fmla="*/ 449263 h 340"/>
                    <a:gd name="T30" fmla="*/ 179388 w 482"/>
                    <a:gd name="T31" fmla="*/ 539750 h 340"/>
                    <a:gd name="T32" fmla="*/ 90488 w 482"/>
                    <a:gd name="T33" fmla="*/ 539750 h 340"/>
                    <a:gd name="T34" fmla="*/ 134938 w 482"/>
                    <a:gd name="T35" fmla="*/ 495300 h 340"/>
                    <a:gd name="T36" fmla="*/ 44450 w 482"/>
                    <a:gd name="T37" fmla="*/ 404813 h 340"/>
                    <a:gd name="T38" fmla="*/ 0 w 482"/>
                    <a:gd name="T39" fmla="*/ 404813 h 340"/>
                    <a:gd name="T40" fmla="*/ 44450 w 482"/>
                    <a:gd name="T41" fmla="*/ 314325 h 340"/>
                    <a:gd name="T42" fmla="*/ 44450 w 482"/>
                    <a:gd name="T43" fmla="*/ 269875 h 340"/>
                    <a:gd name="T44" fmla="*/ 134938 w 482"/>
                    <a:gd name="T45" fmla="*/ 225425 h 340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482" h="340">
                      <a:moveTo>
                        <a:pt x="85" y="142"/>
                      </a:moveTo>
                      <a:lnTo>
                        <a:pt x="85" y="57"/>
                      </a:lnTo>
                      <a:lnTo>
                        <a:pt x="170" y="85"/>
                      </a:lnTo>
                      <a:lnTo>
                        <a:pt x="227" y="57"/>
                      </a:lnTo>
                      <a:lnTo>
                        <a:pt x="255" y="0"/>
                      </a:lnTo>
                      <a:lnTo>
                        <a:pt x="340" y="57"/>
                      </a:lnTo>
                      <a:lnTo>
                        <a:pt x="425" y="142"/>
                      </a:lnTo>
                      <a:lnTo>
                        <a:pt x="482" y="170"/>
                      </a:lnTo>
                      <a:lnTo>
                        <a:pt x="340" y="227"/>
                      </a:lnTo>
                      <a:lnTo>
                        <a:pt x="312" y="255"/>
                      </a:lnTo>
                      <a:lnTo>
                        <a:pt x="312" y="312"/>
                      </a:lnTo>
                      <a:lnTo>
                        <a:pt x="283" y="340"/>
                      </a:lnTo>
                      <a:lnTo>
                        <a:pt x="255" y="312"/>
                      </a:lnTo>
                      <a:lnTo>
                        <a:pt x="170" y="312"/>
                      </a:lnTo>
                      <a:lnTo>
                        <a:pt x="142" y="283"/>
                      </a:lnTo>
                      <a:lnTo>
                        <a:pt x="113" y="340"/>
                      </a:lnTo>
                      <a:lnTo>
                        <a:pt x="57" y="340"/>
                      </a:lnTo>
                      <a:lnTo>
                        <a:pt x="85" y="312"/>
                      </a:lnTo>
                      <a:lnTo>
                        <a:pt x="28" y="255"/>
                      </a:lnTo>
                      <a:lnTo>
                        <a:pt x="0" y="255"/>
                      </a:lnTo>
                      <a:lnTo>
                        <a:pt x="28" y="198"/>
                      </a:lnTo>
                      <a:lnTo>
                        <a:pt x="28" y="170"/>
                      </a:lnTo>
                      <a:lnTo>
                        <a:pt x="85" y="142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35" name="Freeform 68"/>
                <p:cNvSpPr>
                  <a:spLocks/>
                </p:cNvSpPr>
                <p:nvPr/>
              </p:nvSpPr>
              <p:spPr bwMode="auto">
                <a:xfrm>
                  <a:off x="5545138" y="5835650"/>
                  <a:ext cx="676275" cy="585788"/>
                </a:xfrm>
                <a:custGeom>
                  <a:avLst/>
                  <a:gdLst>
                    <a:gd name="T0" fmla="*/ 585788 w 426"/>
                    <a:gd name="T1" fmla="*/ 0 h 369"/>
                    <a:gd name="T2" fmla="*/ 360363 w 426"/>
                    <a:gd name="T3" fmla="*/ 90488 h 369"/>
                    <a:gd name="T4" fmla="*/ 315913 w 426"/>
                    <a:gd name="T5" fmla="*/ 134938 h 369"/>
                    <a:gd name="T6" fmla="*/ 315913 w 426"/>
                    <a:gd name="T7" fmla="*/ 225425 h 369"/>
                    <a:gd name="T8" fmla="*/ 269875 w 426"/>
                    <a:gd name="T9" fmla="*/ 269875 h 369"/>
                    <a:gd name="T10" fmla="*/ 225425 w 426"/>
                    <a:gd name="T11" fmla="*/ 225425 h 369"/>
                    <a:gd name="T12" fmla="*/ 90488 w 426"/>
                    <a:gd name="T13" fmla="*/ 225425 h 369"/>
                    <a:gd name="T14" fmla="*/ 46038 w 426"/>
                    <a:gd name="T15" fmla="*/ 179388 h 369"/>
                    <a:gd name="T16" fmla="*/ 0 w 426"/>
                    <a:gd name="T17" fmla="*/ 269875 h 369"/>
                    <a:gd name="T18" fmla="*/ 0 w 426"/>
                    <a:gd name="T19" fmla="*/ 360363 h 369"/>
                    <a:gd name="T20" fmla="*/ 46038 w 426"/>
                    <a:gd name="T21" fmla="*/ 360363 h 369"/>
                    <a:gd name="T22" fmla="*/ 0 w 426"/>
                    <a:gd name="T23" fmla="*/ 495300 h 369"/>
                    <a:gd name="T24" fmla="*/ 134938 w 426"/>
                    <a:gd name="T25" fmla="*/ 539750 h 369"/>
                    <a:gd name="T26" fmla="*/ 315913 w 426"/>
                    <a:gd name="T27" fmla="*/ 495300 h 369"/>
                    <a:gd name="T28" fmla="*/ 495300 w 426"/>
                    <a:gd name="T29" fmla="*/ 585788 h 369"/>
                    <a:gd name="T30" fmla="*/ 585788 w 426"/>
                    <a:gd name="T31" fmla="*/ 539750 h 369"/>
                    <a:gd name="T32" fmla="*/ 585788 w 426"/>
                    <a:gd name="T33" fmla="*/ 360363 h 369"/>
                    <a:gd name="T34" fmla="*/ 676275 w 426"/>
                    <a:gd name="T35" fmla="*/ 314325 h 369"/>
                    <a:gd name="T36" fmla="*/ 630238 w 426"/>
                    <a:gd name="T37" fmla="*/ 314325 h 369"/>
                    <a:gd name="T38" fmla="*/ 630238 w 426"/>
                    <a:gd name="T39" fmla="*/ 269875 h 369"/>
                    <a:gd name="T40" fmla="*/ 676275 w 426"/>
                    <a:gd name="T41" fmla="*/ 179388 h 369"/>
                    <a:gd name="T42" fmla="*/ 630238 w 426"/>
                    <a:gd name="T43" fmla="*/ 179388 h 369"/>
                    <a:gd name="T44" fmla="*/ 585788 w 426"/>
                    <a:gd name="T45" fmla="*/ 134938 h 369"/>
                    <a:gd name="T46" fmla="*/ 630238 w 426"/>
                    <a:gd name="T47" fmla="*/ 44450 h 369"/>
                    <a:gd name="T48" fmla="*/ 585788 w 426"/>
                    <a:gd name="T49" fmla="*/ 0 h 369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426" h="369">
                      <a:moveTo>
                        <a:pt x="369" y="0"/>
                      </a:moveTo>
                      <a:lnTo>
                        <a:pt x="227" y="57"/>
                      </a:lnTo>
                      <a:lnTo>
                        <a:pt x="199" y="85"/>
                      </a:lnTo>
                      <a:lnTo>
                        <a:pt x="199" y="142"/>
                      </a:lnTo>
                      <a:lnTo>
                        <a:pt x="170" y="170"/>
                      </a:lnTo>
                      <a:lnTo>
                        <a:pt x="142" y="142"/>
                      </a:lnTo>
                      <a:lnTo>
                        <a:pt x="57" y="142"/>
                      </a:lnTo>
                      <a:lnTo>
                        <a:pt x="29" y="113"/>
                      </a:lnTo>
                      <a:lnTo>
                        <a:pt x="0" y="170"/>
                      </a:lnTo>
                      <a:lnTo>
                        <a:pt x="0" y="227"/>
                      </a:lnTo>
                      <a:lnTo>
                        <a:pt x="29" y="227"/>
                      </a:lnTo>
                      <a:lnTo>
                        <a:pt x="0" y="312"/>
                      </a:lnTo>
                      <a:lnTo>
                        <a:pt x="85" y="340"/>
                      </a:lnTo>
                      <a:lnTo>
                        <a:pt x="199" y="312"/>
                      </a:lnTo>
                      <a:lnTo>
                        <a:pt x="312" y="369"/>
                      </a:lnTo>
                      <a:lnTo>
                        <a:pt x="369" y="340"/>
                      </a:lnTo>
                      <a:lnTo>
                        <a:pt x="369" y="227"/>
                      </a:lnTo>
                      <a:lnTo>
                        <a:pt x="426" y="198"/>
                      </a:lnTo>
                      <a:lnTo>
                        <a:pt x="397" y="198"/>
                      </a:lnTo>
                      <a:lnTo>
                        <a:pt x="397" y="170"/>
                      </a:lnTo>
                      <a:lnTo>
                        <a:pt x="426" y="113"/>
                      </a:lnTo>
                      <a:lnTo>
                        <a:pt x="397" y="113"/>
                      </a:lnTo>
                      <a:lnTo>
                        <a:pt x="369" y="85"/>
                      </a:lnTo>
                      <a:lnTo>
                        <a:pt x="397" y="28"/>
                      </a:lnTo>
                      <a:lnTo>
                        <a:pt x="369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36" name="Freeform 69"/>
                <p:cNvSpPr>
                  <a:spLocks/>
                </p:cNvSpPr>
                <p:nvPr/>
              </p:nvSpPr>
              <p:spPr bwMode="auto">
                <a:xfrm>
                  <a:off x="6130925" y="5791200"/>
                  <a:ext cx="630238" cy="674688"/>
                </a:xfrm>
                <a:custGeom>
                  <a:avLst/>
                  <a:gdLst>
                    <a:gd name="T0" fmla="*/ 630238 w 397"/>
                    <a:gd name="T1" fmla="*/ 88900 h 425"/>
                    <a:gd name="T2" fmla="*/ 630238 w 397"/>
                    <a:gd name="T3" fmla="*/ 179388 h 425"/>
                    <a:gd name="T4" fmla="*/ 584200 w 397"/>
                    <a:gd name="T5" fmla="*/ 179388 h 425"/>
                    <a:gd name="T6" fmla="*/ 630238 w 397"/>
                    <a:gd name="T7" fmla="*/ 314325 h 425"/>
                    <a:gd name="T8" fmla="*/ 539750 w 397"/>
                    <a:gd name="T9" fmla="*/ 495300 h 425"/>
                    <a:gd name="T10" fmla="*/ 314325 w 397"/>
                    <a:gd name="T11" fmla="*/ 674688 h 425"/>
                    <a:gd name="T12" fmla="*/ 269875 w 397"/>
                    <a:gd name="T13" fmla="*/ 674688 h 425"/>
                    <a:gd name="T14" fmla="*/ 225425 w 397"/>
                    <a:gd name="T15" fmla="*/ 630238 h 425"/>
                    <a:gd name="T16" fmla="*/ 134938 w 397"/>
                    <a:gd name="T17" fmla="*/ 584200 h 425"/>
                    <a:gd name="T18" fmla="*/ 0 w 397"/>
                    <a:gd name="T19" fmla="*/ 584200 h 425"/>
                    <a:gd name="T20" fmla="*/ 0 w 397"/>
                    <a:gd name="T21" fmla="*/ 404813 h 425"/>
                    <a:gd name="T22" fmla="*/ 90488 w 397"/>
                    <a:gd name="T23" fmla="*/ 358775 h 425"/>
                    <a:gd name="T24" fmla="*/ 314325 w 397"/>
                    <a:gd name="T25" fmla="*/ 449263 h 425"/>
                    <a:gd name="T26" fmla="*/ 360363 w 397"/>
                    <a:gd name="T27" fmla="*/ 404813 h 425"/>
                    <a:gd name="T28" fmla="*/ 314325 w 397"/>
                    <a:gd name="T29" fmla="*/ 358775 h 425"/>
                    <a:gd name="T30" fmla="*/ 360363 w 397"/>
                    <a:gd name="T31" fmla="*/ 314325 h 425"/>
                    <a:gd name="T32" fmla="*/ 360363 w 397"/>
                    <a:gd name="T33" fmla="*/ 223838 h 425"/>
                    <a:gd name="T34" fmla="*/ 404813 w 397"/>
                    <a:gd name="T35" fmla="*/ 223838 h 425"/>
                    <a:gd name="T36" fmla="*/ 360363 w 397"/>
                    <a:gd name="T37" fmla="*/ 134938 h 425"/>
                    <a:gd name="T38" fmla="*/ 404813 w 397"/>
                    <a:gd name="T39" fmla="*/ 134938 h 425"/>
                    <a:gd name="T40" fmla="*/ 404813 w 397"/>
                    <a:gd name="T41" fmla="*/ 44450 h 425"/>
                    <a:gd name="T42" fmla="*/ 449263 w 397"/>
                    <a:gd name="T43" fmla="*/ 44450 h 425"/>
                    <a:gd name="T44" fmla="*/ 449263 w 397"/>
                    <a:gd name="T45" fmla="*/ 0 h 425"/>
                    <a:gd name="T46" fmla="*/ 630238 w 397"/>
                    <a:gd name="T47" fmla="*/ 88900 h 425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397" h="425">
                      <a:moveTo>
                        <a:pt x="397" y="56"/>
                      </a:moveTo>
                      <a:lnTo>
                        <a:pt x="397" y="113"/>
                      </a:lnTo>
                      <a:lnTo>
                        <a:pt x="368" y="113"/>
                      </a:lnTo>
                      <a:lnTo>
                        <a:pt x="397" y="198"/>
                      </a:lnTo>
                      <a:lnTo>
                        <a:pt x="340" y="312"/>
                      </a:lnTo>
                      <a:lnTo>
                        <a:pt x="198" y="425"/>
                      </a:lnTo>
                      <a:lnTo>
                        <a:pt x="170" y="425"/>
                      </a:lnTo>
                      <a:lnTo>
                        <a:pt x="142" y="397"/>
                      </a:lnTo>
                      <a:lnTo>
                        <a:pt x="85" y="368"/>
                      </a:lnTo>
                      <a:lnTo>
                        <a:pt x="0" y="368"/>
                      </a:lnTo>
                      <a:lnTo>
                        <a:pt x="0" y="255"/>
                      </a:lnTo>
                      <a:lnTo>
                        <a:pt x="57" y="226"/>
                      </a:lnTo>
                      <a:lnTo>
                        <a:pt x="198" y="283"/>
                      </a:lnTo>
                      <a:lnTo>
                        <a:pt x="227" y="255"/>
                      </a:lnTo>
                      <a:lnTo>
                        <a:pt x="198" y="226"/>
                      </a:lnTo>
                      <a:lnTo>
                        <a:pt x="227" y="198"/>
                      </a:lnTo>
                      <a:lnTo>
                        <a:pt x="227" y="141"/>
                      </a:lnTo>
                      <a:lnTo>
                        <a:pt x="255" y="141"/>
                      </a:lnTo>
                      <a:lnTo>
                        <a:pt x="227" y="85"/>
                      </a:lnTo>
                      <a:lnTo>
                        <a:pt x="255" y="85"/>
                      </a:lnTo>
                      <a:lnTo>
                        <a:pt x="255" y="28"/>
                      </a:lnTo>
                      <a:lnTo>
                        <a:pt x="283" y="28"/>
                      </a:lnTo>
                      <a:lnTo>
                        <a:pt x="283" y="0"/>
                      </a:lnTo>
                      <a:lnTo>
                        <a:pt x="397" y="56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37" name="Freeform 70"/>
                <p:cNvSpPr>
                  <a:spLocks/>
                </p:cNvSpPr>
                <p:nvPr/>
              </p:nvSpPr>
              <p:spPr bwMode="auto">
                <a:xfrm>
                  <a:off x="3114675" y="5386388"/>
                  <a:ext cx="541338" cy="314325"/>
                </a:xfrm>
                <a:custGeom>
                  <a:avLst/>
                  <a:gdLst>
                    <a:gd name="T0" fmla="*/ 0 w 341"/>
                    <a:gd name="T1" fmla="*/ 44450 h 198"/>
                    <a:gd name="T2" fmla="*/ 180975 w 341"/>
                    <a:gd name="T3" fmla="*/ 0 h 198"/>
                    <a:gd name="T4" fmla="*/ 541338 w 341"/>
                    <a:gd name="T5" fmla="*/ 179388 h 198"/>
                    <a:gd name="T6" fmla="*/ 495300 w 341"/>
                    <a:gd name="T7" fmla="*/ 269875 h 198"/>
                    <a:gd name="T8" fmla="*/ 450850 w 341"/>
                    <a:gd name="T9" fmla="*/ 269875 h 198"/>
                    <a:gd name="T10" fmla="*/ 450850 w 341"/>
                    <a:gd name="T11" fmla="*/ 223838 h 198"/>
                    <a:gd name="T12" fmla="*/ 360363 w 341"/>
                    <a:gd name="T13" fmla="*/ 179388 h 198"/>
                    <a:gd name="T14" fmla="*/ 315913 w 341"/>
                    <a:gd name="T15" fmla="*/ 223838 h 198"/>
                    <a:gd name="T16" fmla="*/ 271463 w 341"/>
                    <a:gd name="T17" fmla="*/ 314325 h 198"/>
                    <a:gd name="T18" fmla="*/ 225425 w 341"/>
                    <a:gd name="T19" fmla="*/ 179388 h 198"/>
                    <a:gd name="T20" fmla="*/ 136525 w 341"/>
                    <a:gd name="T21" fmla="*/ 179388 h 198"/>
                    <a:gd name="T22" fmla="*/ 136525 w 341"/>
                    <a:gd name="T23" fmla="*/ 134938 h 198"/>
                    <a:gd name="T24" fmla="*/ 0 w 341"/>
                    <a:gd name="T25" fmla="*/ 44450 h 19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41" h="198">
                      <a:moveTo>
                        <a:pt x="0" y="28"/>
                      </a:moveTo>
                      <a:lnTo>
                        <a:pt x="114" y="0"/>
                      </a:lnTo>
                      <a:lnTo>
                        <a:pt x="341" y="113"/>
                      </a:lnTo>
                      <a:lnTo>
                        <a:pt x="312" y="170"/>
                      </a:lnTo>
                      <a:lnTo>
                        <a:pt x="284" y="170"/>
                      </a:lnTo>
                      <a:lnTo>
                        <a:pt x="284" y="141"/>
                      </a:lnTo>
                      <a:lnTo>
                        <a:pt x="227" y="113"/>
                      </a:lnTo>
                      <a:lnTo>
                        <a:pt x="199" y="141"/>
                      </a:lnTo>
                      <a:lnTo>
                        <a:pt x="171" y="198"/>
                      </a:lnTo>
                      <a:lnTo>
                        <a:pt x="142" y="113"/>
                      </a:lnTo>
                      <a:lnTo>
                        <a:pt x="86" y="113"/>
                      </a:lnTo>
                      <a:lnTo>
                        <a:pt x="86" y="85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38" name="Freeform 71"/>
                <p:cNvSpPr>
                  <a:spLocks/>
                </p:cNvSpPr>
                <p:nvPr/>
              </p:nvSpPr>
              <p:spPr bwMode="auto">
                <a:xfrm>
                  <a:off x="3025775" y="6105525"/>
                  <a:ext cx="495300" cy="360363"/>
                </a:xfrm>
                <a:custGeom>
                  <a:avLst/>
                  <a:gdLst>
                    <a:gd name="T0" fmla="*/ 314325 w 312"/>
                    <a:gd name="T1" fmla="*/ 360363 h 227"/>
                    <a:gd name="T2" fmla="*/ 179388 w 312"/>
                    <a:gd name="T3" fmla="*/ 225425 h 227"/>
                    <a:gd name="T4" fmla="*/ 0 w 312"/>
                    <a:gd name="T5" fmla="*/ 134938 h 227"/>
                    <a:gd name="T6" fmla="*/ 269875 w 312"/>
                    <a:gd name="T7" fmla="*/ 180975 h 227"/>
                    <a:gd name="T8" fmla="*/ 314325 w 312"/>
                    <a:gd name="T9" fmla="*/ 90488 h 227"/>
                    <a:gd name="T10" fmla="*/ 404813 w 312"/>
                    <a:gd name="T11" fmla="*/ 0 h 227"/>
                    <a:gd name="T12" fmla="*/ 495300 w 312"/>
                    <a:gd name="T13" fmla="*/ 0 h 227"/>
                    <a:gd name="T14" fmla="*/ 449263 w 312"/>
                    <a:gd name="T15" fmla="*/ 134938 h 227"/>
                    <a:gd name="T16" fmla="*/ 449263 w 312"/>
                    <a:gd name="T17" fmla="*/ 315913 h 227"/>
                    <a:gd name="T18" fmla="*/ 404813 w 312"/>
                    <a:gd name="T19" fmla="*/ 360363 h 227"/>
                    <a:gd name="T20" fmla="*/ 314325 w 312"/>
                    <a:gd name="T21" fmla="*/ 360363 h 227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312" h="227">
                      <a:moveTo>
                        <a:pt x="198" y="227"/>
                      </a:moveTo>
                      <a:lnTo>
                        <a:pt x="113" y="142"/>
                      </a:lnTo>
                      <a:lnTo>
                        <a:pt x="0" y="85"/>
                      </a:lnTo>
                      <a:lnTo>
                        <a:pt x="170" y="114"/>
                      </a:lnTo>
                      <a:lnTo>
                        <a:pt x="198" y="57"/>
                      </a:lnTo>
                      <a:lnTo>
                        <a:pt x="255" y="0"/>
                      </a:lnTo>
                      <a:lnTo>
                        <a:pt x="312" y="0"/>
                      </a:lnTo>
                      <a:lnTo>
                        <a:pt x="283" y="85"/>
                      </a:lnTo>
                      <a:lnTo>
                        <a:pt x="283" y="199"/>
                      </a:lnTo>
                      <a:lnTo>
                        <a:pt x="255" y="227"/>
                      </a:lnTo>
                      <a:lnTo>
                        <a:pt x="198" y="227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39" name="Freeform 72"/>
                <p:cNvSpPr>
                  <a:spLocks/>
                </p:cNvSpPr>
                <p:nvPr/>
              </p:nvSpPr>
              <p:spPr bwMode="auto">
                <a:xfrm>
                  <a:off x="3025775" y="5880100"/>
                  <a:ext cx="404813" cy="406400"/>
                </a:xfrm>
                <a:custGeom>
                  <a:avLst/>
                  <a:gdLst>
                    <a:gd name="T0" fmla="*/ 0 w 255"/>
                    <a:gd name="T1" fmla="*/ 360363 h 256"/>
                    <a:gd name="T2" fmla="*/ 88900 w 255"/>
                    <a:gd name="T3" fmla="*/ 225425 h 256"/>
                    <a:gd name="T4" fmla="*/ 88900 w 255"/>
                    <a:gd name="T5" fmla="*/ 134938 h 256"/>
                    <a:gd name="T6" fmla="*/ 179388 w 255"/>
                    <a:gd name="T7" fmla="*/ 90488 h 256"/>
                    <a:gd name="T8" fmla="*/ 225425 w 255"/>
                    <a:gd name="T9" fmla="*/ 0 h 256"/>
                    <a:gd name="T10" fmla="*/ 314325 w 255"/>
                    <a:gd name="T11" fmla="*/ 0 h 256"/>
                    <a:gd name="T12" fmla="*/ 314325 w 255"/>
                    <a:gd name="T13" fmla="*/ 46038 h 256"/>
                    <a:gd name="T14" fmla="*/ 404813 w 255"/>
                    <a:gd name="T15" fmla="*/ 90488 h 256"/>
                    <a:gd name="T16" fmla="*/ 360363 w 255"/>
                    <a:gd name="T17" fmla="*/ 134938 h 256"/>
                    <a:gd name="T18" fmla="*/ 404813 w 255"/>
                    <a:gd name="T19" fmla="*/ 225425 h 256"/>
                    <a:gd name="T20" fmla="*/ 314325 w 255"/>
                    <a:gd name="T21" fmla="*/ 315913 h 256"/>
                    <a:gd name="T22" fmla="*/ 269875 w 255"/>
                    <a:gd name="T23" fmla="*/ 406400 h 256"/>
                    <a:gd name="T24" fmla="*/ 0 w 255"/>
                    <a:gd name="T25" fmla="*/ 360363 h 25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55" h="256">
                      <a:moveTo>
                        <a:pt x="0" y="227"/>
                      </a:moveTo>
                      <a:lnTo>
                        <a:pt x="56" y="142"/>
                      </a:lnTo>
                      <a:lnTo>
                        <a:pt x="56" y="85"/>
                      </a:lnTo>
                      <a:lnTo>
                        <a:pt x="113" y="57"/>
                      </a:lnTo>
                      <a:lnTo>
                        <a:pt x="142" y="0"/>
                      </a:lnTo>
                      <a:lnTo>
                        <a:pt x="198" y="0"/>
                      </a:lnTo>
                      <a:lnTo>
                        <a:pt x="198" y="29"/>
                      </a:lnTo>
                      <a:lnTo>
                        <a:pt x="255" y="57"/>
                      </a:lnTo>
                      <a:lnTo>
                        <a:pt x="227" y="85"/>
                      </a:lnTo>
                      <a:lnTo>
                        <a:pt x="255" y="142"/>
                      </a:lnTo>
                      <a:lnTo>
                        <a:pt x="198" y="199"/>
                      </a:lnTo>
                      <a:lnTo>
                        <a:pt x="170" y="256"/>
                      </a:lnTo>
                      <a:lnTo>
                        <a:pt x="0" y="227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40" name="Freeform 73"/>
                <p:cNvSpPr>
                  <a:spLocks/>
                </p:cNvSpPr>
                <p:nvPr/>
              </p:nvSpPr>
              <p:spPr bwMode="auto">
                <a:xfrm>
                  <a:off x="3295650" y="6826250"/>
                  <a:ext cx="404813" cy="449263"/>
                </a:xfrm>
                <a:custGeom>
                  <a:avLst/>
                  <a:gdLst>
                    <a:gd name="T0" fmla="*/ 404813 w 255"/>
                    <a:gd name="T1" fmla="*/ 269875 h 283"/>
                    <a:gd name="T2" fmla="*/ 134938 w 255"/>
                    <a:gd name="T3" fmla="*/ 449263 h 283"/>
                    <a:gd name="T4" fmla="*/ 44450 w 255"/>
                    <a:gd name="T5" fmla="*/ 269875 h 283"/>
                    <a:gd name="T6" fmla="*/ 0 w 255"/>
                    <a:gd name="T7" fmla="*/ 134938 h 283"/>
                    <a:gd name="T8" fmla="*/ 90488 w 255"/>
                    <a:gd name="T9" fmla="*/ 88900 h 283"/>
                    <a:gd name="T10" fmla="*/ 179388 w 255"/>
                    <a:gd name="T11" fmla="*/ 0 h 283"/>
                    <a:gd name="T12" fmla="*/ 314325 w 255"/>
                    <a:gd name="T13" fmla="*/ 88900 h 283"/>
                    <a:gd name="T14" fmla="*/ 314325 w 255"/>
                    <a:gd name="T15" fmla="*/ 179388 h 283"/>
                    <a:gd name="T16" fmla="*/ 404813 w 255"/>
                    <a:gd name="T17" fmla="*/ 269875 h 28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55" h="283">
                      <a:moveTo>
                        <a:pt x="255" y="170"/>
                      </a:moveTo>
                      <a:lnTo>
                        <a:pt x="85" y="283"/>
                      </a:lnTo>
                      <a:lnTo>
                        <a:pt x="28" y="170"/>
                      </a:lnTo>
                      <a:lnTo>
                        <a:pt x="0" y="85"/>
                      </a:lnTo>
                      <a:lnTo>
                        <a:pt x="57" y="56"/>
                      </a:lnTo>
                      <a:lnTo>
                        <a:pt x="113" y="0"/>
                      </a:lnTo>
                      <a:lnTo>
                        <a:pt x="198" y="56"/>
                      </a:lnTo>
                      <a:lnTo>
                        <a:pt x="198" y="113"/>
                      </a:lnTo>
                      <a:lnTo>
                        <a:pt x="255" y="17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41" name="Freeform 74"/>
                <p:cNvSpPr>
                  <a:spLocks/>
                </p:cNvSpPr>
                <p:nvPr/>
              </p:nvSpPr>
              <p:spPr bwMode="auto">
                <a:xfrm>
                  <a:off x="2979738" y="6330950"/>
                  <a:ext cx="360362" cy="269875"/>
                </a:xfrm>
                <a:custGeom>
                  <a:avLst/>
                  <a:gdLst>
                    <a:gd name="T0" fmla="*/ 225425 w 227"/>
                    <a:gd name="T1" fmla="*/ 0 h 170"/>
                    <a:gd name="T2" fmla="*/ 90487 w 227"/>
                    <a:gd name="T3" fmla="*/ 44450 h 170"/>
                    <a:gd name="T4" fmla="*/ 90487 w 227"/>
                    <a:gd name="T5" fmla="*/ 134938 h 170"/>
                    <a:gd name="T6" fmla="*/ 0 w 227"/>
                    <a:gd name="T7" fmla="*/ 179388 h 170"/>
                    <a:gd name="T8" fmla="*/ 0 w 227"/>
                    <a:gd name="T9" fmla="*/ 269875 h 170"/>
                    <a:gd name="T10" fmla="*/ 90487 w 227"/>
                    <a:gd name="T11" fmla="*/ 225425 h 170"/>
                    <a:gd name="T12" fmla="*/ 134937 w 227"/>
                    <a:gd name="T13" fmla="*/ 179388 h 170"/>
                    <a:gd name="T14" fmla="*/ 225425 w 227"/>
                    <a:gd name="T15" fmla="*/ 225425 h 170"/>
                    <a:gd name="T16" fmla="*/ 271462 w 227"/>
                    <a:gd name="T17" fmla="*/ 179388 h 170"/>
                    <a:gd name="T18" fmla="*/ 315912 w 227"/>
                    <a:gd name="T19" fmla="*/ 225425 h 170"/>
                    <a:gd name="T20" fmla="*/ 360362 w 227"/>
                    <a:gd name="T21" fmla="*/ 134938 h 170"/>
                    <a:gd name="T22" fmla="*/ 225425 w 227"/>
                    <a:gd name="T23" fmla="*/ 0 h 17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27" h="170">
                      <a:moveTo>
                        <a:pt x="142" y="0"/>
                      </a:moveTo>
                      <a:lnTo>
                        <a:pt x="57" y="28"/>
                      </a:lnTo>
                      <a:lnTo>
                        <a:pt x="57" y="85"/>
                      </a:lnTo>
                      <a:lnTo>
                        <a:pt x="0" y="113"/>
                      </a:lnTo>
                      <a:lnTo>
                        <a:pt x="0" y="170"/>
                      </a:lnTo>
                      <a:lnTo>
                        <a:pt x="57" y="142"/>
                      </a:lnTo>
                      <a:lnTo>
                        <a:pt x="85" y="113"/>
                      </a:lnTo>
                      <a:lnTo>
                        <a:pt x="142" y="142"/>
                      </a:lnTo>
                      <a:lnTo>
                        <a:pt x="171" y="113"/>
                      </a:lnTo>
                      <a:lnTo>
                        <a:pt x="199" y="142"/>
                      </a:lnTo>
                      <a:lnTo>
                        <a:pt x="227" y="85"/>
                      </a:lnTo>
                      <a:lnTo>
                        <a:pt x="142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42" name="Freeform 75"/>
                <p:cNvSpPr>
                  <a:spLocks/>
                </p:cNvSpPr>
                <p:nvPr/>
              </p:nvSpPr>
              <p:spPr bwMode="auto">
                <a:xfrm>
                  <a:off x="2935288" y="6240463"/>
                  <a:ext cx="269875" cy="269875"/>
                </a:xfrm>
                <a:custGeom>
                  <a:avLst/>
                  <a:gdLst>
                    <a:gd name="T0" fmla="*/ 44450 w 170"/>
                    <a:gd name="T1" fmla="*/ 269875 h 170"/>
                    <a:gd name="T2" fmla="*/ 0 w 170"/>
                    <a:gd name="T3" fmla="*/ 134938 h 170"/>
                    <a:gd name="T4" fmla="*/ 90488 w 170"/>
                    <a:gd name="T5" fmla="*/ 0 h 170"/>
                    <a:gd name="T6" fmla="*/ 269875 w 170"/>
                    <a:gd name="T7" fmla="*/ 90488 h 170"/>
                    <a:gd name="T8" fmla="*/ 134938 w 170"/>
                    <a:gd name="T9" fmla="*/ 134938 h 170"/>
                    <a:gd name="T10" fmla="*/ 134938 w 170"/>
                    <a:gd name="T11" fmla="*/ 225425 h 170"/>
                    <a:gd name="T12" fmla="*/ 44450 w 170"/>
                    <a:gd name="T13" fmla="*/ 269875 h 17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70" h="170">
                      <a:moveTo>
                        <a:pt x="28" y="170"/>
                      </a:moveTo>
                      <a:lnTo>
                        <a:pt x="0" y="85"/>
                      </a:lnTo>
                      <a:lnTo>
                        <a:pt x="57" y="0"/>
                      </a:lnTo>
                      <a:lnTo>
                        <a:pt x="170" y="57"/>
                      </a:lnTo>
                      <a:lnTo>
                        <a:pt x="85" y="85"/>
                      </a:lnTo>
                      <a:lnTo>
                        <a:pt x="85" y="142"/>
                      </a:lnTo>
                      <a:lnTo>
                        <a:pt x="28" y="17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43" name="Freeform 76"/>
                <p:cNvSpPr>
                  <a:spLocks/>
                </p:cNvSpPr>
                <p:nvPr/>
              </p:nvSpPr>
              <p:spPr bwMode="auto">
                <a:xfrm>
                  <a:off x="2305050" y="6015038"/>
                  <a:ext cx="450850" cy="630237"/>
                </a:xfrm>
                <a:custGeom>
                  <a:avLst/>
                  <a:gdLst>
                    <a:gd name="T0" fmla="*/ 0 w 284"/>
                    <a:gd name="T1" fmla="*/ 46037 h 397"/>
                    <a:gd name="T2" fmla="*/ 90488 w 284"/>
                    <a:gd name="T3" fmla="*/ 0 h 397"/>
                    <a:gd name="T4" fmla="*/ 180975 w 284"/>
                    <a:gd name="T5" fmla="*/ 46037 h 397"/>
                    <a:gd name="T6" fmla="*/ 315913 w 284"/>
                    <a:gd name="T7" fmla="*/ 46037 h 397"/>
                    <a:gd name="T8" fmla="*/ 360363 w 284"/>
                    <a:gd name="T9" fmla="*/ 46037 h 397"/>
                    <a:gd name="T10" fmla="*/ 404813 w 284"/>
                    <a:gd name="T11" fmla="*/ 90487 h 397"/>
                    <a:gd name="T12" fmla="*/ 450850 w 284"/>
                    <a:gd name="T13" fmla="*/ 90487 h 397"/>
                    <a:gd name="T14" fmla="*/ 450850 w 284"/>
                    <a:gd name="T15" fmla="*/ 271462 h 397"/>
                    <a:gd name="T16" fmla="*/ 404813 w 284"/>
                    <a:gd name="T17" fmla="*/ 271462 h 397"/>
                    <a:gd name="T18" fmla="*/ 360363 w 284"/>
                    <a:gd name="T19" fmla="*/ 450850 h 397"/>
                    <a:gd name="T20" fmla="*/ 360363 w 284"/>
                    <a:gd name="T21" fmla="*/ 541337 h 397"/>
                    <a:gd name="T22" fmla="*/ 315913 w 284"/>
                    <a:gd name="T23" fmla="*/ 630237 h 397"/>
                    <a:gd name="T24" fmla="*/ 269875 w 284"/>
                    <a:gd name="T25" fmla="*/ 450850 h 397"/>
                    <a:gd name="T26" fmla="*/ 180975 w 284"/>
                    <a:gd name="T27" fmla="*/ 495300 h 397"/>
                    <a:gd name="T28" fmla="*/ 46038 w 284"/>
                    <a:gd name="T29" fmla="*/ 450850 h 397"/>
                    <a:gd name="T30" fmla="*/ 46038 w 284"/>
                    <a:gd name="T31" fmla="*/ 360362 h 397"/>
                    <a:gd name="T32" fmla="*/ 90488 w 284"/>
                    <a:gd name="T33" fmla="*/ 315912 h 397"/>
                    <a:gd name="T34" fmla="*/ 0 w 284"/>
                    <a:gd name="T35" fmla="*/ 46037 h 39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284" h="397">
                      <a:moveTo>
                        <a:pt x="0" y="29"/>
                      </a:moveTo>
                      <a:lnTo>
                        <a:pt x="57" y="0"/>
                      </a:lnTo>
                      <a:lnTo>
                        <a:pt x="114" y="29"/>
                      </a:lnTo>
                      <a:lnTo>
                        <a:pt x="199" y="29"/>
                      </a:lnTo>
                      <a:lnTo>
                        <a:pt x="227" y="29"/>
                      </a:lnTo>
                      <a:lnTo>
                        <a:pt x="255" y="57"/>
                      </a:lnTo>
                      <a:lnTo>
                        <a:pt x="284" y="57"/>
                      </a:lnTo>
                      <a:lnTo>
                        <a:pt x="284" y="171"/>
                      </a:lnTo>
                      <a:lnTo>
                        <a:pt x="255" y="171"/>
                      </a:lnTo>
                      <a:lnTo>
                        <a:pt x="227" y="284"/>
                      </a:lnTo>
                      <a:lnTo>
                        <a:pt x="227" y="341"/>
                      </a:lnTo>
                      <a:lnTo>
                        <a:pt x="199" y="397"/>
                      </a:lnTo>
                      <a:lnTo>
                        <a:pt x="170" y="284"/>
                      </a:lnTo>
                      <a:lnTo>
                        <a:pt x="114" y="312"/>
                      </a:lnTo>
                      <a:lnTo>
                        <a:pt x="29" y="284"/>
                      </a:lnTo>
                      <a:lnTo>
                        <a:pt x="29" y="227"/>
                      </a:lnTo>
                      <a:lnTo>
                        <a:pt x="57" y="199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44" name="Freeform 77"/>
                <p:cNvSpPr>
                  <a:spLocks/>
                </p:cNvSpPr>
                <p:nvPr/>
              </p:nvSpPr>
              <p:spPr bwMode="auto">
                <a:xfrm>
                  <a:off x="2665413" y="6105525"/>
                  <a:ext cx="360362" cy="495300"/>
                </a:xfrm>
                <a:custGeom>
                  <a:avLst/>
                  <a:gdLst>
                    <a:gd name="T0" fmla="*/ 90487 w 227"/>
                    <a:gd name="T1" fmla="*/ 0 h 312"/>
                    <a:gd name="T2" fmla="*/ 225425 w 227"/>
                    <a:gd name="T3" fmla="*/ 134938 h 312"/>
                    <a:gd name="T4" fmla="*/ 269875 w 227"/>
                    <a:gd name="T5" fmla="*/ 90488 h 312"/>
                    <a:gd name="T6" fmla="*/ 360362 w 227"/>
                    <a:gd name="T7" fmla="*/ 134938 h 312"/>
                    <a:gd name="T8" fmla="*/ 269875 w 227"/>
                    <a:gd name="T9" fmla="*/ 269875 h 312"/>
                    <a:gd name="T10" fmla="*/ 314325 w 227"/>
                    <a:gd name="T11" fmla="*/ 404813 h 312"/>
                    <a:gd name="T12" fmla="*/ 314325 w 227"/>
                    <a:gd name="T13" fmla="*/ 495300 h 312"/>
                    <a:gd name="T14" fmla="*/ 269875 w 227"/>
                    <a:gd name="T15" fmla="*/ 360363 h 312"/>
                    <a:gd name="T16" fmla="*/ 179387 w 227"/>
                    <a:gd name="T17" fmla="*/ 360363 h 312"/>
                    <a:gd name="T18" fmla="*/ 134937 w 227"/>
                    <a:gd name="T19" fmla="*/ 404813 h 312"/>
                    <a:gd name="T20" fmla="*/ 0 w 227"/>
                    <a:gd name="T21" fmla="*/ 360363 h 312"/>
                    <a:gd name="T22" fmla="*/ 44450 w 227"/>
                    <a:gd name="T23" fmla="*/ 180975 h 312"/>
                    <a:gd name="T24" fmla="*/ 90487 w 227"/>
                    <a:gd name="T25" fmla="*/ 180975 h 312"/>
                    <a:gd name="T26" fmla="*/ 90487 w 227"/>
                    <a:gd name="T27" fmla="*/ 0 h 312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227" h="312">
                      <a:moveTo>
                        <a:pt x="57" y="0"/>
                      </a:moveTo>
                      <a:lnTo>
                        <a:pt x="142" y="85"/>
                      </a:lnTo>
                      <a:lnTo>
                        <a:pt x="170" y="57"/>
                      </a:lnTo>
                      <a:lnTo>
                        <a:pt x="227" y="85"/>
                      </a:lnTo>
                      <a:lnTo>
                        <a:pt x="170" y="170"/>
                      </a:lnTo>
                      <a:lnTo>
                        <a:pt x="198" y="255"/>
                      </a:lnTo>
                      <a:lnTo>
                        <a:pt x="198" y="312"/>
                      </a:lnTo>
                      <a:lnTo>
                        <a:pt x="170" y="227"/>
                      </a:lnTo>
                      <a:lnTo>
                        <a:pt x="113" y="227"/>
                      </a:lnTo>
                      <a:lnTo>
                        <a:pt x="85" y="255"/>
                      </a:lnTo>
                      <a:lnTo>
                        <a:pt x="0" y="227"/>
                      </a:lnTo>
                      <a:lnTo>
                        <a:pt x="28" y="114"/>
                      </a:lnTo>
                      <a:lnTo>
                        <a:pt x="57" y="114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45" name="Freeform 78"/>
                <p:cNvSpPr>
                  <a:spLocks/>
                </p:cNvSpPr>
                <p:nvPr/>
              </p:nvSpPr>
              <p:spPr bwMode="auto">
                <a:xfrm>
                  <a:off x="2395538" y="5791200"/>
                  <a:ext cx="225425" cy="269875"/>
                </a:xfrm>
                <a:custGeom>
                  <a:avLst/>
                  <a:gdLst>
                    <a:gd name="T0" fmla="*/ 0 w 142"/>
                    <a:gd name="T1" fmla="*/ 223838 h 170"/>
                    <a:gd name="T2" fmla="*/ 134938 w 142"/>
                    <a:gd name="T3" fmla="*/ 134938 h 170"/>
                    <a:gd name="T4" fmla="*/ 179388 w 142"/>
                    <a:gd name="T5" fmla="*/ 0 h 170"/>
                    <a:gd name="T6" fmla="*/ 225425 w 142"/>
                    <a:gd name="T7" fmla="*/ 179388 h 170"/>
                    <a:gd name="T8" fmla="*/ 225425 w 142"/>
                    <a:gd name="T9" fmla="*/ 269875 h 170"/>
                    <a:gd name="T10" fmla="*/ 90488 w 142"/>
                    <a:gd name="T11" fmla="*/ 269875 h 170"/>
                    <a:gd name="T12" fmla="*/ 0 w 142"/>
                    <a:gd name="T13" fmla="*/ 223838 h 17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42" h="170">
                      <a:moveTo>
                        <a:pt x="0" y="141"/>
                      </a:moveTo>
                      <a:lnTo>
                        <a:pt x="85" y="85"/>
                      </a:lnTo>
                      <a:lnTo>
                        <a:pt x="113" y="0"/>
                      </a:lnTo>
                      <a:lnTo>
                        <a:pt x="142" y="113"/>
                      </a:lnTo>
                      <a:lnTo>
                        <a:pt x="142" y="170"/>
                      </a:lnTo>
                      <a:lnTo>
                        <a:pt x="57" y="170"/>
                      </a:lnTo>
                      <a:lnTo>
                        <a:pt x="0" y="141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46" name="Freeform 79"/>
                <p:cNvSpPr>
                  <a:spLocks/>
                </p:cNvSpPr>
                <p:nvPr/>
              </p:nvSpPr>
              <p:spPr bwMode="auto">
                <a:xfrm>
                  <a:off x="2755900" y="5835650"/>
                  <a:ext cx="449263" cy="404813"/>
                </a:xfrm>
                <a:custGeom>
                  <a:avLst/>
                  <a:gdLst>
                    <a:gd name="T0" fmla="*/ 0 w 283"/>
                    <a:gd name="T1" fmla="*/ 269875 h 255"/>
                    <a:gd name="T2" fmla="*/ 0 w 283"/>
                    <a:gd name="T3" fmla="*/ 179388 h 255"/>
                    <a:gd name="T4" fmla="*/ 134938 w 283"/>
                    <a:gd name="T5" fmla="*/ 179388 h 255"/>
                    <a:gd name="T6" fmla="*/ 223838 w 283"/>
                    <a:gd name="T7" fmla="*/ 0 h 255"/>
                    <a:gd name="T8" fmla="*/ 314325 w 283"/>
                    <a:gd name="T9" fmla="*/ 0 h 255"/>
                    <a:gd name="T10" fmla="*/ 404813 w 283"/>
                    <a:gd name="T11" fmla="*/ 44450 h 255"/>
                    <a:gd name="T12" fmla="*/ 449263 w 283"/>
                    <a:gd name="T13" fmla="*/ 134938 h 255"/>
                    <a:gd name="T14" fmla="*/ 358775 w 283"/>
                    <a:gd name="T15" fmla="*/ 179388 h 255"/>
                    <a:gd name="T16" fmla="*/ 358775 w 283"/>
                    <a:gd name="T17" fmla="*/ 269875 h 255"/>
                    <a:gd name="T18" fmla="*/ 269875 w 283"/>
                    <a:gd name="T19" fmla="*/ 404813 h 255"/>
                    <a:gd name="T20" fmla="*/ 179388 w 283"/>
                    <a:gd name="T21" fmla="*/ 360363 h 255"/>
                    <a:gd name="T22" fmla="*/ 134938 w 283"/>
                    <a:gd name="T23" fmla="*/ 404813 h 255"/>
                    <a:gd name="T24" fmla="*/ 0 w 283"/>
                    <a:gd name="T25" fmla="*/ 269875 h 255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83" h="255">
                      <a:moveTo>
                        <a:pt x="0" y="170"/>
                      </a:moveTo>
                      <a:lnTo>
                        <a:pt x="0" y="113"/>
                      </a:lnTo>
                      <a:lnTo>
                        <a:pt x="85" y="113"/>
                      </a:lnTo>
                      <a:lnTo>
                        <a:pt x="141" y="0"/>
                      </a:lnTo>
                      <a:lnTo>
                        <a:pt x="198" y="0"/>
                      </a:lnTo>
                      <a:lnTo>
                        <a:pt x="255" y="28"/>
                      </a:lnTo>
                      <a:lnTo>
                        <a:pt x="283" y="85"/>
                      </a:lnTo>
                      <a:lnTo>
                        <a:pt x="226" y="113"/>
                      </a:lnTo>
                      <a:lnTo>
                        <a:pt x="226" y="170"/>
                      </a:lnTo>
                      <a:lnTo>
                        <a:pt x="170" y="255"/>
                      </a:lnTo>
                      <a:lnTo>
                        <a:pt x="113" y="227"/>
                      </a:lnTo>
                      <a:lnTo>
                        <a:pt x="85" y="255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47" name="Freeform 80"/>
                <p:cNvSpPr>
                  <a:spLocks/>
                </p:cNvSpPr>
                <p:nvPr/>
              </p:nvSpPr>
              <p:spPr bwMode="auto">
                <a:xfrm>
                  <a:off x="2979738" y="5565775"/>
                  <a:ext cx="406400" cy="404813"/>
                </a:xfrm>
                <a:custGeom>
                  <a:avLst/>
                  <a:gdLst>
                    <a:gd name="T0" fmla="*/ 406400 w 256"/>
                    <a:gd name="T1" fmla="*/ 134938 h 255"/>
                    <a:gd name="T2" fmla="*/ 360363 w 256"/>
                    <a:gd name="T3" fmla="*/ 269875 h 255"/>
                    <a:gd name="T4" fmla="*/ 360363 w 256"/>
                    <a:gd name="T5" fmla="*/ 314325 h 255"/>
                    <a:gd name="T6" fmla="*/ 271463 w 256"/>
                    <a:gd name="T7" fmla="*/ 314325 h 255"/>
                    <a:gd name="T8" fmla="*/ 225425 w 256"/>
                    <a:gd name="T9" fmla="*/ 404813 h 255"/>
                    <a:gd name="T10" fmla="*/ 180975 w 256"/>
                    <a:gd name="T11" fmla="*/ 314325 h 255"/>
                    <a:gd name="T12" fmla="*/ 90488 w 256"/>
                    <a:gd name="T13" fmla="*/ 269875 h 255"/>
                    <a:gd name="T14" fmla="*/ 90488 w 256"/>
                    <a:gd name="T15" fmla="*/ 225425 h 255"/>
                    <a:gd name="T16" fmla="*/ 0 w 256"/>
                    <a:gd name="T17" fmla="*/ 134938 h 255"/>
                    <a:gd name="T18" fmla="*/ 0 w 256"/>
                    <a:gd name="T19" fmla="*/ 44450 h 255"/>
                    <a:gd name="T20" fmla="*/ 90488 w 256"/>
                    <a:gd name="T21" fmla="*/ 0 h 255"/>
                    <a:gd name="T22" fmla="*/ 134938 w 256"/>
                    <a:gd name="T23" fmla="*/ 44450 h 255"/>
                    <a:gd name="T24" fmla="*/ 225425 w 256"/>
                    <a:gd name="T25" fmla="*/ 0 h 255"/>
                    <a:gd name="T26" fmla="*/ 360363 w 256"/>
                    <a:gd name="T27" fmla="*/ 0 h 255"/>
                    <a:gd name="T28" fmla="*/ 406400 w 256"/>
                    <a:gd name="T29" fmla="*/ 134938 h 255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256" h="255">
                      <a:moveTo>
                        <a:pt x="256" y="85"/>
                      </a:moveTo>
                      <a:lnTo>
                        <a:pt x="227" y="170"/>
                      </a:lnTo>
                      <a:lnTo>
                        <a:pt x="227" y="198"/>
                      </a:lnTo>
                      <a:lnTo>
                        <a:pt x="171" y="198"/>
                      </a:lnTo>
                      <a:lnTo>
                        <a:pt x="142" y="255"/>
                      </a:lnTo>
                      <a:lnTo>
                        <a:pt x="114" y="198"/>
                      </a:lnTo>
                      <a:lnTo>
                        <a:pt x="57" y="170"/>
                      </a:lnTo>
                      <a:lnTo>
                        <a:pt x="57" y="142"/>
                      </a:lnTo>
                      <a:lnTo>
                        <a:pt x="0" y="85"/>
                      </a:lnTo>
                      <a:lnTo>
                        <a:pt x="0" y="28"/>
                      </a:lnTo>
                      <a:lnTo>
                        <a:pt x="57" y="0"/>
                      </a:lnTo>
                      <a:lnTo>
                        <a:pt x="85" y="28"/>
                      </a:lnTo>
                      <a:lnTo>
                        <a:pt x="142" y="0"/>
                      </a:lnTo>
                      <a:lnTo>
                        <a:pt x="227" y="0"/>
                      </a:lnTo>
                      <a:lnTo>
                        <a:pt x="256" y="8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48" name="Freeform 81"/>
                <p:cNvSpPr>
                  <a:spLocks/>
                </p:cNvSpPr>
                <p:nvPr/>
              </p:nvSpPr>
              <p:spPr bwMode="auto">
                <a:xfrm>
                  <a:off x="2755900" y="5475288"/>
                  <a:ext cx="314325" cy="360362"/>
                </a:xfrm>
                <a:custGeom>
                  <a:avLst/>
                  <a:gdLst>
                    <a:gd name="T0" fmla="*/ 223838 w 198"/>
                    <a:gd name="T1" fmla="*/ 360362 h 227"/>
                    <a:gd name="T2" fmla="*/ 314325 w 198"/>
                    <a:gd name="T3" fmla="*/ 360362 h 227"/>
                    <a:gd name="T4" fmla="*/ 314325 w 198"/>
                    <a:gd name="T5" fmla="*/ 315912 h 227"/>
                    <a:gd name="T6" fmla="*/ 223838 w 198"/>
                    <a:gd name="T7" fmla="*/ 225425 h 227"/>
                    <a:gd name="T8" fmla="*/ 223838 w 198"/>
                    <a:gd name="T9" fmla="*/ 134937 h 227"/>
                    <a:gd name="T10" fmla="*/ 314325 w 198"/>
                    <a:gd name="T11" fmla="*/ 90487 h 227"/>
                    <a:gd name="T12" fmla="*/ 269875 w 198"/>
                    <a:gd name="T13" fmla="*/ 46037 h 227"/>
                    <a:gd name="T14" fmla="*/ 179388 w 198"/>
                    <a:gd name="T15" fmla="*/ 0 h 227"/>
                    <a:gd name="T16" fmla="*/ 134938 w 198"/>
                    <a:gd name="T17" fmla="*/ 46037 h 227"/>
                    <a:gd name="T18" fmla="*/ 44450 w 198"/>
                    <a:gd name="T19" fmla="*/ 46037 h 227"/>
                    <a:gd name="T20" fmla="*/ 44450 w 198"/>
                    <a:gd name="T21" fmla="*/ 134937 h 227"/>
                    <a:gd name="T22" fmla="*/ 0 w 198"/>
                    <a:gd name="T23" fmla="*/ 180975 h 227"/>
                    <a:gd name="T24" fmla="*/ 88900 w 198"/>
                    <a:gd name="T25" fmla="*/ 225425 h 227"/>
                    <a:gd name="T26" fmla="*/ 179388 w 198"/>
                    <a:gd name="T27" fmla="*/ 360362 h 227"/>
                    <a:gd name="T28" fmla="*/ 223838 w 198"/>
                    <a:gd name="T29" fmla="*/ 360362 h 22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98" h="227">
                      <a:moveTo>
                        <a:pt x="141" y="227"/>
                      </a:moveTo>
                      <a:lnTo>
                        <a:pt x="198" y="227"/>
                      </a:lnTo>
                      <a:lnTo>
                        <a:pt x="198" y="199"/>
                      </a:lnTo>
                      <a:lnTo>
                        <a:pt x="141" y="142"/>
                      </a:lnTo>
                      <a:lnTo>
                        <a:pt x="141" y="85"/>
                      </a:lnTo>
                      <a:lnTo>
                        <a:pt x="198" y="57"/>
                      </a:lnTo>
                      <a:lnTo>
                        <a:pt x="170" y="29"/>
                      </a:lnTo>
                      <a:lnTo>
                        <a:pt x="113" y="0"/>
                      </a:lnTo>
                      <a:lnTo>
                        <a:pt x="85" y="29"/>
                      </a:lnTo>
                      <a:lnTo>
                        <a:pt x="28" y="29"/>
                      </a:lnTo>
                      <a:lnTo>
                        <a:pt x="28" y="85"/>
                      </a:lnTo>
                      <a:lnTo>
                        <a:pt x="0" y="114"/>
                      </a:lnTo>
                      <a:lnTo>
                        <a:pt x="56" y="142"/>
                      </a:lnTo>
                      <a:lnTo>
                        <a:pt x="113" y="227"/>
                      </a:lnTo>
                      <a:lnTo>
                        <a:pt x="141" y="227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49" name="Freeform 82"/>
                <p:cNvSpPr>
                  <a:spLocks/>
                </p:cNvSpPr>
                <p:nvPr/>
              </p:nvSpPr>
              <p:spPr bwMode="auto">
                <a:xfrm>
                  <a:off x="2574925" y="5656263"/>
                  <a:ext cx="404813" cy="449262"/>
                </a:xfrm>
                <a:custGeom>
                  <a:avLst/>
                  <a:gdLst>
                    <a:gd name="T0" fmla="*/ 180975 w 255"/>
                    <a:gd name="T1" fmla="*/ 0 h 283"/>
                    <a:gd name="T2" fmla="*/ 134938 w 255"/>
                    <a:gd name="T3" fmla="*/ 0 h 283"/>
                    <a:gd name="T4" fmla="*/ 46038 w 255"/>
                    <a:gd name="T5" fmla="*/ 44450 h 283"/>
                    <a:gd name="T6" fmla="*/ 0 w 255"/>
                    <a:gd name="T7" fmla="*/ 134937 h 283"/>
                    <a:gd name="T8" fmla="*/ 46038 w 255"/>
                    <a:gd name="T9" fmla="*/ 314325 h 283"/>
                    <a:gd name="T10" fmla="*/ 46038 w 255"/>
                    <a:gd name="T11" fmla="*/ 404812 h 283"/>
                    <a:gd name="T12" fmla="*/ 90488 w 255"/>
                    <a:gd name="T13" fmla="*/ 404812 h 283"/>
                    <a:gd name="T14" fmla="*/ 134938 w 255"/>
                    <a:gd name="T15" fmla="*/ 449262 h 283"/>
                    <a:gd name="T16" fmla="*/ 180975 w 255"/>
                    <a:gd name="T17" fmla="*/ 449262 h 283"/>
                    <a:gd name="T18" fmla="*/ 180975 w 255"/>
                    <a:gd name="T19" fmla="*/ 358775 h 283"/>
                    <a:gd name="T20" fmla="*/ 315913 w 255"/>
                    <a:gd name="T21" fmla="*/ 358775 h 283"/>
                    <a:gd name="T22" fmla="*/ 404813 w 255"/>
                    <a:gd name="T23" fmla="*/ 179387 h 283"/>
                    <a:gd name="T24" fmla="*/ 360363 w 255"/>
                    <a:gd name="T25" fmla="*/ 179387 h 283"/>
                    <a:gd name="T26" fmla="*/ 269875 w 255"/>
                    <a:gd name="T27" fmla="*/ 44450 h 283"/>
                    <a:gd name="T28" fmla="*/ 180975 w 255"/>
                    <a:gd name="T29" fmla="*/ 0 h 283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255" h="283">
                      <a:moveTo>
                        <a:pt x="114" y="0"/>
                      </a:moveTo>
                      <a:lnTo>
                        <a:pt x="85" y="0"/>
                      </a:lnTo>
                      <a:lnTo>
                        <a:pt x="29" y="28"/>
                      </a:lnTo>
                      <a:lnTo>
                        <a:pt x="0" y="85"/>
                      </a:lnTo>
                      <a:lnTo>
                        <a:pt x="29" y="198"/>
                      </a:lnTo>
                      <a:lnTo>
                        <a:pt x="29" y="255"/>
                      </a:lnTo>
                      <a:lnTo>
                        <a:pt x="57" y="255"/>
                      </a:lnTo>
                      <a:lnTo>
                        <a:pt x="85" y="283"/>
                      </a:lnTo>
                      <a:lnTo>
                        <a:pt x="114" y="283"/>
                      </a:lnTo>
                      <a:lnTo>
                        <a:pt x="114" y="226"/>
                      </a:lnTo>
                      <a:lnTo>
                        <a:pt x="199" y="226"/>
                      </a:lnTo>
                      <a:lnTo>
                        <a:pt x="255" y="113"/>
                      </a:lnTo>
                      <a:lnTo>
                        <a:pt x="227" y="113"/>
                      </a:lnTo>
                      <a:lnTo>
                        <a:pt x="170" y="28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50" name="Freeform 83"/>
                <p:cNvSpPr>
                  <a:spLocks/>
                </p:cNvSpPr>
                <p:nvPr/>
              </p:nvSpPr>
              <p:spPr bwMode="auto">
                <a:xfrm>
                  <a:off x="2439988" y="5430838"/>
                  <a:ext cx="269875" cy="360362"/>
                </a:xfrm>
                <a:custGeom>
                  <a:avLst/>
                  <a:gdLst>
                    <a:gd name="T0" fmla="*/ 269875 w 170"/>
                    <a:gd name="T1" fmla="*/ 225425 h 227"/>
                    <a:gd name="T2" fmla="*/ 225425 w 170"/>
                    <a:gd name="T3" fmla="*/ 134937 h 227"/>
                    <a:gd name="T4" fmla="*/ 225425 w 170"/>
                    <a:gd name="T5" fmla="*/ 44450 h 227"/>
                    <a:gd name="T6" fmla="*/ 180975 w 170"/>
                    <a:gd name="T7" fmla="*/ 0 h 227"/>
                    <a:gd name="T8" fmla="*/ 134938 w 170"/>
                    <a:gd name="T9" fmla="*/ 90487 h 227"/>
                    <a:gd name="T10" fmla="*/ 46038 w 170"/>
                    <a:gd name="T11" fmla="*/ 90487 h 227"/>
                    <a:gd name="T12" fmla="*/ 0 w 170"/>
                    <a:gd name="T13" fmla="*/ 179387 h 227"/>
                    <a:gd name="T14" fmla="*/ 134938 w 170"/>
                    <a:gd name="T15" fmla="*/ 360362 h 227"/>
                    <a:gd name="T16" fmla="*/ 180975 w 170"/>
                    <a:gd name="T17" fmla="*/ 269875 h 227"/>
                    <a:gd name="T18" fmla="*/ 269875 w 170"/>
                    <a:gd name="T19" fmla="*/ 225425 h 22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70" h="227">
                      <a:moveTo>
                        <a:pt x="170" y="142"/>
                      </a:moveTo>
                      <a:lnTo>
                        <a:pt x="142" y="85"/>
                      </a:lnTo>
                      <a:lnTo>
                        <a:pt x="142" y="28"/>
                      </a:lnTo>
                      <a:lnTo>
                        <a:pt x="114" y="0"/>
                      </a:lnTo>
                      <a:lnTo>
                        <a:pt x="85" y="57"/>
                      </a:lnTo>
                      <a:lnTo>
                        <a:pt x="29" y="57"/>
                      </a:lnTo>
                      <a:lnTo>
                        <a:pt x="0" y="113"/>
                      </a:lnTo>
                      <a:lnTo>
                        <a:pt x="85" y="227"/>
                      </a:lnTo>
                      <a:lnTo>
                        <a:pt x="114" y="170"/>
                      </a:lnTo>
                      <a:lnTo>
                        <a:pt x="170" y="142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51" name="Freeform 84"/>
                <p:cNvSpPr>
                  <a:spLocks/>
                </p:cNvSpPr>
                <p:nvPr/>
              </p:nvSpPr>
              <p:spPr bwMode="auto">
                <a:xfrm>
                  <a:off x="2260600" y="5205413"/>
                  <a:ext cx="360363" cy="404812"/>
                </a:xfrm>
                <a:custGeom>
                  <a:avLst/>
                  <a:gdLst>
                    <a:gd name="T0" fmla="*/ 179388 w 227"/>
                    <a:gd name="T1" fmla="*/ 404812 h 255"/>
                    <a:gd name="T2" fmla="*/ 0 w 227"/>
                    <a:gd name="T3" fmla="*/ 225425 h 255"/>
                    <a:gd name="T4" fmla="*/ 44450 w 227"/>
                    <a:gd name="T5" fmla="*/ 0 h 255"/>
                    <a:gd name="T6" fmla="*/ 90488 w 227"/>
                    <a:gd name="T7" fmla="*/ 90487 h 255"/>
                    <a:gd name="T8" fmla="*/ 179388 w 227"/>
                    <a:gd name="T9" fmla="*/ 134937 h 255"/>
                    <a:gd name="T10" fmla="*/ 269875 w 227"/>
                    <a:gd name="T11" fmla="*/ 90487 h 255"/>
                    <a:gd name="T12" fmla="*/ 314325 w 227"/>
                    <a:gd name="T13" fmla="*/ 180975 h 255"/>
                    <a:gd name="T14" fmla="*/ 360363 w 227"/>
                    <a:gd name="T15" fmla="*/ 180975 h 255"/>
                    <a:gd name="T16" fmla="*/ 360363 w 227"/>
                    <a:gd name="T17" fmla="*/ 225425 h 255"/>
                    <a:gd name="T18" fmla="*/ 314325 w 227"/>
                    <a:gd name="T19" fmla="*/ 315912 h 255"/>
                    <a:gd name="T20" fmla="*/ 225425 w 227"/>
                    <a:gd name="T21" fmla="*/ 315912 h 255"/>
                    <a:gd name="T22" fmla="*/ 179388 w 227"/>
                    <a:gd name="T23" fmla="*/ 404812 h 25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27" h="255">
                      <a:moveTo>
                        <a:pt x="113" y="255"/>
                      </a:moveTo>
                      <a:lnTo>
                        <a:pt x="0" y="142"/>
                      </a:lnTo>
                      <a:lnTo>
                        <a:pt x="28" y="0"/>
                      </a:lnTo>
                      <a:lnTo>
                        <a:pt x="57" y="57"/>
                      </a:lnTo>
                      <a:lnTo>
                        <a:pt x="113" y="85"/>
                      </a:lnTo>
                      <a:lnTo>
                        <a:pt x="170" y="57"/>
                      </a:lnTo>
                      <a:lnTo>
                        <a:pt x="198" y="114"/>
                      </a:lnTo>
                      <a:lnTo>
                        <a:pt x="227" y="114"/>
                      </a:lnTo>
                      <a:lnTo>
                        <a:pt x="227" y="142"/>
                      </a:lnTo>
                      <a:lnTo>
                        <a:pt x="198" y="199"/>
                      </a:lnTo>
                      <a:lnTo>
                        <a:pt x="142" y="199"/>
                      </a:lnTo>
                      <a:lnTo>
                        <a:pt x="113" y="25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52" name="Freeform 85"/>
                <p:cNvSpPr>
                  <a:spLocks/>
                </p:cNvSpPr>
                <p:nvPr/>
              </p:nvSpPr>
              <p:spPr bwMode="auto">
                <a:xfrm>
                  <a:off x="2305050" y="5070475"/>
                  <a:ext cx="450850" cy="315913"/>
                </a:xfrm>
                <a:custGeom>
                  <a:avLst/>
                  <a:gdLst>
                    <a:gd name="T0" fmla="*/ 0 w 284"/>
                    <a:gd name="T1" fmla="*/ 134938 h 199"/>
                    <a:gd name="T2" fmla="*/ 0 w 284"/>
                    <a:gd name="T3" fmla="*/ 90488 h 199"/>
                    <a:gd name="T4" fmla="*/ 180975 w 284"/>
                    <a:gd name="T5" fmla="*/ 0 h 199"/>
                    <a:gd name="T6" fmla="*/ 450850 w 284"/>
                    <a:gd name="T7" fmla="*/ 179388 h 199"/>
                    <a:gd name="T8" fmla="*/ 315913 w 284"/>
                    <a:gd name="T9" fmla="*/ 315913 h 199"/>
                    <a:gd name="T10" fmla="*/ 269875 w 284"/>
                    <a:gd name="T11" fmla="*/ 315913 h 199"/>
                    <a:gd name="T12" fmla="*/ 225425 w 284"/>
                    <a:gd name="T13" fmla="*/ 225425 h 199"/>
                    <a:gd name="T14" fmla="*/ 134938 w 284"/>
                    <a:gd name="T15" fmla="*/ 269875 h 199"/>
                    <a:gd name="T16" fmla="*/ 46038 w 284"/>
                    <a:gd name="T17" fmla="*/ 225425 h 199"/>
                    <a:gd name="T18" fmla="*/ 0 w 284"/>
                    <a:gd name="T19" fmla="*/ 134938 h 199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284" h="199">
                      <a:moveTo>
                        <a:pt x="0" y="85"/>
                      </a:moveTo>
                      <a:lnTo>
                        <a:pt x="0" y="57"/>
                      </a:lnTo>
                      <a:lnTo>
                        <a:pt x="114" y="0"/>
                      </a:lnTo>
                      <a:lnTo>
                        <a:pt x="284" y="113"/>
                      </a:lnTo>
                      <a:lnTo>
                        <a:pt x="199" y="199"/>
                      </a:lnTo>
                      <a:lnTo>
                        <a:pt x="170" y="199"/>
                      </a:lnTo>
                      <a:lnTo>
                        <a:pt x="142" y="142"/>
                      </a:lnTo>
                      <a:lnTo>
                        <a:pt x="85" y="170"/>
                      </a:lnTo>
                      <a:lnTo>
                        <a:pt x="29" y="142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53" name="Freeform 86"/>
                <p:cNvSpPr>
                  <a:spLocks/>
                </p:cNvSpPr>
                <p:nvPr/>
              </p:nvSpPr>
              <p:spPr bwMode="auto">
                <a:xfrm>
                  <a:off x="2620963" y="5249863"/>
                  <a:ext cx="314325" cy="406400"/>
                </a:xfrm>
                <a:custGeom>
                  <a:avLst/>
                  <a:gdLst>
                    <a:gd name="T0" fmla="*/ 134938 w 198"/>
                    <a:gd name="T1" fmla="*/ 0 h 256"/>
                    <a:gd name="T2" fmla="*/ 314325 w 198"/>
                    <a:gd name="T3" fmla="*/ 136525 h 256"/>
                    <a:gd name="T4" fmla="*/ 179388 w 198"/>
                    <a:gd name="T5" fmla="*/ 180975 h 256"/>
                    <a:gd name="T6" fmla="*/ 179388 w 198"/>
                    <a:gd name="T7" fmla="*/ 360363 h 256"/>
                    <a:gd name="T8" fmla="*/ 134938 w 198"/>
                    <a:gd name="T9" fmla="*/ 406400 h 256"/>
                    <a:gd name="T10" fmla="*/ 88900 w 198"/>
                    <a:gd name="T11" fmla="*/ 406400 h 256"/>
                    <a:gd name="T12" fmla="*/ 44450 w 198"/>
                    <a:gd name="T13" fmla="*/ 315913 h 256"/>
                    <a:gd name="T14" fmla="*/ 44450 w 198"/>
                    <a:gd name="T15" fmla="*/ 225425 h 256"/>
                    <a:gd name="T16" fmla="*/ 0 w 198"/>
                    <a:gd name="T17" fmla="*/ 180975 h 256"/>
                    <a:gd name="T18" fmla="*/ 0 w 198"/>
                    <a:gd name="T19" fmla="*/ 136525 h 256"/>
                    <a:gd name="T20" fmla="*/ 134938 w 198"/>
                    <a:gd name="T21" fmla="*/ 0 h 25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98" h="256">
                      <a:moveTo>
                        <a:pt x="85" y="0"/>
                      </a:moveTo>
                      <a:lnTo>
                        <a:pt x="198" y="86"/>
                      </a:lnTo>
                      <a:lnTo>
                        <a:pt x="113" y="114"/>
                      </a:lnTo>
                      <a:lnTo>
                        <a:pt x="113" y="227"/>
                      </a:lnTo>
                      <a:lnTo>
                        <a:pt x="85" y="256"/>
                      </a:lnTo>
                      <a:lnTo>
                        <a:pt x="56" y="256"/>
                      </a:lnTo>
                      <a:lnTo>
                        <a:pt x="28" y="199"/>
                      </a:lnTo>
                      <a:lnTo>
                        <a:pt x="28" y="142"/>
                      </a:lnTo>
                      <a:lnTo>
                        <a:pt x="0" y="114"/>
                      </a:lnTo>
                      <a:lnTo>
                        <a:pt x="0" y="86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54" name="Freeform 87"/>
                <p:cNvSpPr>
                  <a:spLocks/>
                </p:cNvSpPr>
                <p:nvPr/>
              </p:nvSpPr>
              <p:spPr bwMode="auto">
                <a:xfrm>
                  <a:off x="2800350" y="5386388"/>
                  <a:ext cx="450850" cy="223837"/>
                </a:xfrm>
                <a:custGeom>
                  <a:avLst/>
                  <a:gdLst>
                    <a:gd name="T0" fmla="*/ 314325 w 284"/>
                    <a:gd name="T1" fmla="*/ 44450 h 141"/>
                    <a:gd name="T2" fmla="*/ 225425 w 284"/>
                    <a:gd name="T3" fmla="*/ 44450 h 141"/>
                    <a:gd name="T4" fmla="*/ 134938 w 284"/>
                    <a:gd name="T5" fmla="*/ 0 h 141"/>
                    <a:gd name="T6" fmla="*/ 0 w 284"/>
                    <a:gd name="T7" fmla="*/ 44450 h 141"/>
                    <a:gd name="T8" fmla="*/ 0 w 284"/>
                    <a:gd name="T9" fmla="*/ 134937 h 141"/>
                    <a:gd name="T10" fmla="*/ 90488 w 284"/>
                    <a:gd name="T11" fmla="*/ 134937 h 141"/>
                    <a:gd name="T12" fmla="*/ 134938 w 284"/>
                    <a:gd name="T13" fmla="*/ 88900 h 141"/>
                    <a:gd name="T14" fmla="*/ 225425 w 284"/>
                    <a:gd name="T15" fmla="*/ 134937 h 141"/>
                    <a:gd name="T16" fmla="*/ 314325 w 284"/>
                    <a:gd name="T17" fmla="*/ 223837 h 141"/>
                    <a:gd name="T18" fmla="*/ 404813 w 284"/>
                    <a:gd name="T19" fmla="*/ 179387 h 141"/>
                    <a:gd name="T20" fmla="*/ 450850 w 284"/>
                    <a:gd name="T21" fmla="*/ 179387 h 141"/>
                    <a:gd name="T22" fmla="*/ 450850 w 284"/>
                    <a:gd name="T23" fmla="*/ 134937 h 141"/>
                    <a:gd name="T24" fmla="*/ 314325 w 284"/>
                    <a:gd name="T25" fmla="*/ 44450 h 141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84" h="141">
                      <a:moveTo>
                        <a:pt x="198" y="28"/>
                      </a:moveTo>
                      <a:lnTo>
                        <a:pt x="142" y="28"/>
                      </a:lnTo>
                      <a:lnTo>
                        <a:pt x="85" y="0"/>
                      </a:lnTo>
                      <a:lnTo>
                        <a:pt x="0" y="28"/>
                      </a:lnTo>
                      <a:lnTo>
                        <a:pt x="0" y="85"/>
                      </a:lnTo>
                      <a:lnTo>
                        <a:pt x="57" y="85"/>
                      </a:lnTo>
                      <a:lnTo>
                        <a:pt x="85" y="56"/>
                      </a:lnTo>
                      <a:lnTo>
                        <a:pt x="142" y="85"/>
                      </a:lnTo>
                      <a:lnTo>
                        <a:pt x="198" y="141"/>
                      </a:lnTo>
                      <a:lnTo>
                        <a:pt x="255" y="113"/>
                      </a:lnTo>
                      <a:lnTo>
                        <a:pt x="284" y="113"/>
                      </a:lnTo>
                      <a:lnTo>
                        <a:pt x="284" y="85"/>
                      </a:lnTo>
                      <a:lnTo>
                        <a:pt x="198" y="2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55" name="Freeform 88"/>
                <p:cNvSpPr>
                  <a:spLocks/>
                </p:cNvSpPr>
                <p:nvPr/>
              </p:nvSpPr>
              <p:spPr bwMode="auto">
                <a:xfrm>
                  <a:off x="4779963" y="5340350"/>
                  <a:ext cx="720725" cy="855663"/>
                </a:xfrm>
                <a:custGeom>
                  <a:avLst/>
                  <a:gdLst>
                    <a:gd name="T0" fmla="*/ 630238 w 454"/>
                    <a:gd name="T1" fmla="*/ 539750 h 539"/>
                    <a:gd name="T2" fmla="*/ 495300 w 454"/>
                    <a:gd name="T3" fmla="*/ 630238 h 539"/>
                    <a:gd name="T4" fmla="*/ 406400 w 454"/>
                    <a:gd name="T5" fmla="*/ 630238 h 539"/>
                    <a:gd name="T6" fmla="*/ 315913 w 454"/>
                    <a:gd name="T7" fmla="*/ 809625 h 539"/>
                    <a:gd name="T8" fmla="*/ 225425 w 454"/>
                    <a:gd name="T9" fmla="*/ 855663 h 539"/>
                    <a:gd name="T10" fmla="*/ 90488 w 454"/>
                    <a:gd name="T11" fmla="*/ 720725 h 539"/>
                    <a:gd name="T12" fmla="*/ 134938 w 454"/>
                    <a:gd name="T13" fmla="*/ 674688 h 539"/>
                    <a:gd name="T14" fmla="*/ 46038 w 454"/>
                    <a:gd name="T15" fmla="*/ 495300 h 539"/>
                    <a:gd name="T16" fmla="*/ 0 w 454"/>
                    <a:gd name="T17" fmla="*/ 495300 h 539"/>
                    <a:gd name="T18" fmla="*/ 46038 w 454"/>
                    <a:gd name="T19" fmla="*/ 315913 h 539"/>
                    <a:gd name="T20" fmla="*/ 180975 w 454"/>
                    <a:gd name="T21" fmla="*/ 269875 h 539"/>
                    <a:gd name="T22" fmla="*/ 225425 w 454"/>
                    <a:gd name="T23" fmla="*/ 315913 h 539"/>
                    <a:gd name="T24" fmla="*/ 225425 w 454"/>
                    <a:gd name="T25" fmla="*/ 180975 h 539"/>
                    <a:gd name="T26" fmla="*/ 271463 w 454"/>
                    <a:gd name="T27" fmla="*/ 180975 h 539"/>
                    <a:gd name="T28" fmla="*/ 271463 w 454"/>
                    <a:gd name="T29" fmla="*/ 134938 h 539"/>
                    <a:gd name="T30" fmla="*/ 360363 w 454"/>
                    <a:gd name="T31" fmla="*/ 134938 h 539"/>
                    <a:gd name="T32" fmla="*/ 450850 w 454"/>
                    <a:gd name="T33" fmla="*/ 90488 h 539"/>
                    <a:gd name="T34" fmla="*/ 450850 w 454"/>
                    <a:gd name="T35" fmla="*/ 46038 h 539"/>
                    <a:gd name="T36" fmla="*/ 541338 w 454"/>
                    <a:gd name="T37" fmla="*/ 46038 h 539"/>
                    <a:gd name="T38" fmla="*/ 630238 w 454"/>
                    <a:gd name="T39" fmla="*/ 0 h 539"/>
                    <a:gd name="T40" fmla="*/ 630238 w 454"/>
                    <a:gd name="T41" fmla="*/ 46038 h 539"/>
                    <a:gd name="T42" fmla="*/ 585788 w 454"/>
                    <a:gd name="T43" fmla="*/ 269875 h 539"/>
                    <a:gd name="T44" fmla="*/ 630238 w 454"/>
                    <a:gd name="T45" fmla="*/ 404813 h 539"/>
                    <a:gd name="T46" fmla="*/ 720725 w 454"/>
                    <a:gd name="T47" fmla="*/ 450850 h 539"/>
                    <a:gd name="T48" fmla="*/ 630238 w 454"/>
                    <a:gd name="T49" fmla="*/ 495300 h 539"/>
                    <a:gd name="T50" fmla="*/ 630238 w 454"/>
                    <a:gd name="T51" fmla="*/ 539750 h 539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454" h="539">
                      <a:moveTo>
                        <a:pt x="397" y="340"/>
                      </a:moveTo>
                      <a:lnTo>
                        <a:pt x="312" y="397"/>
                      </a:lnTo>
                      <a:lnTo>
                        <a:pt x="256" y="397"/>
                      </a:lnTo>
                      <a:lnTo>
                        <a:pt x="199" y="510"/>
                      </a:lnTo>
                      <a:lnTo>
                        <a:pt x="142" y="539"/>
                      </a:lnTo>
                      <a:lnTo>
                        <a:pt x="57" y="454"/>
                      </a:lnTo>
                      <a:lnTo>
                        <a:pt x="85" y="425"/>
                      </a:lnTo>
                      <a:lnTo>
                        <a:pt x="29" y="312"/>
                      </a:lnTo>
                      <a:lnTo>
                        <a:pt x="0" y="312"/>
                      </a:lnTo>
                      <a:lnTo>
                        <a:pt x="29" y="199"/>
                      </a:lnTo>
                      <a:lnTo>
                        <a:pt x="114" y="170"/>
                      </a:lnTo>
                      <a:lnTo>
                        <a:pt x="142" y="199"/>
                      </a:lnTo>
                      <a:lnTo>
                        <a:pt x="142" y="114"/>
                      </a:lnTo>
                      <a:lnTo>
                        <a:pt x="171" y="114"/>
                      </a:lnTo>
                      <a:lnTo>
                        <a:pt x="171" y="85"/>
                      </a:lnTo>
                      <a:lnTo>
                        <a:pt x="227" y="85"/>
                      </a:lnTo>
                      <a:lnTo>
                        <a:pt x="284" y="57"/>
                      </a:lnTo>
                      <a:lnTo>
                        <a:pt x="284" y="29"/>
                      </a:lnTo>
                      <a:lnTo>
                        <a:pt x="341" y="29"/>
                      </a:lnTo>
                      <a:lnTo>
                        <a:pt x="397" y="0"/>
                      </a:lnTo>
                      <a:lnTo>
                        <a:pt x="397" y="29"/>
                      </a:lnTo>
                      <a:lnTo>
                        <a:pt x="369" y="170"/>
                      </a:lnTo>
                      <a:lnTo>
                        <a:pt x="397" y="255"/>
                      </a:lnTo>
                      <a:lnTo>
                        <a:pt x="454" y="284"/>
                      </a:lnTo>
                      <a:lnTo>
                        <a:pt x="397" y="312"/>
                      </a:lnTo>
                      <a:lnTo>
                        <a:pt x="397" y="34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56" name="Freeform 89"/>
                <p:cNvSpPr>
                  <a:spLocks/>
                </p:cNvSpPr>
                <p:nvPr/>
              </p:nvSpPr>
              <p:spPr bwMode="auto">
                <a:xfrm>
                  <a:off x="4600575" y="5070475"/>
                  <a:ext cx="630238" cy="450850"/>
                </a:xfrm>
                <a:custGeom>
                  <a:avLst/>
                  <a:gdLst>
                    <a:gd name="T0" fmla="*/ 630238 w 397"/>
                    <a:gd name="T1" fmla="*/ 315913 h 284"/>
                    <a:gd name="T2" fmla="*/ 585788 w 397"/>
                    <a:gd name="T3" fmla="*/ 269875 h 284"/>
                    <a:gd name="T4" fmla="*/ 495300 w 397"/>
                    <a:gd name="T5" fmla="*/ 269875 h 284"/>
                    <a:gd name="T6" fmla="*/ 450850 w 397"/>
                    <a:gd name="T7" fmla="*/ 134938 h 284"/>
                    <a:gd name="T8" fmla="*/ 404813 w 397"/>
                    <a:gd name="T9" fmla="*/ 90488 h 284"/>
                    <a:gd name="T10" fmla="*/ 450850 w 397"/>
                    <a:gd name="T11" fmla="*/ 0 h 284"/>
                    <a:gd name="T12" fmla="*/ 360363 w 397"/>
                    <a:gd name="T13" fmla="*/ 0 h 284"/>
                    <a:gd name="T14" fmla="*/ 314325 w 397"/>
                    <a:gd name="T15" fmla="*/ 134938 h 284"/>
                    <a:gd name="T16" fmla="*/ 179388 w 397"/>
                    <a:gd name="T17" fmla="*/ 134938 h 284"/>
                    <a:gd name="T18" fmla="*/ 134938 w 397"/>
                    <a:gd name="T19" fmla="*/ 225425 h 284"/>
                    <a:gd name="T20" fmla="*/ 44450 w 397"/>
                    <a:gd name="T21" fmla="*/ 225425 h 284"/>
                    <a:gd name="T22" fmla="*/ 0 w 397"/>
                    <a:gd name="T23" fmla="*/ 269875 h 284"/>
                    <a:gd name="T24" fmla="*/ 90488 w 397"/>
                    <a:gd name="T25" fmla="*/ 269875 h 284"/>
                    <a:gd name="T26" fmla="*/ 44450 w 397"/>
                    <a:gd name="T27" fmla="*/ 360363 h 284"/>
                    <a:gd name="T28" fmla="*/ 179388 w 397"/>
                    <a:gd name="T29" fmla="*/ 360363 h 284"/>
                    <a:gd name="T30" fmla="*/ 225425 w 397"/>
                    <a:gd name="T31" fmla="*/ 315913 h 284"/>
                    <a:gd name="T32" fmla="*/ 404813 w 397"/>
                    <a:gd name="T33" fmla="*/ 404813 h 284"/>
                    <a:gd name="T34" fmla="*/ 404813 w 397"/>
                    <a:gd name="T35" fmla="*/ 450850 h 284"/>
                    <a:gd name="T36" fmla="*/ 450850 w 397"/>
                    <a:gd name="T37" fmla="*/ 450850 h 284"/>
                    <a:gd name="T38" fmla="*/ 450850 w 397"/>
                    <a:gd name="T39" fmla="*/ 404813 h 284"/>
                    <a:gd name="T40" fmla="*/ 539750 w 397"/>
                    <a:gd name="T41" fmla="*/ 404813 h 284"/>
                    <a:gd name="T42" fmla="*/ 630238 w 397"/>
                    <a:gd name="T43" fmla="*/ 360363 h 284"/>
                    <a:gd name="T44" fmla="*/ 630238 w 397"/>
                    <a:gd name="T45" fmla="*/ 315913 h 284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397" h="284">
                      <a:moveTo>
                        <a:pt x="397" y="199"/>
                      </a:moveTo>
                      <a:lnTo>
                        <a:pt x="369" y="170"/>
                      </a:lnTo>
                      <a:lnTo>
                        <a:pt x="312" y="170"/>
                      </a:lnTo>
                      <a:lnTo>
                        <a:pt x="284" y="85"/>
                      </a:lnTo>
                      <a:lnTo>
                        <a:pt x="255" y="57"/>
                      </a:lnTo>
                      <a:lnTo>
                        <a:pt x="284" y="0"/>
                      </a:lnTo>
                      <a:lnTo>
                        <a:pt x="227" y="0"/>
                      </a:lnTo>
                      <a:lnTo>
                        <a:pt x="198" y="85"/>
                      </a:lnTo>
                      <a:lnTo>
                        <a:pt x="113" y="85"/>
                      </a:lnTo>
                      <a:lnTo>
                        <a:pt x="85" y="142"/>
                      </a:lnTo>
                      <a:lnTo>
                        <a:pt x="28" y="142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28" y="227"/>
                      </a:lnTo>
                      <a:lnTo>
                        <a:pt x="113" y="227"/>
                      </a:lnTo>
                      <a:lnTo>
                        <a:pt x="142" y="199"/>
                      </a:lnTo>
                      <a:lnTo>
                        <a:pt x="255" y="255"/>
                      </a:lnTo>
                      <a:lnTo>
                        <a:pt x="255" y="284"/>
                      </a:lnTo>
                      <a:lnTo>
                        <a:pt x="284" y="284"/>
                      </a:lnTo>
                      <a:lnTo>
                        <a:pt x="284" y="255"/>
                      </a:lnTo>
                      <a:lnTo>
                        <a:pt x="340" y="255"/>
                      </a:lnTo>
                      <a:lnTo>
                        <a:pt x="397" y="227"/>
                      </a:lnTo>
                      <a:lnTo>
                        <a:pt x="397" y="199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57" name="Freeform 90"/>
                <p:cNvSpPr>
                  <a:spLocks/>
                </p:cNvSpPr>
                <p:nvPr/>
              </p:nvSpPr>
              <p:spPr bwMode="auto">
                <a:xfrm>
                  <a:off x="4330700" y="5160963"/>
                  <a:ext cx="674688" cy="539750"/>
                </a:xfrm>
                <a:custGeom>
                  <a:avLst/>
                  <a:gdLst>
                    <a:gd name="T0" fmla="*/ 314325 w 425"/>
                    <a:gd name="T1" fmla="*/ 134938 h 340"/>
                    <a:gd name="T2" fmla="*/ 179388 w 425"/>
                    <a:gd name="T3" fmla="*/ 0 h 340"/>
                    <a:gd name="T4" fmla="*/ 134938 w 425"/>
                    <a:gd name="T5" fmla="*/ 0 h 340"/>
                    <a:gd name="T6" fmla="*/ 90488 w 425"/>
                    <a:gd name="T7" fmla="*/ 44450 h 340"/>
                    <a:gd name="T8" fmla="*/ 44450 w 425"/>
                    <a:gd name="T9" fmla="*/ 134938 h 340"/>
                    <a:gd name="T10" fmla="*/ 90488 w 425"/>
                    <a:gd name="T11" fmla="*/ 134938 h 340"/>
                    <a:gd name="T12" fmla="*/ 90488 w 425"/>
                    <a:gd name="T13" fmla="*/ 225425 h 340"/>
                    <a:gd name="T14" fmla="*/ 0 w 425"/>
                    <a:gd name="T15" fmla="*/ 360363 h 340"/>
                    <a:gd name="T16" fmla="*/ 44450 w 425"/>
                    <a:gd name="T17" fmla="*/ 360363 h 340"/>
                    <a:gd name="T18" fmla="*/ 90488 w 425"/>
                    <a:gd name="T19" fmla="*/ 449263 h 340"/>
                    <a:gd name="T20" fmla="*/ 134938 w 425"/>
                    <a:gd name="T21" fmla="*/ 539750 h 340"/>
                    <a:gd name="T22" fmla="*/ 225425 w 425"/>
                    <a:gd name="T23" fmla="*/ 539750 h 340"/>
                    <a:gd name="T24" fmla="*/ 404813 w 425"/>
                    <a:gd name="T25" fmla="*/ 404813 h 340"/>
                    <a:gd name="T26" fmla="*/ 495300 w 425"/>
                    <a:gd name="T27" fmla="*/ 495300 h 340"/>
                    <a:gd name="T28" fmla="*/ 630238 w 425"/>
                    <a:gd name="T29" fmla="*/ 449263 h 340"/>
                    <a:gd name="T30" fmla="*/ 674688 w 425"/>
                    <a:gd name="T31" fmla="*/ 495300 h 340"/>
                    <a:gd name="T32" fmla="*/ 674688 w 425"/>
                    <a:gd name="T33" fmla="*/ 314325 h 340"/>
                    <a:gd name="T34" fmla="*/ 495300 w 425"/>
                    <a:gd name="T35" fmla="*/ 225425 h 340"/>
                    <a:gd name="T36" fmla="*/ 449263 w 425"/>
                    <a:gd name="T37" fmla="*/ 269875 h 340"/>
                    <a:gd name="T38" fmla="*/ 314325 w 425"/>
                    <a:gd name="T39" fmla="*/ 269875 h 340"/>
                    <a:gd name="T40" fmla="*/ 360363 w 425"/>
                    <a:gd name="T41" fmla="*/ 179388 h 340"/>
                    <a:gd name="T42" fmla="*/ 269875 w 425"/>
                    <a:gd name="T43" fmla="*/ 179388 h 340"/>
                    <a:gd name="T44" fmla="*/ 314325 w 425"/>
                    <a:gd name="T45" fmla="*/ 134938 h 340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425" h="340">
                      <a:moveTo>
                        <a:pt x="198" y="85"/>
                      </a:moveTo>
                      <a:lnTo>
                        <a:pt x="113" y="0"/>
                      </a:lnTo>
                      <a:lnTo>
                        <a:pt x="85" y="0"/>
                      </a:lnTo>
                      <a:lnTo>
                        <a:pt x="57" y="28"/>
                      </a:lnTo>
                      <a:lnTo>
                        <a:pt x="28" y="85"/>
                      </a:lnTo>
                      <a:lnTo>
                        <a:pt x="57" y="85"/>
                      </a:lnTo>
                      <a:lnTo>
                        <a:pt x="57" y="142"/>
                      </a:lnTo>
                      <a:lnTo>
                        <a:pt x="0" y="227"/>
                      </a:lnTo>
                      <a:lnTo>
                        <a:pt x="28" y="227"/>
                      </a:lnTo>
                      <a:lnTo>
                        <a:pt x="57" y="283"/>
                      </a:lnTo>
                      <a:lnTo>
                        <a:pt x="85" y="340"/>
                      </a:lnTo>
                      <a:lnTo>
                        <a:pt x="142" y="340"/>
                      </a:lnTo>
                      <a:lnTo>
                        <a:pt x="255" y="255"/>
                      </a:lnTo>
                      <a:lnTo>
                        <a:pt x="312" y="312"/>
                      </a:lnTo>
                      <a:lnTo>
                        <a:pt x="397" y="283"/>
                      </a:lnTo>
                      <a:lnTo>
                        <a:pt x="425" y="312"/>
                      </a:lnTo>
                      <a:lnTo>
                        <a:pt x="425" y="198"/>
                      </a:lnTo>
                      <a:lnTo>
                        <a:pt x="312" y="142"/>
                      </a:lnTo>
                      <a:lnTo>
                        <a:pt x="283" y="170"/>
                      </a:lnTo>
                      <a:lnTo>
                        <a:pt x="198" y="170"/>
                      </a:lnTo>
                      <a:lnTo>
                        <a:pt x="227" y="113"/>
                      </a:lnTo>
                      <a:lnTo>
                        <a:pt x="170" y="113"/>
                      </a:lnTo>
                      <a:lnTo>
                        <a:pt x="198" y="8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58" name="Freeform 91"/>
                <p:cNvSpPr>
                  <a:spLocks/>
                </p:cNvSpPr>
                <p:nvPr/>
              </p:nvSpPr>
              <p:spPr bwMode="auto">
                <a:xfrm>
                  <a:off x="4465638" y="4979988"/>
                  <a:ext cx="585787" cy="315912"/>
                </a:xfrm>
                <a:custGeom>
                  <a:avLst/>
                  <a:gdLst>
                    <a:gd name="T0" fmla="*/ 585787 w 369"/>
                    <a:gd name="T1" fmla="*/ 90487 h 199"/>
                    <a:gd name="T2" fmla="*/ 539750 w 369"/>
                    <a:gd name="T3" fmla="*/ 0 h 199"/>
                    <a:gd name="T4" fmla="*/ 404812 w 369"/>
                    <a:gd name="T5" fmla="*/ 90487 h 199"/>
                    <a:gd name="T6" fmla="*/ 360362 w 369"/>
                    <a:gd name="T7" fmla="*/ 46037 h 199"/>
                    <a:gd name="T8" fmla="*/ 269875 w 369"/>
                    <a:gd name="T9" fmla="*/ 0 h 199"/>
                    <a:gd name="T10" fmla="*/ 179387 w 369"/>
                    <a:gd name="T11" fmla="*/ 46037 h 199"/>
                    <a:gd name="T12" fmla="*/ 90487 w 369"/>
                    <a:gd name="T13" fmla="*/ 46037 h 199"/>
                    <a:gd name="T14" fmla="*/ 90487 w 369"/>
                    <a:gd name="T15" fmla="*/ 134937 h 199"/>
                    <a:gd name="T16" fmla="*/ 0 w 369"/>
                    <a:gd name="T17" fmla="*/ 134937 h 199"/>
                    <a:gd name="T18" fmla="*/ 0 w 369"/>
                    <a:gd name="T19" fmla="*/ 180975 h 199"/>
                    <a:gd name="T20" fmla="*/ 44450 w 369"/>
                    <a:gd name="T21" fmla="*/ 180975 h 199"/>
                    <a:gd name="T22" fmla="*/ 179387 w 369"/>
                    <a:gd name="T23" fmla="*/ 315912 h 199"/>
                    <a:gd name="T24" fmla="*/ 269875 w 369"/>
                    <a:gd name="T25" fmla="*/ 315912 h 199"/>
                    <a:gd name="T26" fmla="*/ 314325 w 369"/>
                    <a:gd name="T27" fmla="*/ 225425 h 199"/>
                    <a:gd name="T28" fmla="*/ 449262 w 369"/>
                    <a:gd name="T29" fmla="*/ 225425 h 199"/>
                    <a:gd name="T30" fmla="*/ 495300 w 369"/>
                    <a:gd name="T31" fmla="*/ 90487 h 199"/>
                    <a:gd name="T32" fmla="*/ 585787 w 369"/>
                    <a:gd name="T33" fmla="*/ 90487 h 19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69" h="199">
                      <a:moveTo>
                        <a:pt x="369" y="57"/>
                      </a:moveTo>
                      <a:lnTo>
                        <a:pt x="340" y="0"/>
                      </a:lnTo>
                      <a:lnTo>
                        <a:pt x="255" y="57"/>
                      </a:lnTo>
                      <a:lnTo>
                        <a:pt x="227" y="29"/>
                      </a:lnTo>
                      <a:lnTo>
                        <a:pt x="170" y="0"/>
                      </a:lnTo>
                      <a:lnTo>
                        <a:pt x="113" y="29"/>
                      </a:lnTo>
                      <a:lnTo>
                        <a:pt x="57" y="29"/>
                      </a:lnTo>
                      <a:lnTo>
                        <a:pt x="57" y="85"/>
                      </a:lnTo>
                      <a:lnTo>
                        <a:pt x="0" y="85"/>
                      </a:lnTo>
                      <a:lnTo>
                        <a:pt x="0" y="114"/>
                      </a:lnTo>
                      <a:lnTo>
                        <a:pt x="28" y="114"/>
                      </a:lnTo>
                      <a:lnTo>
                        <a:pt x="113" y="199"/>
                      </a:lnTo>
                      <a:lnTo>
                        <a:pt x="170" y="199"/>
                      </a:lnTo>
                      <a:lnTo>
                        <a:pt x="198" y="142"/>
                      </a:lnTo>
                      <a:lnTo>
                        <a:pt x="283" y="142"/>
                      </a:lnTo>
                      <a:lnTo>
                        <a:pt x="312" y="57"/>
                      </a:lnTo>
                      <a:lnTo>
                        <a:pt x="369" y="57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59" name="Freeform 92"/>
                <p:cNvSpPr>
                  <a:spLocks/>
                </p:cNvSpPr>
                <p:nvPr/>
              </p:nvSpPr>
              <p:spPr bwMode="auto">
                <a:xfrm>
                  <a:off x="4556125" y="5565775"/>
                  <a:ext cx="449263" cy="630238"/>
                </a:xfrm>
                <a:custGeom>
                  <a:avLst/>
                  <a:gdLst>
                    <a:gd name="T0" fmla="*/ 179388 w 283"/>
                    <a:gd name="T1" fmla="*/ 0 h 397"/>
                    <a:gd name="T2" fmla="*/ 0 w 283"/>
                    <a:gd name="T3" fmla="*/ 134938 h 397"/>
                    <a:gd name="T4" fmla="*/ 0 w 283"/>
                    <a:gd name="T5" fmla="*/ 225425 h 397"/>
                    <a:gd name="T6" fmla="*/ 134938 w 283"/>
                    <a:gd name="T7" fmla="*/ 269875 h 397"/>
                    <a:gd name="T8" fmla="*/ 179388 w 283"/>
                    <a:gd name="T9" fmla="*/ 495300 h 397"/>
                    <a:gd name="T10" fmla="*/ 269875 w 283"/>
                    <a:gd name="T11" fmla="*/ 539750 h 397"/>
                    <a:gd name="T12" fmla="*/ 358775 w 283"/>
                    <a:gd name="T13" fmla="*/ 630238 h 397"/>
                    <a:gd name="T14" fmla="*/ 449263 w 283"/>
                    <a:gd name="T15" fmla="*/ 630238 h 397"/>
                    <a:gd name="T16" fmla="*/ 314325 w 283"/>
                    <a:gd name="T17" fmla="*/ 495300 h 397"/>
                    <a:gd name="T18" fmla="*/ 358775 w 283"/>
                    <a:gd name="T19" fmla="*/ 449263 h 397"/>
                    <a:gd name="T20" fmla="*/ 269875 w 283"/>
                    <a:gd name="T21" fmla="*/ 269875 h 397"/>
                    <a:gd name="T22" fmla="*/ 223838 w 283"/>
                    <a:gd name="T23" fmla="*/ 269875 h 397"/>
                    <a:gd name="T24" fmla="*/ 269875 w 283"/>
                    <a:gd name="T25" fmla="*/ 90488 h 397"/>
                    <a:gd name="T26" fmla="*/ 179388 w 283"/>
                    <a:gd name="T27" fmla="*/ 0 h 397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283" h="397">
                      <a:moveTo>
                        <a:pt x="113" y="0"/>
                      </a:moveTo>
                      <a:lnTo>
                        <a:pt x="0" y="85"/>
                      </a:lnTo>
                      <a:lnTo>
                        <a:pt x="0" y="142"/>
                      </a:lnTo>
                      <a:lnTo>
                        <a:pt x="85" y="170"/>
                      </a:lnTo>
                      <a:lnTo>
                        <a:pt x="113" y="312"/>
                      </a:lnTo>
                      <a:lnTo>
                        <a:pt x="170" y="340"/>
                      </a:lnTo>
                      <a:lnTo>
                        <a:pt x="226" y="397"/>
                      </a:lnTo>
                      <a:lnTo>
                        <a:pt x="283" y="397"/>
                      </a:lnTo>
                      <a:lnTo>
                        <a:pt x="198" y="312"/>
                      </a:lnTo>
                      <a:lnTo>
                        <a:pt x="226" y="283"/>
                      </a:lnTo>
                      <a:lnTo>
                        <a:pt x="170" y="170"/>
                      </a:lnTo>
                      <a:lnTo>
                        <a:pt x="141" y="170"/>
                      </a:lnTo>
                      <a:lnTo>
                        <a:pt x="170" y="57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60" name="Freeform 93"/>
                <p:cNvSpPr>
                  <a:spLocks/>
                </p:cNvSpPr>
                <p:nvPr/>
              </p:nvSpPr>
              <p:spPr bwMode="auto">
                <a:xfrm>
                  <a:off x="4735513" y="5880100"/>
                  <a:ext cx="765175" cy="1081088"/>
                </a:xfrm>
                <a:custGeom>
                  <a:avLst/>
                  <a:gdLst>
                    <a:gd name="T0" fmla="*/ 0 w 482"/>
                    <a:gd name="T1" fmla="*/ 946150 h 681"/>
                    <a:gd name="T2" fmla="*/ 44450 w 482"/>
                    <a:gd name="T3" fmla="*/ 855663 h 681"/>
                    <a:gd name="T4" fmla="*/ 179388 w 482"/>
                    <a:gd name="T5" fmla="*/ 765175 h 681"/>
                    <a:gd name="T6" fmla="*/ 225425 w 482"/>
                    <a:gd name="T7" fmla="*/ 811213 h 681"/>
                    <a:gd name="T8" fmla="*/ 225425 w 482"/>
                    <a:gd name="T9" fmla="*/ 630238 h 681"/>
                    <a:gd name="T10" fmla="*/ 315913 w 482"/>
                    <a:gd name="T11" fmla="*/ 585788 h 681"/>
                    <a:gd name="T12" fmla="*/ 404813 w 482"/>
                    <a:gd name="T13" fmla="*/ 406400 h 681"/>
                    <a:gd name="T14" fmla="*/ 360363 w 482"/>
                    <a:gd name="T15" fmla="*/ 269875 h 681"/>
                    <a:gd name="T16" fmla="*/ 450850 w 482"/>
                    <a:gd name="T17" fmla="*/ 90488 h 681"/>
                    <a:gd name="T18" fmla="*/ 539750 w 482"/>
                    <a:gd name="T19" fmla="*/ 90488 h 681"/>
                    <a:gd name="T20" fmla="*/ 674688 w 482"/>
                    <a:gd name="T21" fmla="*/ 0 h 681"/>
                    <a:gd name="T22" fmla="*/ 630238 w 482"/>
                    <a:gd name="T23" fmla="*/ 90488 h 681"/>
                    <a:gd name="T24" fmla="*/ 674688 w 482"/>
                    <a:gd name="T25" fmla="*/ 90488 h 681"/>
                    <a:gd name="T26" fmla="*/ 765175 w 482"/>
                    <a:gd name="T27" fmla="*/ 180975 h 681"/>
                    <a:gd name="T28" fmla="*/ 720725 w 482"/>
                    <a:gd name="T29" fmla="*/ 225425 h 681"/>
                    <a:gd name="T30" fmla="*/ 720725 w 482"/>
                    <a:gd name="T31" fmla="*/ 406400 h 681"/>
                    <a:gd name="T32" fmla="*/ 674688 w 482"/>
                    <a:gd name="T33" fmla="*/ 495300 h 681"/>
                    <a:gd name="T34" fmla="*/ 585788 w 482"/>
                    <a:gd name="T35" fmla="*/ 541338 h 681"/>
                    <a:gd name="T36" fmla="*/ 495300 w 482"/>
                    <a:gd name="T37" fmla="*/ 630238 h 681"/>
                    <a:gd name="T38" fmla="*/ 404813 w 482"/>
                    <a:gd name="T39" fmla="*/ 765175 h 681"/>
                    <a:gd name="T40" fmla="*/ 404813 w 482"/>
                    <a:gd name="T41" fmla="*/ 855663 h 681"/>
                    <a:gd name="T42" fmla="*/ 315913 w 482"/>
                    <a:gd name="T43" fmla="*/ 946150 h 681"/>
                    <a:gd name="T44" fmla="*/ 134938 w 482"/>
                    <a:gd name="T45" fmla="*/ 1081088 h 681"/>
                    <a:gd name="T46" fmla="*/ 0 w 482"/>
                    <a:gd name="T47" fmla="*/ 946150 h 681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482" h="681">
                      <a:moveTo>
                        <a:pt x="0" y="596"/>
                      </a:moveTo>
                      <a:lnTo>
                        <a:pt x="28" y="539"/>
                      </a:lnTo>
                      <a:lnTo>
                        <a:pt x="113" y="482"/>
                      </a:lnTo>
                      <a:lnTo>
                        <a:pt x="142" y="511"/>
                      </a:lnTo>
                      <a:lnTo>
                        <a:pt x="142" y="397"/>
                      </a:lnTo>
                      <a:lnTo>
                        <a:pt x="199" y="369"/>
                      </a:lnTo>
                      <a:lnTo>
                        <a:pt x="255" y="256"/>
                      </a:lnTo>
                      <a:lnTo>
                        <a:pt x="227" y="170"/>
                      </a:lnTo>
                      <a:lnTo>
                        <a:pt x="284" y="57"/>
                      </a:lnTo>
                      <a:lnTo>
                        <a:pt x="340" y="57"/>
                      </a:lnTo>
                      <a:lnTo>
                        <a:pt x="425" y="0"/>
                      </a:lnTo>
                      <a:lnTo>
                        <a:pt x="397" y="57"/>
                      </a:lnTo>
                      <a:lnTo>
                        <a:pt x="425" y="57"/>
                      </a:lnTo>
                      <a:lnTo>
                        <a:pt x="482" y="114"/>
                      </a:lnTo>
                      <a:lnTo>
                        <a:pt x="454" y="142"/>
                      </a:lnTo>
                      <a:lnTo>
                        <a:pt x="454" y="256"/>
                      </a:lnTo>
                      <a:lnTo>
                        <a:pt x="425" y="312"/>
                      </a:lnTo>
                      <a:lnTo>
                        <a:pt x="369" y="341"/>
                      </a:lnTo>
                      <a:lnTo>
                        <a:pt x="312" y="397"/>
                      </a:lnTo>
                      <a:lnTo>
                        <a:pt x="255" y="482"/>
                      </a:lnTo>
                      <a:lnTo>
                        <a:pt x="255" y="539"/>
                      </a:lnTo>
                      <a:lnTo>
                        <a:pt x="199" y="596"/>
                      </a:lnTo>
                      <a:lnTo>
                        <a:pt x="85" y="681"/>
                      </a:lnTo>
                      <a:lnTo>
                        <a:pt x="0" y="596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61" name="Freeform 94"/>
                <p:cNvSpPr>
                  <a:spLocks/>
                </p:cNvSpPr>
                <p:nvPr/>
              </p:nvSpPr>
              <p:spPr bwMode="auto">
                <a:xfrm>
                  <a:off x="4870450" y="6691313"/>
                  <a:ext cx="855663" cy="495300"/>
                </a:xfrm>
                <a:custGeom>
                  <a:avLst/>
                  <a:gdLst>
                    <a:gd name="T0" fmla="*/ 0 w 539"/>
                    <a:gd name="T1" fmla="*/ 269875 h 312"/>
                    <a:gd name="T2" fmla="*/ 180975 w 539"/>
                    <a:gd name="T3" fmla="*/ 134938 h 312"/>
                    <a:gd name="T4" fmla="*/ 269875 w 539"/>
                    <a:gd name="T5" fmla="*/ 269875 h 312"/>
                    <a:gd name="T6" fmla="*/ 450850 w 539"/>
                    <a:gd name="T7" fmla="*/ 44450 h 312"/>
                    <a:gd name="T8" fmla="*/ 539750 w 539"/>
                    <a:gd name="T9" fmla="*/ 0 h 312"/>
                    <a:gd name="T10" fmla="*/ 855663 w 539"/>
                    <a:gd name="T11" fmla="*/ 44450 h 312"/>
                    <a:gd name="T12" fmla="*/ 855663 w 539"/>
                    <a:gd name="T13" fmla="*/ 134938 h 312"/>
                    <a:gd name="T14" fmla="*/ 765175 w 539"/>
                    <a:gd name="T15" fmla="*/ 179388 h 312"/>
                    <a:gd name="T16" fmla="*/ 585788 w 539"/>
                    <a:gd name="T17" fmla="*/ 223838 h 312"/>
                    <a:gd name="T18" fmla="*/ 539750 w 539"/>
                    <a:gd name="T19" fmla="*/ 404813 h 312"/>
                    <a:gd name="T20" fmla="*/ 450850 w 539"/>
                    <a:gd name="T21" fmla="*/ 495300 h 312"/>
                    <a:gd name="T22" fmla="*/ 315913 w 539"/>
                    <a:gd name="T23" fmla="*/ 358775 h 312"/>
                    <a:gd name="T24" fmla="*/ 0 w 539"/>
                    <a:gd name="T25" fmla="*/ 269875 h 31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539" h="312">
                      <a:moveTo>
                        <a:pt x="0" y="170"/>
                      </a:moveTo>
                      <a:lnTo>
                        <a:pt x="114" y="85"/>
                      </a:lnTo>
                      <a:lnTo>
                        <a:pt x="170" y="170"/>
                      </a:lnTo>
                      <a:lnTo>
                        <a:pt x="284" y="28"/>
                      </a:lnTo>
                      <a:lnTo>
                        <a:pt x="340" y="0"/>
                      </a:lnTo>
                      <a:lnTo>
                        <a:pt x="539" y="28"/>
                      </a:lnTo>
                      <a:lnTo>
                        <a:pt x="539" y="85"/>
                      </a:lnTo>
                      <a:lnTo>
                        <a:pt x="482" y="113"/>
                      </a:lnTo>
                      <a:lnTo>
                        <a:pt x="369" y="141"/>
                      </a:lnTo>
                      <a:lnTo>
                        <a:pt x="340" y="255"/>
                      </a:lnTo>
                      <a:lnTo>
                        <a:pt x="284" y="312"/>
                      </a:lnTo>
                      <a:lnTo>
                        <a:pt x="199" y="226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62" name="Freeform 95"/>
                <p:cNvSpPr>
                  <a:spLocks/>
                </p:cNvSpPr>
                <p:nvPr/>
              </p:nvSpPr>
              <p:spPr bwMode="auto">
                <a:xfrm>
                  <a:off x="5051425" y="6105525"/>
                  <a:ext cx="989013" cy="855663"/>
                </a:xfrm>
                <a:custGeom>
                  <a:avLst/>
                  <a:gdLst>
                    <a:gd name="T0" fmla="*/ 674688 w 623"/>
                    <a:gd name="T1" fmla="*/ 630238 h 539"/>
                    <a:gd name="T2" fmla="*/ 763588 w 623"/>
                    <a:gd name="T3" fmla="*/ 585788 h 539"/>
                    <a:gd name="T4" fmla="*/ 763588 w 623"/>
                    <a:gd name="T5" fmla="*/ 495300 h 539"/>
                    <a:gd name="T6" fmla="*/ 854075 w 623"/>
                    <a:gd name="T7" fmla="*/ 360363 h 539"/>
                    <a:gd name="T8" fmla="*/ 944563 w 623"/>
                    <a:gd name="T9" fmla="*/ 404813 h 539"/>
                    <a:gd name="T10" fmla="*/ 989013 w 623"/>
                    <a:gd name="T11" fmla="*/ 360363 h 539"/>
                    <a:gd name="T12" fmla="*/ 989013 w 623"/>
                    <a:gd name="T13" fmla="*/ 315913 h 539"/>
                    <a:gd name="T14" fmla="*/ 809625 w 623"/>
                    <a:gd name="T15" fmla="*/ 225425 h 539"/>
                    <a:gd name="T16" fmla="*/ 628650 w 623"/>
                    <a:gd name="T17" fmla="*/ 269875 h 539"/>
                    <a:gd name="T18" fmla="*/ 493713 w 623"/>
                    <a:gd name="T19" fmla="*/ 225425 h 539"/>
                    <a:gd name="T20" fmla="*/ 539750 w 623"/>
                    <a:gd name="T21" fmla="*/ 90488 h 539"/>
                    <a:gd name="T22" fmla="*/ 493713 w 623"/>
                    <a:gd name="T23" fmla="*/ 90488 h 539"/>
                    <a:gd name="T24" fmla="*/ 493713 w 623"/>
                    <a:gd name="T25" fmla="*/ 0 h 539"/>
                    <a:gd name="T26" fmla="*/ 404813 w 623"/>
                    <a:gd name="T27" fmla="*/ 0 h 539"/>
                    <a:gd name="T28" fmla="*/ 404813 w 623"/>
                    <a:gd name="T29" fmla="*/ 180975 h 539"/>
                    <a:gd name="T30" fmla="*/ 358775 w 623"/>
                    <a:gd name="T31" fmla="*/ 269875 h 539"/>
                    <a:gd name="T32" fmla="*/ 269875 w 623"/>
                    <a:gd name="T33" fmla="*/ 315913 h 539"/>
                    <a:gd name="T34" fmla="*/ 179388 w 623"/>
                    <a:gd name="T35" fmla="*/ 404813 h 539"/>
                    <a:gd name="T36" fmla="*/ 88900 w 623"/>
                    <a:gd name="T37" fmla="*/ 539750 h 539"/>
                    <a:gd name="T38" fmla="*/ 88900 w 623"/>
                    <a:gd name="T39" fmla="*/ 630238 h 539"/>
                    <a:gd name="T40" fmla="*/ 0 w 623"/>
                    <a:gd name="T41" fmla="*/ 720725 h 539"/>
                    <a:gd name="T42" fmla="*/ 88900 w 623"/>
                    <a:gd name="T43" fmla="*/ 855663 h 539"/>
                    <a:gd name="T44" fmla="*/ 269875 w 623"/>
                    <a:gd name="T45" fmla="*/ 630238 h 539"/>
                    <a:gd name="T46" fmla="*/ 358775 w 623"/>
                    <a:gd name="T47" fmla="*/ 585788 h 539"/>
                    <a:gd name="T48" fmla="*/ 674688 w 623"/>
                    <a:gd name="T49" fmla="*/ 630238 h 539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623" h="539">
                      <a:moveTo>
                        <a:pt x="425" y="397"/>
                      </a:moveTo>
                      <a:lnTo>
                        <a:pt x="481" y="369"/>
                      </a:lnTo>
                      <a:lnTo>
                        <a:pt x="481" y="312"/>
                      </a:lnTo>
                      <a:lnTo>
                        <a:pt x="538" y="227"/>
                      </a:lnTo>
                      <a:lnTo>
                        <a:pt x="595" y="255"/>
                      </a:lnTo>
                      <a:lnTo>
                        <a:pt x="623" y="227"/>
                      </a:lnTo>
                      <a:lnTo>
                        <a:pt x="623" y="199"/>
                      </a:lnTo>
                      <a:lnTo>
                        <a:pt x="510" y="142"/>
                      </a:lnTo>
                      <a:lnTo>
                        <a:pt x="396" y="170"/>
                      </a:lnTo>
                      <a:lnTo>
                        <a:pt x="311" y="142"/>
                      </a:lnTo>
                      <a:lnTo>
                        <a:pt x="340" y="57"/>
                      </a:lnTo>
                      <a:lnTo>
                        <a:pt x="311" y="57"/>
                      </a:lnTo>
                      <a:lnTo>
                        <a:pt x="311" y="0"/>
                      </a:lnTo>
                      <a:lnTo>
                        <a:pt x="255" y="0"/>
                      </a:lnTo>
                      <a:lnTo>
                        <a:pt x="255" y="114"/>
                      </a:lnTo>
                      <a:lnTo>
                        <a:pt x="226" y="170"/>
                      </a:lnTo>
                      <a:lnTo>
                        <a:pt x="170" y="199"/>
                      </a:lnTo>
                      <a:lnTo>
                        <a:pt x="113" y="255"/>
                      </a:lnTo>
                      <a:lnTo>
                        <a:pt x="56" y="340"/>
                      </a:lnTo>
                      <a:lnTo>
                        <a:pt x="56" y="397"/>
                      </a:lnTo>
                      <a:lnTo>
                        <a:pt x="0" y="454"/>
                      </a:lnTo>
                      <a:lnTo>
                        <a:pt x="56" y="539"/>
                      </a:lnTo>
                      <a:lnTo>
                        <a:pt x="170" y="397"/>
                      </a:lnTo>
                      <a:lnTo>
                        <a:pt x="226" y="369"/>
                      </a:lnTo>
                      <a:lnTo>
                        <a:pt x="425" y="397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63" name="Freeform 96"/>
                <p:cNvSpPr>
                  <a:spLocks/>
                </p:cNvSpPr>
                <p:nvPr/>
              </p:nvSpPr>
              <p:spPr bwMode="auto">
                <a:xfrm>
                  <a:off x="5500688" y="6600825"/>
                  <a:ext cx="900112" cy="990600"/>
                </a:xfrm>
                <a:custGeom>
                  <a:avLst/>
                  <a:gdLst>
                    <a:gd name="T0" fmla="*/ 495300 w 567"/>
                    <a:gd name="T1" fmla="*/ 990600 h 624"/>
                    <a:gd name="T2" fmla="*/ 179387 w 567"/>
                    <a:gd name="T3" fmla="*/ 900113 h 624"/>
                    <a:gd name="T4" fmla="*/ 0 w 567"/>
                    <a:gd name="T5" fmla="*/ 720725 h 624"/>
                    <a:gd name="T6" fmla="*/ 225425 w 567"/>
                    <a:gd name="T7" fmla="*/ 495300 h 624"/>
                    <a:gd name="T8" fmla="*/ 269875 w 567"/>
                    <a:gd name="T9" fmla="*/ 404813 h 624"/>
                    <a:gd name="T10" fmla="*/ 360362 w 567"/>
                    <a:gd name="T11" fmla="*/ 360363 h 624"/>
                    <a:gd name="T12" fmla="*/ 360362 w 567"/>
                    <a:gd name="T13" fmla="*/ 179388 h 624"/>
                    <a:gd name="T14" fmla="*/ 450850 w 567"/>
                    <a:gd name="T15" fmla="*/ 134938 h 624"/>
                    <a:gd name="T16" fmla="*/ 539750 w 567"/>
                    <a:gd name="T17" fmla="*/ 0 h 624"/>
                    <a:gd name="T18" fmla="*/ 630237 w 567"/>
                    <a:gd name="T19" fmla="*/ 0 h 624"/>
                    <a:gd name="T20" fmla="*/ 765175 w 567"/>
                    <a:gd name="T21" fmla="*/ 225425 h 624"/>
                    <a:gd name="T22" fmla="*/ 855662 w 567"/>
                    <a:gd name="T23" fmla="*/ 314325 h 624"/>
                    <a:gd name="T24" fmla="*/ 900112 w 567"/>
                    <a:gd name="T25" fmla="*/ 449263 h 624"/>
                    <a:gd name="T26" fmla="*/ 674687 w 567"/>
                    <a:gd name="T27" fmla="*/ 539750 h 624"/>
                    <a:gd name="T28" fmla="*/ 720725 w 567"/>
                    <a:gd name="T29" fmla="*/ 674688 h 624"/>
                    <a:gd name="T30" fmla="*/ 585787 w 567"/>
                    <a:gd name="T31" fmla="*/ 944563 h 624"/>
                    <a:gd name="T32" fmla="*/ 495300 w 567"/>
                    <a:gd name="T33" fmla="*/ 990600 h 624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567" h="624">
                      <a:moveTo>
                        <a:pt x="312" y="624"/>
                      </a:moveTo>
                      <a:lnTo>
                        <a:pt x="113" y="567"/>
                      </a:lnTo>
                      <a:lnTo>
                        <a:pt x="0" y="454"/>
                      </a:lnTo>
                      <a:lnTo>
                        <a:pt x="142" y="312"/>
                      </a:lnTo>
                      <a:lnTo>
                        <a:pt x="170" y="255"/>
                      </a:lnTo>
                      <a:lnTo>
                        <a:pt x="227" y="227"/>
                      </a:lnTo>
                      <a:lnTo>
                        <a:pt x="227" y="113"/>
                      </a:lnTo>
                      <a:lnTo>
                        <a:pt x="284" y="85"/>
                      </a:lnTo>
                      <a:lnTo>
                        <a:pt x="340" y="0"/>
                      </a:lnTo>
                      <a:lnTo>
                        <a:pt x="397" y="0"/>
                      </a:lnTo>
                      <a:lnTo>
                        <a:pt x="482" y="142"/>
                      </a:lnTo>
                      <a:lnTo>
                        <a:pt x="539" y="198"/>
                      </a:lnTo>
                      <a:lnTo>
                        <a:pt x="567" y="283"/>
                      </a:lnTo>
                      <a:lnTo>
                        <a:pt x="425" y="340"/>
                      </a:lnTo>
                      <a:lnTo>
                        <a:pt x="454" y="425"/>
                      </a:lnTo>
                      <a:lnTo>
                        <a:pt x="369" y="595"/>
                      </a:lnTo>
                      <a:lnTo>
                        <a:pt x="312" y="62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64" name="Freeform 97"/>
                <p:cNvSpPr>
                  <a:spLocks/>
                </p:cNvSpPr>
                <p:nvPr/>
              </p:nvSpPr>
              <p:spPr bwMode="auto">
                <a:xfrm>
                  <a:off x="5321300" y="6465888"/>
                  <a:ext cx="854075" cy="855662"/>
                </a:xfrm>
                <a:custGeom>
                  <a:avLst/>
                  <a:gdLst>
                    <a:gd name="T0" fmla="*/ 179388 w 538"/>
                    <a:gd name="T1" fmla="*/ 855662 h 539"/>
                    <a:gd name="T2" fmla="*/ 0 w 538"/>
                    <a:gd name="T3" fmla="*/ 720725 h 539"/>
                    <a:gd name="T4" fmla="*/ 88900 w 538"/>
                    <a:gd name="T5" fmla="*/ 630237 h 539"/>
                    <a:gd name="T6" fmla="*/ 134938 w 538"/>
                    <a:gd name="T7" fmla="*/ 449262 h 539"/>
                    <a:gd name="T8" fmla="*/ 314325 w 538"/>
                    <a:gd name="T9" fmla="*/ 404812 h 539"/>
                    <a:gd name="T10" fmla="*/ 404813 w 538"/>
                    <a:gd name="T11" fmla="*/ 360362 h 539"/>
                    <a:gd name="T12" fmla="*/ 404813 w 538"/>
                    <a:gd name="T13" fmla="*/ 269875 h 539"/>
                    <a:gd name="T14" fmla="*/ 493713 w 538"/>
                    <a:gd name="T15" fmla="*/ 225425 h 539"/>
                    <a:gd name="T16" fmla="*/ 493713 w 538"/>
                    <a:gd name="T17" fmla="*/ 134937 h 539"/>
                    <a:gd name="T18" fmla="*/ 584200 w 538"/>
                    <a:gd name="T19" fmla="*/ 0 h 539"/>
                    <a:gd name="T20" fmla="*/ 674688 w 538"/>
                    <a:gd name="T21" fmla="*/ 44450 h 539"/>
                    <a:gd name="T22" fmla="*/ 719138 w 538"/>
                    <a:gd name="T23" fmla="*/ 0 h 539"/>
                    <a:gd name="T24" fmla="*/ 854075 w 538"/>
                    <a:gd name="T25" fmla="*/ 0 h 539"/>
                    <a:gd name="T26" fmla="*/ 854075 w 538"/>
                    <a:gd name="T27" fmla="*/ 90487 h 539"/>
                    <a:gd name="T28" fmla="*/ 809625 w 538"/>
                    <a:gd name="T29" fmla="*/ 134937 h 539"/>
                    <a:gd name="T30" fmla="*/ 719138 w 538"/>
                    <a:gd name="T31" fmla="*/ 134937 h 539"/>
                    <a:gd name="T32" fmla="*/ 630238 w 538"/>
                    <a:gd name="T33" fmla="*/ 269875 h 539"/>
                    <a:gd name="T34" fmla="*/ 539750 w 538"/>
                    <a:gd name="T35" fmla="*/ 314325 h 539"/>
                    <a:gd name="T36" fmla="*/ 539750 w 538"/>
                    <a:gd name="T37" fmla="*/ 495300 h 539"/>
                    <a:gd name="T38" fmla="*/ 449263 w 538"/>
                    <a:gd name="T39" fmla="*/ 539750 h 539"/>
                    <a:gd name="T40" fmla="*/ 404813 w 538"/>
                    <a:gd name="T41" fmla="*/ 630237 h 539"/>
                    <a:gd name="T42" fmla="*/ 179388 w 538"/>
                    <a:gd name="T43" fmla="*/ 855662 h 539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538" h="539">
                      <a:moveTo>
                        <a:pt x="113" y="539"/>
                      </a:moveTo>
                      <a:lnTo>
                        <a:pt x="0" y="454"/>
                      </a:lnTo>
                      <a:lnTo>
                        <a:pt x="56" y="397"/>
                      </a:lnTo>
                      <a:lnTo>
                        <a:pt x="85" y="283"/>
                      </a:lnTo>
                      <a:lnTo>
                        <a:pt x="198" y="255"/>
                      </a:lnTo>
                      <a:lnTo>
                        <a:pt x="255" y="227"/>
                      </a:lnTo>
                      <a:lnTo>
                        <a:pt x="255" y="170"/>
                      </a:lnTo>
                      <a:lnTo>
                        <a:pt x="311" y="142"/>
                      </a:lnTo>
                      <a:lnTo>
                        <a:pt x="311" y="85"/>
                      </a:lnTo>
                      <a:lnTo>
                        <a:pt x="368" y="0"/>
                      </a:lnTo>
                      <a:lnTo>
                        <a:pt x="425" y="28"/>
                      </a:lnTo>
                      <a:lnTo>
                        <a:pt x="453" y="0"/>
                      </a:lnTo>
                      <a:lnTo>
                        <a:pt x="538" y="0"/>
                      </a:lnTo>
                      <a:lnTo>
                        <a:pt x="538" y="57"/>
                      </a:lnTo>
                      <a:lnTo>
                        <a:pt x="510" y="85"/>
                      </a:lnTo>
                      <a:lnTo>
                        <a:pt x="453" y="85"/>
                      </a:lnTo>
                      <a:lnTo>
                        <a:pt x="397" y="170"/>
                      </a:lnTo>
                      <a:lnTo>
                        <a:pt x="340" y="198"/>
                      </a:lnTo>
                      <a:lnTo>
                        <a:pt x="340" y="312"/>
                      </a:lnTo>
                      <a:lnTo>
                        <a:pt x="283" y="340"/>
                      </a:lnTo>
                      <a:lnTo>
                        <a:pt x="255" y="397"/>
                      </a:lnTo>
                      <a:lnTo>
                        <a:pt x="113" y="539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65" name="Freeform 98"/>
                <p:cNvSpPr>
                  <a:spLocks/>
                </p:cNvSpPr>
                <p:nvPr/>
              </p:nvSpPr>
              <p:spPr bwMode="auto">
                <a:xfrm>
                  <a:off x="6626225" y="7635875"/>
                  <a:ext cx="404813" cy="585788"/>
                </a:xfrm>
                <a:custGeom>
                  <a:avLst/>
                  <a:gdLst>
                    <a:gd name="T0" fmla="*/ 0 w 255"/>
                    <a:gd name="T1" fmla="*/ 314325 h 369"/>
                    <a:gd name="T2" fmla="*/ 44450 w 255"/>
                    <a:gd name="T3" fmla="*/ 269875 h 369"/>
                    <a:gd name="T4" fmla="*/ 134938 w 255"/>
                    <a:gd name="T5" fmla="*/ 269875 h 369"/>
                    <a:gd name="T6" fmla="*/ 223838 w 255"/>
                    <a:gd name="T7" fmla="*/ 225425 h 369"/>
                    <a:gd name="T8" fmla="*/ 179388 w 255"/>
                    <a:gd name="T9" fmla="*/ 179388 h 369"/>
                    <a:gd name="T10" fmla="*/ 223838 w 255"/>
                    <a:gd name="T11" fmla="*/ 134938 h 369"/>
                    <a:gd name="T12" fmla="*/ 223838 w 255"/>
                    <a:gd name="T13" fmla="*/ 44450 h 369"/>
                    <a:gd name="T14" fmla="*/ 269875 w 255"/>
                    <a:gd name="T15" fmla="*/ 0 h 369"/>
                    <a:gd name="T16" fmla="*/ 404813 w 255"/>
                    <a:gd name="T17" fmla="*/ 90488 h 369"/>
                    <a:gd name="T18" fmla="*/ 314325 w 255"/>
                    <a:gd name="T19" fmla="*/ 585788 h 369"/>
                    <a:gd name="T20" fmla="*/ 0 w 255"/>
                    <a:gd name="T21" fmla="*/ 314325 h 36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255" h="369">
                      <a:moveTo>
                        <a:pt x="0" y="198"/>
                      </a:moveTo>
                      <a:lnTo>
                        <a:pt x="28" y="170"/>
                      </a:lnTo>
                      <a:lnTo>
                        <a:pt x="85" y="170"/>
                      </a:lnTo>
                      <a:lnTo>
                        <a:pt x="141" y="142"/>
                      </a:lnTo>
                      <a:lnTo>
                        <a:pt x="113" y="113"/>
                      </a:lnTo>
                      <a:lnTo>
                        <a:pt x="141" y="85"/>
                      </a:lnTo>
                      <a:lnTo>
                        <a:pt x="141" y="28"/>
                      </a:lnTo>
                      <a:lnTo>
                        <a:pt x="170" y="0"/>
                      </a:lnTo>
                      <a:lnTo>
                        <a:pt x="255" y="57"/>
                      </a:lnTo>
                      <a:lnTo>
                        <a:pt x="198" y="369"/>
                      </a:lnTo>
                      <a:lnTo>
                        <a:pt x="0" y="19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66" name="Freeform 99"/>
                <p:cNvSpPr>
                  <a:spLocks/>
                </p:cNvSpPr>
                <p:nvPr/>
              </p:nvSpPr>
              <p:spPr bwMode="auto">
                <a:xfrm>
                  <a:off x="6535738" y="7096125"/>
                  <a:ext cx="674687" cy="630238"/>
                </a:xfrm>
                <a:custGeom>
                  <a:avLst/>
                  <a:gdLst>
                    <a:gd name="T0" fmla="*/ 495300 w 425"/>
                    <a:gd name="T1" fmla="*/ 630238 h 397"/>
                    <a:gd name="T2" fmla="*/ 495300 w 425"/>
                    <a:gd name="T3" fmla="*/ 495300 h 397"/>
                    <a:gd name="T4" fmla="*/ 674687 w 425"/>
                    <a:gd name="T5" fmla="*/ 449263 h 397"/>
                    <a:gd name="T6" fmla="*/ 539750 w 425"/>
                    <a:gd name="T7" fmla="*/ 225425 h 397"/>
                    <a:gd name="T8" fmla="*/ 630237 w 425"/>
                    <a:gd name="T9" fmla="*/ 44450 h 397"/>
                    <a:gd name="T10" fmla="*/ 450850 w 425"/>
                    <a:gd name="T11" fmla="*/ 0 h 397"/>
                    <a:gd name="T12" fmla="*/ 225425 w 425"/>
                    <a:gd name="T13" fmla="*/ 44450 h 397"/>
                    <a:gd name="T14" fmla="*/ 90487 w 425"/>
                    <a:gd name="T15" fmla="*/ 44450 h 397"/>
                    <a:gd name="T16" fmla="*/ 0 w 425"/>
                    <a:gd name="T17" fmla="*/ 134938 h 397"/>
                    <a:gd name="T18" fmla="*/ 225425 w 425"/>
                    <a:gd name="T19" fmla="*/ 404813 h 397"/>
                    <a:gd name="T20" fmla="*/ 360362 w 425"/>
                    <a:gd name="T21" fmla="*/ 539750 h 397"/>
                    <a:gd name="T22" fmla="*/ 495300 w 425"/>
                    <a:gd name="T23" fmla="*/ 630238 h 39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425" h="397">
                      <a:moveTo>
                        <a:pt x="312" y="397"/>
                      </a:moveTo>
                      <a:lnTo>
                        <a:pt x="312" y="312"/>
                      </a:lnTo>
                      <a:lnTo>
                        <a:pt x="425" y="283"/>
                      </a:lnTo>
                      <a:lnTo>
                        <a:pt x="340" y="142"/>
                      </a:lnTo>
                      <a:lnTo>
                        <a:pt x="397" y="28"/>
                      </a:lnTo>
                      <a:lnTo>
                        <a:pt x="284" y="0"/>
                      </a:lnTo>
                      <a:lnTo>
                        <a:pt x="142" y="28"/>
                      </a:lnTo>
                      <a:lnTo>
                        <a:pt x="57" y="28"/>
                      </a:lnTo>
                      <a:lnTo>
                        <a:pt x="0" y="85"/>
                      </a:lnTo>
                      <a:lnTo>
                        <a:pt x="142" y="255"/>
                      </a:lnTo>
                      <a:lnTo>
                        <a:pt x="227" y="340"/>
                      </a:lnTo>
                      <a:lnTo>
                        <a:pt x="312" y="397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67" name="Freeform 100"/>
                <p:cNvSpPr>
                  <a:spLocks/>
                </p:cNvSpPr>
                <p:nvPr/>
              </p:nvSpPr>
              <p:spPr bwMode="auto">
                <a:xfrm>
                  <a:off x="6265863" y="6600825"/>
                  <a:ext cx="1125537" cy="630238"/>
                </a:xfrm>
                <a:custGeom>
                  <a:avLst/>
                  <a:gdLst>
                    <a:gd name="T0" fmla="*/ 900112 w 709"/>
                    <a:gd name="T1" fmla="*/ 539750 h 397"/>
                    <a:gd name="T2" fmla="*/ 1125537 w 709"/>
                    <a:gd name="T3" fmla="*/ 179388 h 397"/>
                    <a:gd name="T4" fmla="*/ 944562 w 709"/>
                    <a:gd name="T5" fmla="*/ 0 h 397"/>
                    <a:gd name="T6" fmla="*/ 855662 w 709"/>
                    <a:gd name="T7" fmla="*/ 44450 h 397"/>
                    <a:gd name="T8" fmla="*/ 855662 w 709"/>
                    <a:gd name="T9" fmla="*/ 134938 h 397"/>
                    <a:gd name="T10" fmla="*/ 944562 w 709"/>
                    <a:gd name="T11" fmla="*/ 179388 h 397"/>
                    <a:gd name="T12" fmla="*/ 990600 w 709"/>
                    <a:gd name="T13" fmla="*/ 269875 h 397"/>
                    <a:gd name="T14" fmla="*/ 900112 w 709"/>
                    <a:gd name="T15" fmla="*/ 360363 h 397"/>
                    <a:gd name="T16" fmla="*/ 855662 w 709"/>
                    <a:gd name="T17" fmla="*/ 269875 h 397"/>
                    <a:gd name="T18" fmla="*/ 765175 w 709"/>
                    <a:gd name="T19" fmla="*/ 314325 h 397"/>
                    <a:gd name="T20" fmla="*/ 630237 w 709"/>
                    <a:gd name="T21" fmla="*/ 269875 h 397"/>
                    <a:gd name="T22" fmla="*/ 630237 w 709"/>
                    <a:gd name="T23" fmla="*/ 225425 h 397"/>
                    <a:gd name="T24" fmla="*/ 360362 w 709"/>
                    <a:gd name="T25" fmla="*/ 179388 h 397"/>
                    <a:gd name="T26" fmla="*/ 269875 w 709"/>
                    <a:gd name="T27" fmla="*/ 179388 h 397"/>
                    <a:gd name="T28" fmla="*/ 179387 w 709"/>
                    <a:gd name="T29" fmla="*/ 225425 h 397"/>
                    <a:gd name="T30" fmla="*/ 90487 w 709"/>
                    <a:gd name="T31" fmla="*/ 179388 h 397"/>
                    <a:gd name="T32" fmla="*/ 0 w 709"/>
                    <a:gd name="T33" fmla="*/ 225425 h 397"/>
                    <a:gd name="T34" fmla="*/ 90487 w 709"/>
                    <a:gd name="T35" fmla="*/ 314325 h 397"/>
                    <a:gd name="T36" fmla="*/ 134937 w 709"/>
                    <a:gd name="T37" fmla="*/ 449263 h 397"/>
                    <a:gd name="T38" fmla="*/ 134937 w 709"/>
                    <a:gd name="T39" fmla="*/ 495300 h 397"/>
                    <a:gd name="T40" fmla="*/ 269875 w 709"/>
                    <a:gd name="T41" fmla="*/ 630238 h 397"/>
                    <a:gd name="T42" fmla="*/ 360362 w 709"/>
                    <a:gd name="T43" fmla="*/ 539750 h 397"/>
                    <a:gd name="T44" fmla="*/ 495300 w 709"/>
                    <a:gd name="T45" fmla="*/ 539750 h 397"/>
                    <a:gd name="T46" fmla="*/ 720725 w 709"/>
                    <a:gd name="T47" fmla="*/ 495300 h 397"/>
                    <a:gd name="T48" fmla="*/ 900112 w 709"/>
                    <a:gd name="T49" fmla="*/ 539750 h 397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709" h="397">
                      <a:moveTo>
                        <a:pt x="567" y="340"/>
                      </a:moveTo>
                      <a:lnTo>
                        <a:pt x="709" y="113"/>
                      </a:lnTo>
                      <a:lnTo>
                        <a:pt x="595" y="0"/>
                      </a:lnTo>
                      <a:lnTo>
                        <a:pt x="539" y="28"/>
                      </a:lnTo>
                      <a:lnTo>
                        <a:pt x="539" y="85"/>
                      </a:lnTo>
                      <a:lnTo>
                        <a:pt x="595" y="113"/>
                      </a:lnTo>
                      <a:lnTo>
                        <a:pt x="624" y="170"/>
                      </a:lnTo>
                      <a:lnTo>
                        <a:pt x="567" y="227"/>
                      </a:lnTo>
                      <a:lnTo>
                        <a:pt x="539" y="170"/>
                      </a:lnTo>
                      <a:lnTo>
                        <a:pt x="482" y="198"/>
                      </a:lnTo>
                      <a:lnTo>
                        <a:pt x="397" y="170"/>
                      </a:lnTo>
                      <a:lnTo>
                        <a:pt x="397" y="142"/>
                      </a:lnTo>
                      <a:lnTo>
                        <a:pt x="227" y="113"/>
                      </a:lnTo>
                      <a:lnTo>
                        <a:pt x="170" y="113"/>
                      </a:lnTo>
                      <a:lnTo>
                        <a:pt x="113" y="142"/>
                      </a:lnTo>
                      <a:lnTo>
                        <a:pt x="57" y="113"/>
                      </a:lnTo>
                      <a:lnTo>
                        <a:pt x="0" y="142"/>
                      </a:lnTo>
                      <a:lnTo>
                        <a:pt x="57" y="198"/>
                      </a:lnTo>
                      <a:lnTo>
                        <a:pt x="85" y="283"/>
                      </a:lnTo>
                      <a:lnTo>
                        <a:pt x="85" y="312"/>
                      </a:lnTo>
                      <a:lnTo>
                        <a:pt x="170" y="397"/>
                      </a:lnTo>
                      <a:lnTo>
                        <a:pt x="227" y="340"/>
                      </a:lnTo>
                      <a:lnTo>
                        <a:pt x="312" y="340"/>
                      </a:lnTo>
                      <a:lnTo>
                        <a:pt x="454" y="312"/>
                      </a:lnTo>
                      <a:lnTo>
                        <a:pt x="567" y="34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68" name="Freeform 101"/>
                <p:cNvSpPr>
                  <a:spLocks/>
                </p:cNvSpPr>
                <p:nvPr/>
              </p:nvSpPr>
              <p:spPr bwMode="auto">
                <a:xfrm>
                  <a:off x="6626225" y="6465888"/>
                  <a:ext cx="404813" cy="360362"/>
                </a:xfrm>
                <a:custGeom>
                  <a:avLst/>
                  <a:gdLst>
                    <a:gd name="T0" fmla="*/ 0 w 255"/>
                    <a:gd name="T1" fmla="*/ 314325 h 227"/>
                    <a:gd name="T2" fmla="*/ 134938 w 255"/>
                    <a:gd name="T3" fmla="*/ 269875 h 227"/>
                    <a:gd name="T4" fmla="*/ 223838 w 255"/>
                    <a:gd name="T5" fmla="*/ 44450 h 227"/>
                    <a:gd name="T6" fmla="*/ 314325 w 255"/>
                    <a:gd name="T7" fmla="*/ 44450 h 227"/>
                    <a:gd name="T8" fmla="*/ 314325 w 255"/>
                    <a:gd name="T9" fmla="*/ 0 h 227"/>
                    <a:gd name="T10" fmla="*/ 404813 w 255"/>
                    <a:gd name="T11" fmla="*/ 0 h 227"/>
                    <a:gd name="T12" fmla="*/ 360363 w 255"/>
                    <a:gd name="T13" fmla="*/ 269875 h 227"/>
                    <a:gd name="T14" fmla="*/ 269875 w 255"/>
                    <a:gd name="T15" fmla="*/ 360362 h 227"/>
                    <a:gd name="T16" fmla="*/ 0 w 255"/>
                    <a:gd name="T17" fmla="*/ 314325 h 22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55" h="227">
                      <a:moveTo>
                        <a:pt x="0" y="198"/>
                      </a:moveTo>
                      <a:lnTo>
                        <a:pt x="85" y="170"/>
                      </a:lnTo>
                      <a:lnTo>
                        <a:pt x="141" y="28"/>
                      </a:lnTo>
                      <a:lnTo>
                        <a:pt x="198" y="28"/>
                      </a:lnTo>
                      <a:lnTo>
                        <a:pt x="198" y="0"/>
                      </a:lnTo>
                      <a:lnTo>
                        <a:pt x="255" y="0"/>
                      </a:lnTo>
                      <a:lnTo>
                        <a:pt x="227" y="170"/>
                      </a:lnTo>
                      <a:lnTo>
                        <a:pt x="170" y="227"/>
                      </a:lnTo>
                      <a:lnTo>
                        <a:pt x="0" y="19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69" name="Freeform 102"/>
                <p:cNvSpPr>
                  <a:spLocks/>
                </p:cNvSpPr>
                <p:nvPr/>
              </p:nvSpPr>
              <p:spPr bwMode="auto">
                <a:xfrm>
                  <a:off x="6040438" y="5970588"/>
                  <a:ext cx="946150" cy="720725"/>
                </a:xfrm>
                <a:custGeom>
                  <a:avLst/>
                  <a:gdLst>
                    <a:gd name="T0" fmla="*/ 134938 w 596"/>
                    <a:gd name="T1" fmla="*/ 585788 h 454"/>
                    <a:gd name="T2" fmla="*/ 269875 w 596"/>
                    <a:gd name="T3" fmla="*/ 585788 h 454"/>
                    <a:gd name="T4" fmla="*/ 315913 w 596"/>
                    <a:gd name="T5" fmla="*/ 720725 h 454"/>
                    <a:gd name="T6" fmla="*/ 495300 w 596"/>
                    <a:gd name="T7" fmla="*/ 720725 h 454"/>
                    <a:gd name="T8" fmla="*/ 585788 w 596"/>
                    <a:gd name="T9" fmla="*/ 674688 h 454"/>
                    <a:gd name="T10" fmla="*/ 630238 w 596"/>
                    <a:gd name="T11" fmla="*/ 585788 h 454"/>
                    <a:gd name="T12" fmla="*/ 630238 w 596"/>
                    <a:gd name="T13" fmla="*/ 539750 h 454"/>
                    <a:gd name="T14" fmla="*/ 674688 w 596"/>
                    <a:gd name="T15" fmla="*/ 495300 h 454"/>
                    <a:gd name="T16" fmla="*/ 809625 w 596"/>
                    <a:gd name="T17" fmla="*/ 495300 h 454"/>
                    <a:gd name="T18" fmla="*/ 809625 w 596"/>
                    <a:gd name="T19" fmla="*/ 539750 h 454"/>
                    <a:gd name="T20" fmla="*/ 900113 w 596"/>
                    <a:gd name="T21" fmla="*/ 539750 h 454"/>
                    <a:gd name="T22" fmla="*/ 900113 w 596"/>
                    <a:gd name="T23" fmla="*/ 495300 h 454"/>
                    <a:gd name="T24" fmla="*/ 946150 w 596"/>
                    <a:gd name="T25" fmla="*/ 404813 h 454"/>
                    <a:gd name="T26" fmla="*/ 855663 w 596"/>
                    <a:gd name="T27" fmla="*/ 269875 h 454"/>
                    <a:gd name="T28" fmla="*/ 900113 w 596"/>
                    <a:gd name="T29" fmla="*/ 134938 h 454"/>
                    <a:gd name="T30" fmla="*/ 855663 w 596"/>
                    <a:gd name="T31" fmla="*/ 90488 h 454"/>
                    <a:gd name="T32" fmla="*/ 900113 w 596"/>
                    <a:gd name="T33" fmla="*/ 44450 h 454"/>
                    <a:gd name="T34" fmla="*/ 900113 w 596"/>
                    <a:gd name="T35" fmla="*/ 0 h 454"/>
                    <a:gd name="T36" fmla="*/ 674688 w 596"/>
                    <a:gd name="T37" fmla="*/ 0 h 454"/>
                    <a:gd name="T38" fmla="*/ 720725 w 596"/>
                    <a:gd name="T39" fmla="*/ 134938 h 454"/>
                    <a:gd name="T40" fmla="*/ 630238 w 596"/>
                    <a:gd name="T41" fmla="*/ 315913 h 454"/>
                    <a:gd name="T42" fmla="*/ 404813 w 596"/>
                    <a:gd name="T43" fmla="*/ 495300 h 454"/>
                    <a:gd name="T44" fmla="*/ 360363 w 596"/>
                    <a:gd name="T45" fmla="*/ 495300 h 454"/>
                    <a:gd name="T46" fmla="*/ 315913 w 596"/>
                    <a:gd name="T47" fmla="*/ 450850 h 454"/>
                    <a:gd name="T48" fmla="*/ 225425 w 596"/>
                    <a:gd name="T49" fmla="*/ 404813 h 454"/>
                    <a:gd name="T50" fmla="*/ 90488 w 596"/>
                    <a:gd name="T51" fmla="*/ 404813 h 454"/>
                    <a:gd name="T52" fmla="*/ 0 w 596"/>
                    <a:gd name="T53" fmla="*/ 450850 h 454"/>
                    <a:gd name="T54" fmla="*/ 0 w 596"/>
                    <a:gd name="T55" fmla="*/ 495300 h 454"/>
                    <a:gd name="T56" fmla="*/ 134938 w 596"/>
                    <a:gd name="T57" fmla="*/ 495300 h 454"/>
                    <a:gd name="T58" fmla="*/ 134938 w 596"/>
                    <a:gd name="T59" fmla="*/ 585788 h 45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596" h="454">
                      <a:moveTo>
                        <a:pt x="85" y="369"/>
                      </a:moveTo>
                      <a:lnTo>
                        <a:pt x="170" y="369"/>
                      </a:lnTo>
                      <a:lnTo>
                        <a:pt x="199" y="454"/>
                      </a:lnTo>
                      <a:lnTo>
                        <a:pt x="312" y="454"/>
                      </a:lnTo>
                      <a:lnTo>
                        <a:pt x="369" y="425"/>
                      </a:lnTo>
                      <a:lnTo>
                        <a:pt x="397" y="369"/>
                      </a:lnTo>
                      <a:lnTo>
                        <a:pt x="397" y="340"/>
                      </a:lnTo>
                      <a:lnTo>
                        <a:pt x="425" y="312"/>
                      </a:lnTo>
                      <a:lnTo>
                        <a:pt x="510" y="312"/>
                      </a:lnTo>
                      <a:lnTo>
                        <a:pt x="510" y="340"/>
                      </a:lnTo>
                      <a:lnTo>
                        <a:pt x="567" y="340"/>
                      </a:lnTo>
                      <a:lnTo>
                        <a:pt x="567" y="312"/>
                      </a:lnTo>
                      <a:lnTo>
                        <a:pt x="596" y="255"/>
                      </a:lnTo>
                      <a:lnTo>
                        <a:pt x="539" y="170"/>
                      </a:lnTo>
                      <a:lnTo>
                        <a:pt x="567" y="85"/>
                      </a:lnTo>
                      <a:lnTo>
                        <a:pt x="539" y="57"/>
                      </a:lnTo>
                      <a:lnTo>
                        <a:pt x="567" y="28"/>
                      </a:lnTo>
                      <a:lnTo>
                        <a:pt x="567" y="0"/>
                      </a:lnTo>
                      <a:lnTo>
                        <a:pt x="425" y="0"/>
                      </a:lnTo>
                      <a:lnTo>
                        <a:pt x="454" y="85"/>
                      </a:lnTo>
                      <a:lnTo>
                        <a:pt x="397" y="199"/>
                      </a:lnTo>
                      <a:lnTo>
                        <a:pt x="255" y="312"/>
                      </a:lnTo>
                      <a:lnTo>
                        <a:pt x="227" y="312"/>
                      </a:lnTo>
                      <a:lnTo>
                        <a:pt x="199" y="284"/>
                      </a:lnTo>
                      <a:lnTo>
                        <a:pt x="142" y="255"/>
                      </a:lnTo>
                      <a:lnTo>
                        <a:pt x="57" y="255"/>
                      </a:lnTo>
                      <a:lnTo>
                        <a:pt x="0" y="284"/>
                      </a:lnTo>
                      <a:lnTo>
                        <a:pt x="0" y="312"/>
                      </a:lnTo>
                      <a:lnTo>
                        <a:pt x="85" y="312"/>
                      </a:lnTo>
                      <a:lnTo>
                        <a:pt x="85" y="369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70" name="Freeform 103"/>
                <p:cNvSpPr>
                  <a:spLocks/>
                </p:cNvSpPr>
                <p:nvPr/>
              </p:nvSpPr>
              <p:spPr bwMode="auto">
                <a:xfrm>
                  <a:off x="6130925" y="6465888"/>
                  <a:ext cx="719138" cy="360362"/>
                </a:xfrm>
                <a:custGeom>
                  <a:avLst/>
                  <a:gdLst>
                    <a:gd name="T0" fmla="*/ 179388 w 453"/>
                    <a:gd name="T1" fmla="*/ 90487 h 227"/>
                    <a:gd name="T2" fmla="*/ 44450 w 453"/>
                    <a:gd name="T3" fmla="*/ 90487 h 227"/>
                    <a:gd name="T4" fmla="*/ 0 w 453"/>
                    <a:gd name="T5" fmla="*/ 134937 h 227"/>
                    <a:gd name="T6" fmla="*/ 134938 w 453"/>
                    <a:gd name="T7" fmla="*/ 360362 h 227"/>
                    <a:gd name="T8" fmla="*/ 225425 w 453"/>
                    <a:gd name="T9" fmla="*/ 314325 h 227"/>
                    <a:gd name="T10" fmla="*/ 314325 w 453"/>
                    <a:gd name="T11" fmla="*/ 360362 h 227"/>
                    <a:gd name="T12" fmla="*/ 404813 w 453"/>
                    <a:gd name="T13" fmla="*/ 314325 h 227"/>
                    <a:gd name="T14" fmla="*/ 495300 w 453"/>
                    <a:gd name="T15" fmla="*/ 314325 h 227"/>
                    <a:gd name="T16" fmla="*/ 630238 w 453"/>
                    <a:gd name="T17" fmla="*/ 269875 h 227"/>
                    <a:gd name="T18" fmla="*/ 719138 w 453"/>
                    <a:gd name="T19" fmla="*/ 44450 h 227"/>
                    <a:gd name="T20" fmla="*/ 719138 w 453"/>
                    <a:gd name="T21" fmla="*/ 0 h 227"/>
                    <a:gd name="T22" fmla="*/ 584200 w 453"/>
                    <a:gd name="T23" fmla="*/ 0 h 227"/>
                    <a:gd name="T24" fmla="*/ 539750 w 453"/>
                    <a:gd name="T25" fmla="*/ 44450 h 227"/>
                    <a:gd name="T26" fmla="*/ 539750 w 453"/>
                    <a:gd name="T27" fmla="*/ 90487 h 227"/>
                    <a:gd name="T28" fmla="*/ 495300 w 453"/>
                    <a:gd name="T29" fmla="*/ 179387 h 227"/>
                    <a:gd name="T30" fmla="*/ 404813 w 453"/>
                    <a:gd name="T31" fmla="*/ 225425 h 227"/>
                    <a:gd name="T32" fmla="*/ 225425 w 453"/>
                    <a:gd name="T33" fmla="*/ 225425 h 227"/>
                    <a:gd name="T34" fmla="*/ 179388 w 453"/>
                    <a:gd name="T35" fmla="*/ 90487 h 22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453" h="227">
                      <a:moveTo>
                        <a:pt x="113" y="57"/>
                      </a:moveTo>
                      <a:lnTo>
                        <a:pt x="28" y="57"/>
                      </a:lnTo>
                      <a:lnTo>
                        <a:pt x="0" y="85"/>
                      </a:lnTo>
                      <a:lnTo>
                        <a:pt x="85" y="227"/>
                      </a:lnTo>
                      <a:lnTo>
                        <a:pt x="142" y="198"/>
                      </a:lnTo>
                      <a:lnTo>
                        <a:pt x="198" y="227"/>
                      </a:lnTo>
                      <a:lnTo>
                        <a:pt x="255" y="198"/>
                      </a:lnTo>
                      <a:lnTo>
                        <a:pt x="312" y="198"/>
                      </a:lnTo>
                      <a:lnTo>
                        <a:pt x="397" y="170"/>
                      </a:lnTo>
                      <a:lnTo>
                        <a:pt x="453" y="28"/>
                      </a:lnTo>
                      <a:lnTo>
                        <a:pt x="453" y="0"/>
                      </a:lnTo>
                      <a:lnTo>
                        <a:pt x="368" y="0"/>
                      </a:lnTo>
                      <a:lnTo>
                        <a:pt x="340" y="28"/>
                      </a:lnTo>
                      <a:lnTo>
                        <a:pt x="340" y="57"/>
                      </a:lnTo>
                      <a:lnTo>
                        <a:pt x="312" y="113"/>
                      </a:lnTo>
                      <a:lnTo>
                        <a:pt x="255" y="142"/>
                      </a:lnTo>
                      <a:lnTo>
                        <a:pt x="142" y="142"/>
                      </a:lnTo>
                      <a:lnTo>
                        <a:pt x="113" y="57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71" name="Freeform 104"/>
                <p:cNvSpPr>
                  <a:spLocks/>
                </p:cNvSpPr>
                <p:nvPr/>
              </p:nvSpPr>
              <p:spPr bwMode="auto">
                <a:xfrm>
                  <a:off x="6896100" y="5970588"/>
                  <a:ext cx="360363" cy="990600"/>
                </a:xfrm>
                <a:custGeom>
                  <a:avLst/>
                  <a:gdLst>
                    <a:gd name="T0" fmla="*/ 134938 w 227"/>
                    <a:gd name="T1" fmla="*/ 90488 h 624"/>
                    <a:gd name="T2" fmla="*/ 179388 w 227"/>
                    <a:gd name="T3" fmla="*/ 0 h 624"/>
                    <a:gd name="T4" fmla="*/ 269875 w 227"/>
                    <a:gd name="T5" fmla="*/ 0 h 624"/>
                    <a:gd name="T6" fmla="*/ 269875 w 227"/>
                    <a:gd name="T7" fmla="*/ 90488 h 624"/>
                    <a:gd name="T8" fmla="*/ 360363 w 227"/>
                    <a:gd name="T9" fmla="*/ 90488 h 624"/>
                    <a:gd name="T10" fmla="*/ 360363 w 227"/>
                    <a:gd name="T11" fmla="*/ 179388 h 624"/>
                    <a:gd name="T12" fmla="*/ 269875 w 227"/>
                    <a:gd name="T13" fmla="*/ 179388 h 624"/>
                    <a:gd name="T14" fmla="*/ 314325 w 227"/>
                    <a:gd name="T15" fmla="*/ 269875 h 624"/>
                    <a:gd name="T16" fmla="*/ 225425 w 227"/>
                    <a:gd name="T17" fmla="*/ 360363 h 624"/>
                    <a:gd name="T18" fmla="*/ 225425 w 227"/>
                    <a:gd name="T19" fmla="*/ 450850 h 624"/>
                    <a:gd name="T20" fmla="*/ 179388 w 227"/>
                    <a:gd name="T21" fmla="*/ 495300 h 624"/>
                    <a:gd name="T22" fmla="*/ 225425 w 227"/>
                    <a:gd name="T23" fmla="*/ 674688 h 624"/>
                    <a:gd name="T24" fmla="*/ 225425 w 227"/>
                    <a:gd name="T25" fmla="*/ 765175 h 624"/>
                    <a:gd name="T26" fmla="*/ 314325 w 227"/>
                    <a:gd name="T27" fmla="*/ 809625 h 624"/>
                    <a:gd name="T28" fmla="*/ 360363 w 227"/>
                    <a:gd name="T29" fmla="*/ 900113 h 624"/>
                    <a:gd name="T30" fmla="*/ 269875 w 227"/>
                    <a:gd name="T31" fmla="*/ 990600 h 624"/>
                    <a:gd name="T32" fmla="*/ 225425 w 227"/>
                    <a:gd name="T33" fmla="*/ 900113 h 624"/>
                    <a:gd name="T34" fmla="*/ 134938 w 227"/>
                    <a:gd name="T35" fmla="*/ 944563 h 624"/>
                    <a:gd name="T36" fmla="*/ 0 w 227"/>
                    <a:gd name="T37" fmla="*/ 900113 h 624"/>
                    <a:gd name="T38" fmla="*/ 0 w 227"/>
                    <a:gd name="T39" fmla="*/ 855663 h 624"/>
                    <a:gd name="T40" fmla="*/ 90488 w 227"/>
                    <a:gd name="T41" fmla="*/ 765175 h 624"/>
                    <a:gd name="T42" fmla="*/ 134938 w 227"/>
                    <a:gd name="T43" fmla="*/ 495300 h 624"/>
                    <a:gd name="T44" fmla="*/ 44450 w 227"/>
                    <a:gd name="T45" fmla="*/ 495300 h 624"/>
                    <a:gd name="T46" fmla="*/ 90488 w 227"/>
                    <a:gd name="T47" fmla="*/ 404813 h 624"/>
                    <a:gd name="T48" fmla="*/ 0 w 227"/>
                    <a:gd name="T49" fmla="*/ 269875 h 624"/>
                    <a:gd name="T50" fmla="*/ 44450 w 227"/>
                    <a:gd name="T51" fmla="*/ 134938 h 624"/>
                    <a:gd name="T52" fmla="*/ 0 w 227"/>
                    <a:gd name="T53" fmla="*/ 90488 h 624"/>
                    <a:gd name="T54" fmla="*/ 44450 w 227"/>
                    <a:gd name="T55" fmla="*/ 44450 h 624"/>
                    <a:gd name="T56" fmla="*/ 90488 w 227"/>
                    <a:gd name="T57" fmla="*/ 44450 h 624"/>
                    <a:gd name="T58" fmla="*/ 134938 w 227"/>
                    <a:gd name="T59" fmla="*/ 90488 h 62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227" h="624">
                      <a:moveTo>
                        <a:pt x="85" y="57"/>
                      </a:moveTo>
                      <a:lnTo>
                        <a:pt x="113" y="0"/>
                      </a:lnTo>
                      <a:lnTo>
                        <a:pt x="170" y="0"/>
                      </a:lnTo>
                      <a:lnTo>
                        <a:pt x="170" y="57"/>
                      </a:lnTo>
                      <a:lnTo>
                        <a:pt x="227" y="57"/>
                      </a:lnTo>
                      <a:lnTo>
                        <a:pt x="227" y="113"/>
                      </a:lnTo>
                      <a:lnTo>
                        <a:pt x="170" y="113"/>
                      </a:lnTo>
                      <a:lnTo>
                        <a:pt x="198" y="170"/>
                      </a:lnTo>
                      <a:lnTo>
                        <a:pt x="142" y="227"/>
                      </a:lnTo>
                      <a:lnTo>
                        <a:pt x="142" y="284"/>
                      </a:lnTo>
                      <a:lnTo>
                        <a:pt x="113" y="312"/>
                      </a:lnTo>
                      <a:lnTo>
                        <a:pt x="142" y="425"/>
                      </a:lnTo>
                      <a:lnTo>
                        <a:pt x="142" y="482"/>
                      </a:lnTo>
                      <a:lnTo>
                        <a:pt x="198" y="510"/>
                      </a:lnTo>
                      <a:lnTo>
                        <a:pt x="227" y="567"/>
                      </a:lnTo>
                      <a:lnTo>
                        <a:pt x="170" y="624"/>
                      </a:lnTo>
                      <a:lnTo>
                        <a:pt x="142" y="567"/>
                      </a:lnTo>
                      <a:lnTo>
                        <a:pt x="85" y="595"/>
                      </a:lnTo>
                      <a:lnTo>
                        <a:pt x="0" y="567"/>
                      </a:lnTo>
                      <a:lnTo>
                        <a:pt x="0" y="539"/>
                      </a:lnTo>
                      <a:lnTo>
                        <a:pt x="57" y="482"/>
                      </a:lnTo>
                      <a:lnTo>
                        <a:pt x="85" y="312"/>
                      </a:lnTo>
                      <a:lnTo>
                        <a:pt x="28" y="312"/>
                      </a:lnTo>
                      <a:lnTo>
                        <a:pt x="57" y="255"/>
                      </a:lnTo>
                      <a:lnTo>
                        <a:pt x="0" y="170"/>
                      </a:lnTo>
                      <a:lnTo>
                        <a:pt x="28" y="85"/>
                      </a:lnTo>
                      <a:lnTo>
                        <a:pt x="0" y="57"/>
                      </a:lnTo>
                      <a:lnTo>
                        <a:pt x="28" y="28"/>
                      </a:lnTo>
                      <a:lnTo>
                        <a:pt x="57" y="28"/>
                      </a:lnTo>
                      <a:lnTo>
                        <a:pt x="85" y="57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72" name="Freeform 105"/>
                <p:cNvSpPr>
                  <a:spLocks/>
                </p:cNvSpPr>
                <p:nvPr/>
              </p:nvSpPr>
              <p:spPr bwMode="auto">
                <a:xfrm>
                  <a:off x="7075488" y="5610225"/>
                  <a:ext cx="404812" cy="539750"/>
                </a:xfrm>
                <a:custGeom>
                  <a:avLst/>
                  <a:gdLst>
                    <a:gd name="T0" fmla="*/ 0 w 255"/>
                    <a:gd name="T1" fmla="*/ 90488 h 340"/>
                    <a:gd name="T2" fmla="*/ 90487 w 255"/>
                    <a:gd name="T3" fmla="*/ 46038 h 340"/>
                    <a:gd name="T4" fmla="*/ 134937 w 255"/>
                    <a:gd name="T5" fmla="*/ 0 h 340"/>
                    <a:gd name="T6" fmla="*/ 269875 w 255"/>
                    <a:gd name="T7" fmla="*/ 134938 h 340"/>
                    <a:gd name="T8" fmla="*/ 360362 w 255"/>
                    <a:gd name="T9" fmla="*/ 90488 h 340"/>
                    <a:gd name="T10" fmla="*/ 404812 w 255"/>
                    <a:gd name="T11" fmla="*/ 180975 h 340"/>
                    <a:gd name="T12" fmla="*/ 360362 w 255"/>
                    <a:gd name="T13" fmla="*/ 315913 h 340"/>
                    <a:gd name="T14" fmla="*/ 404812 w 255"/>
                    <a:gd name="T15" fmla="*/ 360363 h 340"/>
                    <a:gd name="T16" fmla="*/ 360362 w 255"/>
                    <a:gd name="T17" fmla="*/ 495300 h 340"/>
                    <a:gd name="T18" fmla="*/ 180975 w 255"/>
                    <a:gd name="T19" fmla="*/ 539750 h 340"/>
                    <a:gd name="T20" fmla="*/ 180975 w 255"/>
                    <a:gd name="T21" fmla="*/ 450850 h 340"/>
                    <a:gd name="T22" fmla="*/ 90487 w 255"/>
                    <a:gd name="T23" fmla="*/ 450850 h 340"/>
                    <a:gd name="T24" fmla="*/ 90487 w 255"/>
                    <a:gd name="T25" fmla="*/ 360363 h 340"/>
                    <a:gd name="T26" fmla="*/ 0 w 255"/>
                    <a:gd name="T27" fmla="*/ 360363 h 340"/>
                    <a:gd name="T28" fmla="*/ 90487 w 255"/>
                    <a:gd name="T29" fmla="*/ 269875 h 340"/>
                    <a:gd name="T30" fmla="*/ 0 w 255"/>
                    <a:gd name="T31" fmla="*/ 90488 h 34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255" h="340">
                      <a:moveTo>
                        <a:pt x="0" y="57"/>
                      </a:moveTo>
                      <a:lnTo>
                        <a:pt x="57" y="29"/>
                      </a:lnTo>
                      <a:lnTo>
                        <a:pt x="85" y="0"/>
                      </a:lnTo>
                      <a:lnTo>
                        <a:pt x="170" y="85"/>
                      </a:lnTo>
                      <a:lnTo>
                        <a:pt x="227" y="57"/>
                      </a:lnTo>
                      <a:lnTo>
                        <a:pt x="255" y="114"/>
                      </a:lnTo>
                      <a:lnTo>
                        <a:pt x="227" y="199"/>
                      </a:lnTo>
                      <a:lnTo>
                        <a:pt x="255" y="227"/>
                      </a:lnTo>
                      <a:lnTo>
                        <a:pt x="227" y="312"/>
                      </a:lnTo>
                      <a:lnTo>
                        <a:pt x="114" y="340"/>
                      </a:lnTo>
                      <a:lnTo>
                        <a:pt x="114" y="284"/>
                      </a:lnTo>
                      <a:lnTo>
                        <a:pt x="57" y="284"/>
                      </a:lnTo>
                      <a:lnTo>
                        <a:pt x="57" y="227"/>
                      </a:lnTo>
                      <a:lnTo>
                        <a:pt x="0" y="227"/>
                      </a:lnTo>
                      <a:lnTo>
                        <a:pt x="57" y="170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73" name="Freeform 106"/>
                <p:cNvSpPr>
                  <a:spLocks/>
                </p:cNvSpPr>
                <p:nvPr/>
              </p:nvSpPr>
              <p:spPr bwMode="auto">
                <a:xfrm>
                  <a:off x="7075488" y="6105525"/>
                  <a:ext cx="450850" cy="674688"/>
                </a:xfrm>
                <a:custGeom>
                  <a:avLst/>
                  <a:gdLst>
                    <a:gd name="T0" fmla="*/ 360363 w 284"/>
                    <a:gd name="T1" fmla="*/ 0 h 425"/>
                    <a:gd name="T2" fmla="*/ 180975 w 284"/>
                    <a:gd name="T3" fmla="*/ 44450 h 425"/>
                    <a:gd name="T4" fmla="*/ 90488 w 284"/>
                    <a:gd name="T5" fmla="*/ 44450 h 425"/>
                    <a:gd name="T6" fmla="*/ 134938 w 284"/>
                    <a:gd name="T7" fmla="*/ 134938 h 425"/>
                    <a:gd name="T8" fmla="*/ 46038 w 284"/>
                    <a:gd name="T9" fmla="*/ 225425 h 425"/>
                    <a:gd name="T10" fmla="*/ 46038 w 284"/>
                    <a:gd name="T11" fmla="*/ 315913 h 425"/>
                    <a:gd name="T12" fmla="*/ 0 w 284"/>
                    <a:gd name="T13" fmla="*/ 360363 h 425"/>
                    <a:gd name="T14" fmla="*/ 46038 w 284"/>
                    <a:gd name="T15" fmla="*/ 539750 h 425"/>
                    <a:gd name="T16" fmla="*/ 134938 w 284"/>
                    <a:gd name="T17" fmla="*/ 495300 h 425"/>
                    <a:gd name="T18" fmla="*/ 315913 w 284"/>
                    <a:gd name="T19" fmla="*/ 674688 h 425"/>
                    <a:gd name="T20" fmla="*/ 404813 w 284"/>
                    <a:gd name="T21" fmla="*/ 495300 h 425"/>
                    <a:gd name="T22" fmla="*/ 450850 w 284"/>
                    <a:gd name="T23" fmla="*/ 450850 h 425"/>
                    <a:gd name="T24" fmla="*/ 450850 w 284"/>
                    <a:gd name="T25" fmla="*/ 225425 h 425"/>
                    <a:gd name="T26" fmla="*/ 360363 w 284"/>
                    <a:gd name="T27" fmla="*/ 134938 h 425"/>
                    <a:gd name="T28" fmla="*/ 404813 w 284"/>
                    <a:gd name="T29" fmla="*/ 44450 h 425"/>
                    <a:gd name="T30" fmla="*/ 360363 w 284"/>
                    <a:gd name="T31" fmla="*/ 0 h 425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284" h="425">
                      <a:moveTo>
                        <a:pt x="227" y="0"/>
                      </a:moveTo>
                      <a:lnTo>
                        <a:pt x="114" y="28"/>
                      </a:lnTo>
                      <a:lnTo>
                        <a:pt x="57" y="28"/>
                      </a:lnTo>
                      <a:lnTo>
                        <a:pt x="85" y="85"/>
                      </a:lnTo>
                      <a:lnTo>
                        <a:pt x="29" y="142"/>
                      </a:lnTo>
                      <a:lnTo>
                        <a:pt x="29" y="199"/>
                      </a:lnTo>
                      <a:lnTo>
                        <a:pt x="0" y="227"/>
                      </a:lnTo>
                      <a:lnTo>
                        <a:pt x="29" y="340"/>
                      </a:lnTo>
                      <a:lnTo>
                        <a:pt x="85" y="312"/>
                      </a:lnTo>
                      <a:lnTo>
                        <a:pt x="199" y="425"/>
                      </a:lnTo>
                      <a:lnTo>
                        <a:pt x="255" y="312"/>
                      </a:lnTo>
                      <a:lnTo>
                        <a:pt x="284" y="284"/>
                      </a:lnTo>
                      <a:lnTo>
                        <a:pt x="284" y="142"/>
                      </a:lnTo>
                      <a:lnTo>
                        <a:pt x="227" y="85"/>
                      </a:lnTo>
                      <a:lnTo>
                        <a:pt x="255" y="28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74" name="Freeform 107"/>
                <p:cNvSpPr>
                  <a:spLocks/>
                </p:cNvSpPr>
                <p:nvPr/>
              </p:nvSpPr>
              <p:spPr bwMode="auto">
                <a:xfrm>
                  <a:off x="7435850" y="5475288"/>
                  <a:ext cx="495300" cy="1081087"/>
                </a:xfrm>
                <a:custGeom>
                  <a:avLst/>
                  <a:gdLst>
                    <a:gd name="T0" fmla="*/ 90488 w 312"/>
                    <a:gd name="T1" fmla="*/ 1081087 h 681"/>
                    <a:gd name="T2" fmla="*/ 495300 w 312"/>
                    <a:gd name="T3" fmla="*/ 720725 h 681"/>
                    <a:gd name="T4" fmla="*/ 360363 w 312"/>
                    <a:gd name="T5" fmla="*/ 585787 h 681"/>
                    <a:gd name="T6" fmla="*/ 360363 w 312"/>
                    <a:gd name="T7" fmla="*/ 495300 h 681"/>
                    <a:gd name="T8" fmla="*/ 314325 w 312"/>
                    <a:gd name="T9" fmla="*/ 404812 h 681"/>
                    <a:gd name="T10" fmla="*/ 225425 w 312"/>
                    <a:gd name="T11" fmla="*/ 404812 h 681"/>
                    <a:gd name="T12" fmla="*/ 269875 w 312"/>
                    <a:gd name="T13" fmla="*/ 225425 h 681"/>
                    <a:gd name="T14" fmla="*/ 314325 w 312"/>
                    <a:gd name="T15" fmla="*/ 180975 h 681"/>
                    <a:gd name="T16" fmla="*/ 360363 w 312"/>
                    <a:gd name="T17" fmla="*/ 90487 h 681"/>
                    <a:gd name="T18" fmla="*/ 360363 w 312"/>
                    <a:gd name="T19" fmla="*/ 0 h 681"/>
                    <a:gd name="T20" fmla="*/ 179388 w 312"/>
                    <a:gd name="T21" fmla="*/ 90487 h 681"/>
                    <a:gd name="T22" fmla="*/ 0 w 312"/>
                    <a:gd name="T23" fmla="*/ 225425 h 681"/>
                    <a:gd name="T24" fmla="*/ 44450 w 312"/>
                    <a:gd name="T25" fmla="*/ 315912 h 681"/>
                    <a:gd name="T26" fmla="*/ 0 w 312"/>
                    <a:gd name="T27" fmla="*/ 450850 h 681"/>
                    <a:gd name="T28" fmla="*/ 44450 w 312"/>
                    <a:gd name="T29" fmla="*/ 495300 h 681"/>
                    <a:gd name="T30" fmla="*/ 0 w 312"/>
                    <a:gd name="T31" fmla="*/ 630237 h 681"/>
                    <a:gd name="T32" fmla="*/ 44450 w 312"/>
                    <a:gd name="T33" fmla="*/ 674687 h 681"/>
                    <a:gd name="T34" fmla="*/ 0 w 312"/>
                    <a:gd name="T35" fmla="*/ 765175 h 681"/>
                    <a:gd name="T36" fmla="*/ 90488 w 312"/>
                    <a:gd name="T37" fmla="*/ 855662 h 681"/>
                    <a:gd name="T38" fmla="*/ 90488 w 312"/>
                    <a:gd name="T39" fmla="*/ 1081087 h 681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312" h="681">
                      <a:moveTo>
                        <a:pt x="57" y="681"/>
                      </a:moveTo>
                      <a:lnTo>
                        <a:pt x="312" y="454"/>
                      </a:lnTo>
                      <a:lnTo>
                        <a:pt x="227" y="369"/>
                      </a:lnTo>
                      <a:lnTo>
                        <a:pt x="227" y="312"/>
                      </a:lnTo>
                      <a:lnTo>
                        <a:pt x="198" y="255"/>
                      </a:lnTo>
                      <a:lnTo>
                        <a:pt x="142" y="255"/>
                      </a:lnTo>
                      <a:lnTo>
                        <a:pt x="170" y="142"/>
                      </a:lnTo>
                      <a:lnTo>
                        <a:pt x="198" y="114"/>
                      </a:lnTo>
                      <a:lnTo>
                        <a:pt x="227" y="57"/>
                      </a:lnTo>
                      <a:lnTo>
                        <a:pt x="227" y="0"/>
                      </a:lnTo>
                      <a:lnTo>
                        <a:pt x="113" y="57"/>
                      </a:lnTo>
                      <a:lnTo>
                        <a:pt x="0" y="142"/>
                      </a:lnTo>
                      <a:lnTo>
                        <a:pt x="28" y="199"/>
                      </a:lnTo>
                      <a:lnTo>
                        <a:pt x="0" y="284"/>
                      </a:lnTo>
                      <a:lnTo>
                        <a:pt x="28" y="312"/>
                      </a:lnTo>
                      <a:lnTo>
                        <a:pt x="0" y="397"/>
                      </a:lnTo>
                      <a:lnTo>
                        <a:pt x="28" y="425"/>
                      </a:lnTo>
                      <a:lnTo>
                        <a:pt x="0" y="482"/>
                      </a:lnTo>
                      <a:lnTo>
                        <a:pt x="57" y="539"/>
                      </a:lnTo>
                      <a:lnTo>
                        <a:pt x="57" y="681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75" name="Freeform 108"/>
                <p:cNvSpPr>
                  <a:spLocks/>
                </p:cNvSpPr>
                <p:nvPr/>
              </p:nvSpPr>
              <p:spPr bwMode="auto">
                <a:xfrm>
                  <a:off x="7661275" y="5565775"/>
                  <a:ext cx="495300" cy="630238"/>
                </a:xfrm>
                <a:custGeom>
                  <a:avLst/>
                  <a:gdLst>
                    <a:gd name="T0" fmla="*/ 134938 w 312"/>
                    <a:gd name="T1" fmla="*/ 0 h 397"/>
                    <a:gd name="T2" fmla="*/ 179388 w 312"/>
                    <a:gd name="T3" fmla="*/ 0 h 397"/>
                    <a:gd name="T4" fmla="*/ 225425 w 312"/>
                    <a:gd name="T5" fmla="*/ 90488 h 397"/>
                    <a:gd name="T6" fmla="*/ 314325 w 312"/>
                    <a:gd name="T7" fmla="*/ 90488 h 397"/>
                    <a:gd name="T8" fmla="*/ 360363 w 312"/>
                    <a:gd name="T9" fmla="*/ 134938 h 397"/>
                    <a:gd name="T10" fmla="*/ 314325 w 312"/>
                    <a:gd name="T11" fmla="*/ 314325 h 397"/>
                    <a:gd name="T12" fmla="*/ 449263 w 312"/>
                    <a:gd name="T13" fmla="*/ 404813 h 397"/>
                    <a:gd name="T14" fmla="*/ 495300 w 312"/>
                    <a:gd name="T15" fmla="*/ 495300 h 397"/>
                    <a:gd name="T16" fmla="*/ 360363 w 312"/>
                    <a:gd name="T17" fmla="*/ 539750 h 397"/>
                    <a:gd name="T18" fmla="*/ 269875 w 312"/>
                    <a:gd name="T19" fmla="*/ 630238 h 397"/>
                    <a:gd name="T20" fmla="*/ 134938 w 312"/>
                    <a:gd name="T21" fmla="*/ 495300 h 397"/>
                    <a:gd name="T22" fmla="*/ 134938 w 312"/>
                    <a:gd name="T23" fmla="*/ 404813 h 397"/>
                    <a:gd name="T24" fmla="*/ 88900 w 312"/>
                    <a:gd name="T25" fmla="*/ 314325 h 397"/>
                    <a:gd name="T26" fmla="*/ 0 w 312"/>
                    <a:gd name="T27" fmla="*/ 314325 h 397"/>
                    <a:gd name="T28" fmla="*/ 44450 w 312"/>
                    <a:gd name="T29" fmla="*/ 134938 h 397"/>
                    <a:gd name="T30" fmla="*/ 88900 w 312"/>
                    <a:gd name="T31" fmla="*/ 90488 h 397"/>
                    <a:gd name="T32" fmla="*/ 134938 w 312"/>
                    <a:gd name="T33" fmla="*/ 0 h 397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12" h="397">
                      <a:moveTo>
                        <a:pt x="85" y="0"/>
                      </a:moveTo>
                      <a:lnTo>
                        <a:pt x="113" y="0"/>
                      </a:lnTo>
                      <a:lnTo>
                        <a:pt x="142" y="57"/>
                      </a:lnTo>
                      <a:lnTo>
                        <a:pt x="198" y="57"/>
                      </a:lnTo>
                      <a:lnTo>
                        <a:pt x="227" y="85"/>
                      </a:lnTo>
                      <a:lnTo>
                        <a:pt x="198" y="198"/>
                      </a:lnTo>
                      <a:lnTo>
                        <a:pt x="283" y="255"/>
                      </a:lnTo>
                      <a:lnTo>
                        <a:pt x="312" y="312"/>
                      </a:lnTo>
                      <a:lnTo>
                        <a:pt x="227" y="340"/>
                      </a:lnTo>
                      <a:lnTo>
                        <a:pt x="170" y="397"/>
                      </a:lnTo>
                      <a:lnTo>
                        <a:pt x="85" y="312"/>
                      </a:lnTo>
                      <a:lnTo>
                        <a:pt x="85" y="255"/>
                      </a:lnTo>
                      <a:lnTo>
                        <a:pt x="56" y="198"/>
                      </a:lnTo>
                      <a:lnTo>
                        <a:pt x="0" y="198"/>
                      </a:lnTo>
                      <a:lnTo>
                        <a:pt x="28" y="85"/>
                      </a:lnTo>
                      <a:lnTo>
                        <a:pt x="56" y="57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76" name="Freeform 109"/>
                <p:cNvSpPr>
                  <a:spLocks/>
                </p:cNvSpPr>
                <p:nvPr/>
              </p:nvSpPr>
              <p:spPr bwMode="auto">
                <a:xfrm>
                  <a:off x="7165975" y="5340350"/>
                  <a:ext cx="674688" cy="404813"/>
                </a:xfrm>
                <a:custGeom>
                  <a:avLst/>
                  <a:gdLst>
                    <a:gd name="T0" fmla="*/ 674688 w 425"/>
                    <a:gd name="T1" fmla="*/ 46038 h 255"/>
                    <a:gd name="T2" fmla="*/ 630238 w 425"/>
                    <a:gd name="T3" fmla="*/ 134938 h 255"/>
                    <a:gd name="T4" fmla="*/ 449263 w 425"/>
                    <a:gd name="T5" fmla="*/ 225425 h 255"/>
                    <a:gd name="T6" fmla="*/ 269875 w 425"/>
                    <a:gd name="T7" fmla="*/ 360363 h 255"/>
                    <a:gd name="T8" fmla="*/ 179388 w 425"/>
                    <a:gd name="T9" fmla="*/ 404813 h 255"/>
                    <a:gd name="T10" fmla="*/ 44450 w 425"/>
                    <a:gd name="T11" fmla="*/ 269875 h 255"/>
                    <a:gd name="T12" fmla="*/ 0 w 425"/>
                    <a:gd name="T13" fmla="*/ 180975 h 255"/>
                    <a:gd name="T14" fmla="*/ 44450 w 425"/>
                    <a:gd name="T15" fmla="*/ 90488 h 255"/>
                    <a:gd name="T16" fmla="*/ 44450 w 425"/>
                    <a:gd name="T17" fmla="*/ 0 h 255"/>
                    <a:gd name="T18" fmla="*/ 269875 w 425"/>
                    <a:gd name="T19" fmla="*/ 46038 h 255"/>
                    <a:gd name="T20" fmla="*/ 449263 w 425"/>
                    <a:gd name="T21" fmla="*/ 0 h 255"/>
                    <a:gd name="T22" fmla="*/ 495300 w 425"/>
                    <a:gd name="T23" fmla="*/ 46038 h 255"/>
                    <a:gd name="T24" fmla="*/ 630238 w 425"/>
                    <a:gd name="T25" fmla="*/ 46038 h 255"/>
                    <a:gd name="T26" fmla="*/ 674688 w 425"/>
                    <a:gd name="T27" fmla="*/ 46038 h 25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425" h="255">
                      <a:moveTo>
                        <a:pt x="425" y="29"/>
                      </a:moveTo>
                      <a:lnTo>
                        <a:pt x="397" y="85"/>
                      </a:lnTo>
                      <a:lnTo>
                        <a:pt x="283" y="142"/>
                      </a:lnTo>
                      <a:lnTo>
                        <a:pt x="170" y="227"/>
                      </a:lnTo>
                      <a:lnTo>
                        <a:pt x="113" y="255"/>
                      </a:lnTo>
                      <a:lnTo>
                        <a:pt x="28" y="170"/>
                      </a:lnTo>
                      <a:lnTo>
                        <a:pt x="0" y="114"/>
                      </a:lnTo>
                      <a:lnTo>
                        <a:pt x="28" y="57"/>
                      </a:lnTo>
                      <a:lnTo>
                        <a:pt x="28" y="0"/>
                      </a:lnTo>
                      <a:lnTo>
                        <a:pt x="170" y="29"/>
                      </a:lnTo>
                      <a:lnTo>
                        <a:pt x="283" y="0"/>
                      </a:lnTo>
                      <a:lnTo>
                        <a:pt x="312" y="29"/>
                      </a:lnTo>
                      <a:lnTo>
                        <a:pt x="397" y="29"/>
                      </a:lnTo>
                      <a:lnTo>
                        <a:pt x="425" y="29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77" name="Freeform 110"/>
                <p:cNvSpPr>
                  <a:spLocks/>
                </p:cNvSpPr>
                <p:nvPr/>
              </p:nvSpPr>
              <p:spPr bwMode="auto">
                <a:xfrm>
                  <a:off x="6715125" y="5295900"/>
                  <a:ext cx="495300" cy="404813"/>
                </a:xfrm>
                <a:custGeom>
                  <a:avLst/>
                  <a:gdLst>
                    <a:gd name="T0" fmla="*/ 495300 w 312"/>
                    <a:gd name="T1" fmla="*/ 134938 h 255"/>
                    <a:gd name="T2" fmla="*/ 315913 w 312"/>
                    <a:gd name="T3" fmla="*/ 134938 h 255"/>
                    <a:gd name="T4" fmla="*/ 0 w 312"/>
                    <a:gd name="T5" fmla="*/ 0 h 255"/>
                    <a:gd name="T6" fmla="*/ 0 w 312"/>
                    <a:gd name="T7" fmla="*/ 134938 h 255"/>
                    <a:gd name="T8" fmla="*/ 90488 w 312"/>
                    <a:gd name="T9" fmla="*/ 225425 h 255"/>
                    <a:gd name="T10" fmla="*/ 180975 w 312"/>
                    <a:gd name="T11" fmla="*/ 269875 h 255"/>
                    <a:gd name="T12" fmla="*/ 134938 w 312"/>
                    <a:gd name="T13" fmla="*/ 360363 h 255"/>
                    <a:gd name="T14" fmla="*/ 225425 w 312"/>
                    <a:gd name="T15" fmla="*/ 360363 h 255"/>
                    <a:gd name="T16" fmla="*/ 225425 w 312"/>
                    <a:gd name="T17" fmla="*/ 269875 h 255"/>
                    <a:gd name="T18" fmla="*/ 360363 w 312"/>
                    <a:gd name="T19" fmla="*/ 314325 h 255"/>
                    <a:gd name="T20" fmla="*/ 360363 w 312"/>
                    <a:gd name="T21" fmla="*/ 404813 h 255"/>
                    <a:gd name="T22" fmla="*/ 450850 w 312"/>
                    <a:gd name="T23" fmla="*/ 360363 h 255"/>
                    <a:gd name="T24" fmla="*/ 495300 w 312"/>
                    <a:gd name="T25" fmla="*/ 314325 h 255"/>
                    <a:gd name="T26" fmla="*/ 450850 w 312"/>
                    <a:gd name="T27" fmla="*/ 225425 h 255"/>
                    <a:gd name="T28" fmla="*/ 495300 w 312"/>
                    <a:gd name="T29" fmla="*/ 134938 h 255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312" h="255">
                      <a:moveTo>
                        <a:pt x="312" y="85"/>
                      </a:moveTo>
                      <a:lnTo>
                        <a:pt x="199" y="85"/>
                      </a:lnTo>
                      <a:lnTo>
                        <a:pt x="0" y="0"/>
                      </a:lnTo>
                      <a:lnTo>
                        <a:pt x="0" y="85"/>
                      </a:lnTo>
                      <a:lnTo>
                        <a:pt x="57" y="142"/>
                      </a:lnTo>
                      <a:lnTo>
                        <a:pt x="114" y="170"/>
                      </a:lnTo>
                      <a:lnTo>
                        <a:pt x="85" y="227"/>
                      </a:lnTo>
                      <a:lnTo>
                        <a:pt x="142" y="227"/>
                      </a:lnTo>
                      <a:lnTo>
                        <a:pt x="142" y="170"/>
                      </a:lnTo>
                      <a:lnTo>
                        <a:pt x="227" y="198"/>
                      </a:lnTo>
                      <a:lnTo>
                        <a:pt x="227" y="255"/>
                      </a:lnTo>
                      <a:lnTo>
                        <a:pt x="284" y="227"/>
                      </a:lnTo>
                      <a:lnTo>
                        <a:pt x="312" y="198"/>
                      </a:lnTo>
                      <a:lnTo>
                        <a:pt x="284" y="142"/>
                      </a:lnTo>
                      <a:lnTo>
                        <a:pt x="312" y="8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78" name="Freeform 111"/>
                <p:cNvSpPr>
                  <a:spLocks/>
                </p:cNvSpPr>
                <p:nvPr/>
              </p:nvSpPr>
              <p:spPr bwMode="auto">
                <a:xfrm>
                  <a:off x="6535738" y="4530725"/>
                  <a:ext cx="674687" cy="900113"/>
                </a:xfrm>
                <a:custGeom>
                  <a:avLst/>
                  <a:gdLst>
                    <a:gd name="T0" fmla="*/ 360362 w 425"/>
                    <a:gd name="T1" fmla="*/ 90488 h 567"/>
                    <a:gd name="T2" fmla="*/ 269875 w 425"/>
                    <a:gd name="T3" fmla="*/ 0 h 567"/>
                    <a:gd name="T4" fmla="*/ 225425 w 425"/>
                    <a:gd name="T5" fmla="*/ 0 h 567"/>
                    <a:gd name="T6" fmla="*/ 90487 w 425"/>
                    <a:gd name="T7" fmla="*/ 90488 h 567"/>
                    <a:gd name="T8" fmla="*/ 44450 w 425"/>
                    <a:gd name="T9" fmla="*/ 90488 h 567"/>
                    <a:gd name="T10" fmla="*/ 0 w 425"/>
                    <a:gd name="T11" fmla="*/ 179388 h 567"/>
                    <a:gd name="T12" fmla="*/ 44450 w 425"/>
                    <a:gd name="T13" fmla="*/ 179388 h 567"/>
                    <a:gd name="T14" fmla="*/ 90487 w 425"/>
                    <a:gd name="T15" fmla="*/ 269875 h 567"/>
                    <a:gd name="T16" fmla="*/ 44450 w 425"/>
                    <a:gd name="T17" fmla="*/ 360363 h 567"/>
                    <a:gd name="T18" fmla="*/ 44450 w 425"/>
                    <a:gd name="T19" fmla="*/ 495300 h 567"/>
                    <a:gd name="T20" fmla="*/ 134937 w 425"/>
                    <a:gd name="T21" fmla="*/ 495300 h 567"/>
                    <a:gd name="T22" fmla="*/ 269875 w 425"/>
                    <a:gd name="T23" fmla="*/ 630238 h 567"/>
                    <a:gd name="T24" fmla="*/ 134937 w 425"/>
                    <a:gd name="T25" fmla="*/ 719138 h 567"/>
                    <a:gd name="T26" fmla="*/ 179387 w 425"/>
                    <a:gd name="T27" fmla="*/ 765175 h 567"/>
                    <a:gd name="T28" fmla="*/ 495300 w 425"/>
                    <a:gd name="T29" fmla="*/ 900113 h 567"/>
                    <a:gd name="T30" fmla="*/ 674687 w 425"/>
                    <a:gd name="T31" fmla="*/ 900113 h 567"/>
                    <a:gd name="T32" fmla="*/ 674687 w 425"/>
                    <a:gd name="T33" fmla="*/ 719138 h 567"/>
                    <a:gd name="T34" fmla="*/ 495300 w 425"/>
                    <a:gd name="T35" fmla="*/ 630238 h 567"/>
                    <a:gd name="T36" fmla="*/ 495300 w 425"/>
                    <a:gd name="T37" fmla="*/ 584200 h 567"/>
                    <a:gd name="T38" fmla="*/ 314325 w 425"/>
                    <a:gd name="T39" fmla="*/ 360363 h 567"/>
                    <a:gd name="T40" fmla="*/ 360362 w 425"/>
                    <a:gd name="T41" fmla="*/ 269875 h 567"/>
                    <a:gd name="T42" fmla="*/ 360362 w 425"/>
                    <a:gd name="T43" fmla="*/ 90488 h 567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425" h="567">
                      <a:moveTo>
                        <a:pt x="227" y="57"/>
                      </a:moveTo>
                      <a:lnTo>
                        <a:pt x="170" y="0"/>
                      </a:lnTo>
                      <a:lnTo>
                        <a:pt x="142" y="0"/>
                      </a:lnTo>
                      <a:lnTo>
                        <a:pt x="57" y="57"/>
                      </a:lnTo>
                      <a:lnTo>
                        <a:pt x="28" y="57"/>
                      </a:lnTo>
                      <a:lnTo>
                        <a:pt x="0" y="113"/>
                      </a:lnTo>
                      <a:lnTo>
                        <a:pt x="28" y="113"/>
                      </a:lnTo>
                      <a:lnTo>
                        <a:pt x="57" y="170"/>
                      </a:lnTo>
                      <a:lnTo>
                        <a:pt x="28" y="227"/>
                      </a:lnTo>
                      <a:lnTo>
                        <a:pt x="28" y="312"/>
                      </a:lnTo>
                      <a:lnTo>
                        <a:pt x="85" y="312"/>
                      </a:lnTo>
                      <a:lnTo>
                        <a:pt x="170" y="397"/>
                      </a:lnTo>
                      <a:lnTo>
                        <a:pt x="85" y="453"/>
                      </a:lnTo>
                      <a:lnTo>
                        <a:pt x="113" y="482"/>
                      </a:lnTo>
                      <a:lnTo>
                        <a:pt x="312" y="567"/>
                      </a:lnTo>
                      <a:lnTo>
                        <a:pt x="425" y="567"/>
                      </a:lnTo>
                      <a:lnTo>
                        <a:pt x="425" y="453"/>
                      </a:lnTo>
                      <a:lnTo>
                        <a:pt x="312" y="397"/>
                      </a:lnTo>
                      <a:lnTo>
                        <a:pt x="312" y="368"/>
                      </a:lnTo>
                      <a:lnTo>
                        <a:pt x="198" y="227"/>
                      </a:lnTo>
                      <a:lnTo>
                        <a:pt x="227" y="170"/>
                      </a:lnTo>
                      <a:lnTo>
                        <a:pt x="227" y="57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79" name="Freeform 112"/>
                <p:cNvSpPr>
                  <a:spLocks/>
                </p:cNvSpPr>
                <p:nvPr/>
              </p:nvSpPr>
              <p:spPr bwMode="auto">
                <a:xfrm>
                  <a:off x="7570788" y="4079875"/>
                  <a:ext cx="315912" cy="406400"/>
                </a:xfrm>
                <a:custGeom>
                  <a:avLst/>
                  <a:gdLst>
                    <a:gd name="T0" fmla="*/ 225425 w 199"/>
                    <a:gd name="T1" fmla="*/ 0 h 256"/>
                    <a:gd name="T2" fmla="*/ 0 w 199"/>
                    <a:gd name="T3" fmla="*/ 90488 h 256"/>
                    <a:gd name="T4" fmla="*/ 44450 w 199"/>
                    <a:gd name="T5" fmla="*/ 271463 h 256"/>
                    <a:gd name="T6" fmla="*/ 0 w 199"/>
                    <a:gd name="T7" fmla="*/ 360363 h 256"/>
                    <a:gd name="T8" fmla="*/ 44450 w 199"/>
                    <a:gd name="T9" fmla="*/ 406400 h 256"/>
                    <a:gd name="T10" fmla="*/ 90487 w 199"/>
                    <a:gd name="T11" fmla="*/ 360363 h 256"/>
                    <a:gd name="T12" fmla="*/ 134937 w 199"/>
                    <a:gd name="T13" fmla="*/ 360363 h 256"/>
                    <a:gd name="T14" fmla="*/ 134937 w 199"/>
                    <a:gd name="T15" fmla="*/ 406400 h 256"/>
                    <a:gd name="T16" fmla="*/ 179387 w 199"/>
                    <a:gd name="T17" fmla="*/ 406400 h 256"/>
                    <a:gd name="T18" fmla="*/ 179387 w 199"/>
                    <a:gd name="T19" fmla="*/ 360363 h 256"/>
                    <a:gd name="T20" fmla="*/ 315912 w 199"/>
                    <a:gd name="T21" fmla="*/ 360363 h 256"/>
                    <a:gd name="T22" fmla="*/ 225425 w 199"/>
                    <a:gd name="T23" fmla="*/ 225425 h 256"/>
                    <a:gd name="T24" fmla="*/ 225425 w 199"/>
                    <a:gd name="T25" fmla="*/ 0 h 25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199" h="256">
                      <a:moveTo>
                        <a:pt x="142" y="0"/>
                      </a:moveTo>
                      <a:lnTo>
                        <a:pt x="0" y="57"/>
                      </a:lnTo>
                      <a:lnTo>
                        <a:pt x="28" y="171"/>
                      </a:lnTo>
                      <a:lnTo>
                        <a:pt x="0" y="227"/>
                      </a:lnTo>
                      <a:lnTo>
                        <a:pt x="28" y="256"/>
                      </a:lnTo>
                      <a:lnTo>
                        <a:pt x="57" y="227"/>
                      </a:lnTo>
                      <a:lnTo>
                        <a:pt x="85" y="227"/>
                      </a:lnTo>
                      <a:lnTo>
                        <a:pt x="85" y="256"/>
                      </a:lnTo>
                      <a:lnTo>
                        <a:pt x="113" y="256"/>
                      </a:lnTo>
                      <a:lnTo>
                        <a:pt x="113" y="227"/>
                      </a:lnTo>
                      <a:lnTo>
                        <a:pt x="199" y="227"/>
                      </a:lnTo>
                      <a:lnTo>
                        <a:pt x="142" y="142"/>
                      </a:lnTo>
                      <a:lnTo>
                        <a:pt x="142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80" name="Freeform 113"/>
                <p:cNvSpPr>
                  <a:spLocks/>
                </p:cNvSpPr>
                <p:nvPr/>
              </p:nvSpPr>
              <p:spPr bwMode="auto">
                <a:xfrm>
                  <a:off x="4421188" y="4079875"/>
                  <a:ext cx="179387" cy="180975"/>
                </a:xfrm>
                <a:custGeom>
                  <a:avLst/>
                  <a:gdLst>
                    <a:gd name="T0" fmla="*/ 44450 w 113"/>
                    <a:gd name="T1" fmla="*/ 0 h 114"/>
                    <a:gd name="T2" fmla="*/ 44450 w 113"/>
                    <a:gd name="T3" fmla="*/ 90488 h 114"/>
                    <a:gd name="T4" fmla="*/ 0 w 113"/>
                    <a:gd name="T5" fmla="*/ 134938 h 114"/>
                    <a:gd name="T6" fmla="*/ 179387 w 113"/>
                    <a:gd name="T7" fmla="*/ 180975 h 114"/>
                    <a:gd name="T8" fmla="*/ 179387 w 113"/>
                    <a:gd name="T9" fmla="*/ 90488 h 114"/>
                    <a:gd name="T10" fmla="*/ 134937 w 113"/>
                    <a:gd name="T11" fmla="*/ 0 h 114"/>
                    <a:gd name="T12" fmla="*/ 44450 w 113"/>
                    <a:gd name="T13" fmla="*/ 0 h 11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3" h="114">
                      <a:moveTo>
                        <a:pt x="28" y="0"/>
                      </a:moveTo>
                      <a:lnTo>
                        <a:pt x="28" y="57"/>
                      </a:lnTo>
                      <a:lnTo>
                        <a:pt x="0" y="85"/>
                      </a:lnTo>
                      <a:lnTo>
                        <a:pt x="113" y="114"/>
                      </a:lnTo>
                      <a:lnTo>
                        <a:pt x="113" y="57"/>
                      </a:lnTo>
                      <a:lnTo>
                        <a:pt x="85" y="0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81" name="Freeform 114"/>
                <p:cNvSpPr>
                  <a:spLocks/>
                </p:cNvSpPr>
                <p:nvPr/>
              </p:nvSpPr>
              <p:spPr bwMode="auto">
                <a:xfrm>
                  <a:off x="4600575" y="3990975"/>
                  <a:ext cx="225425" cy="314325"/>
                </a:xfrm>
                <a:custGeom>
                  <a:avLst/>
                  <a:gdLst>
                    <a:gd name="T0" fmla="*/ 0 w 142"/>
                    <a:gd name="T1" fmla="*/ 179388 h 198"/>
                    <a:gd name="T2" fmla="*/ 0 w 142"/>
                    <a:gd name="T3" fmla="*/ 269875 h 198"/>
                    <a:gd name="T4" fmla="*/ 44450 w 142"/>
                    <a:gd name="T5" fmla="*/ 314325 h 198"/>
                    <a:gd name="T6" fmla="*/ 179388 w 142"/>
                    <a:gd name="T7" fmla="*/ 314325 h 198"/>
                    <a:gd name="T8" fmla="*/ 225425 w 142"/>
                    <a:gd name="T9" fmla="*/ 223838 h 198"/>
                    <a:gd name="T10" fmla="*/ 179388 w 142"/>
                    <a:gd name="T11" fmla="*/ 179388 h 198"/>
                    <a:gd name="T12" fmla="*/ 134938 w 142"/>
                    <a:gd name="T13" fmla="*/ 88900 h 198"/>
                    <a:gd name="T14" fmla="*/ 179388 w 142"/>
                    <a:gd name="T15" fmla="*/ 44450 h 198"/>
                    <a:gd name="T16" fmla="*/ 134938 w 142"/>
                    <a:gd name="T17" fmla="*/ 0 h 198"/>
                    <a:gd name="T18" fmla="*/ 44450 w 142"/>
                    <a:gd name="T19" fmla="*/ 0 h 198"/>
                    <a:gd name="T20" fmla="*/ 0 w 142"/>
                    <a:gd name="T21" fmla="*/ 179388 h 198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42" h="198">
                      <a:moveTo>
                        <a:pt x="0" y="113"/>
                      </a:moveTo>
                      <a:lnTo>
                        <a:pt x="0" y="170"/>
                      </a:lnTo>
                      <a:lnTo>
                        <a:pt x="28" y="198"/>
                      </a:lnTo>
                      <a:lnTo>
                        <a:pt x="113" y="198"/>
                      </a:lnTo>
                      <a:lnTo>
                        <a:pt x="142" y="141"/>
                      </a:lnTo>
                      <a:lnTo>
                        <a:pt x="113" y="113"/>
                      </a:lnTo>
                      <a:lnTo>
                        <a:pt x="85" y="56"/>
                      </a:lnTo>
                      <a:lnTo>
                        <a:pt x="113" y="28"/>
                      </a:lnTo>
                      <a:lnTo>
                        <a:pt x="85" y="0"/>
                      </a:lnTo>
                      <a:lnTo>
                        <a:pt x="28" y="0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82" name="Freeform 115"/>
                <p:cNvSpPr>
                  <a:spLocks/>
                </p:cNvSpPr>
                <p:nvPr/>
              </p:nvSpPr>
              <p:spPr bwMode="auto">
                <a:xfrm>
                  <a:off x="4826000" y="4845050"/>
                  <a:ext cx="225425" cy="225425"/>
                </a:xfrm>
                <a:custGeom>
                  <a:avLst/>
                  <a:gdLst>
                    <a:gd name="T0" fmla="*/ 0 w 142"/>
                    <a:gd name="T1" fmla="*/ 180975 h 142"/>
                    <a:gd name="T2" fmla="*/ 134938 w 142"/>
                    <a:gd name="T3" fmla="*/ 0 h 142"/>
                    <a:gd name="T4" fmla="*/ 225425 w 142"/>
                    <a:gd name="T5" fmla="*/ 46038 h 142"/>
                    <a:gd name="T6" fmla="*/ 179388 w 142"/>
                    <a:gd name="T7" fmla="*/ 134938 h 142"/>
                    <a:gd name="T8" fmla="*/ 44450 w 142"/>
                    <a:gd name="T9" fmla="*/ 225425 h 142"/>
                    <a:gd name="T10" fmla="*/ 0 w 142"/>
                    <a:gd name="T11" fmla="*/ 180975 h 14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42" h="142">
                      <a:moveTo>
                        <a:pt x="0" y="114"/>
                      </a:moveTo>
                      <a:lnTo>
                        <a:pt x="85" y="0"/>
                      </a:lnTo>
                      <a:lnTo>
                        <a:pt x="142" y="29"/>
                      </a:lnTo>
                      <a:lnTo>
                        <a:pt x="113" y="85"/>
                      </a:lnTo>
                      <a:lnTo>
                        <a:pt x="28" y="142"/>
                      </a:lnTo>
                      <a:lnTo>
                        <a:pt x="0" y="11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83" name="Freeform 116"/>
                <p:cNvSpPr>
                  <a:spLocks/>
                </p:cNvSpPr>
                <p:nvPr/>
              </p:nvSpPr>
              <p:spPr bwMode="auto">
                <a:xfrm>
                  <a:off x="4645025" y="4800600"/>
                  <a:ext cx="315913" cy="225425"/>
                </a:xfrm>
                <a:custGeom>
                  <a:avLst/>
                  <a:gdLst>
                    <a:gd name="T0" fmla="*/ 315913 w 199"/>
                    <a:gd name="T1" fmla="*/ 44450 h 142"/>
                    <a:gd name="T2" fmla="*/ 269875 w 199"/>
                    <a:gd name="T3" fmla="*/ 0 h 142"/>
                    <a:gd name="T4" fmla="*/ 225425 w 199"/>
                    <a:gd name="T5" fmla="*/ 44450 h 142"/>
                    <a:gd name="T6" fmla="*/ 90488 w 199"/>
                    <a:gd name="T7" fmla="*/ 90488 h 142"/>
                    <a:gd name="T8" fmla="*/ 0 w 199"/>
                    <a:gd name="T9" fmla="*/ 225425 h 142"/>
                    <a:gd name="T10" fmla="*/ 90488 w 199"/>
                    <a:gd name="T11" fmla="*/ 179388 h 142"/>
                    <a:gd name="T12" fmla="*/ 180975 w 199"/>
                    <a:gd name="T13" fmla="*/ 225425 h 142"/>
                    <a:gd name="T14" fmla="*/ 315913 w 199"/>
                    <a:gd name="T15" fmla="*/ 44450 h 14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99" h="142">
                      <a:moveTo>
                        <a:pt x="199" y="28"/>
                      </a:moveTo>
                      <a:lnTo>
                        <a:pt x="170" y="0"/>
                      </a:lnTo>
                      <a:lnTo>
                        <a:pt x="142" y="28"/>
                      </a:lnTo>
                      <a:lnTo>
                        <a:pt x="57" y="57"/>
                      </a:lnTo>
                      <a:lnTo>
                        <a:pt x="0" y="142"/>
                      </a:lnTo>
                      <a:lnTo>
                        <a:pt x="57" y="113"/>
                      </a:lnTo>
                      <a:lnTo>
                        <a:pt x="114" y="142"/>
                      </a:lnTo>
                      <a:lnTo>
                        <a:pt x="199" y="2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84" name="Freeform 117"/>
                <p:cNvSpPr>
                  <a:spLocks/>
                </p:cNvSpPr>
                <p:nvPr/>
              </p:nvSpPr>
              <p:spPr bwMode="auto">
                <a:xfrm>
                  <a:off x="4914900" y="4710113"/>
                  <a:ext cx="180975" cy="180975"/>
                </a:xfrm>
                <a:custGeom>
                  <a:avLst/>
                  <a:gdLst>
                    <a:gd name="T0" fmla="*/ 0 w 114"/>
                    <a:gd name="T1" fmla="*/ 90488 h 114"/>
                    <a:gd name="T2" fmla="*/ 0 w 114"/>
                    <a:gd name="T3" fmla="*/ 46038 h 114"/>
                    <a:gd name="T4" fmla="*/ 90488 w 114"/>
                    <a:gd name="T5" fmla="*/ 0 h 114"/>
                    <a:gd name="T6" fmla="*/ 136525 w 114"/>
                    <a:gd name="T7" fmla="*/ 0 h 114"/>
                    <a:gd name="T8" fmla="*/ 180975 w 114"/>
                    <a:gd name="T9" fmla="*/ 90488 h 114"/>
                    <a:gd name="T10" fmla="*/ 136525 w 114"/>
                    <a:gd name="T11" fmla="*/ 180975 h 114"/>
                    <a:gd name="T12" fmla="*/ 46038 w 114"/>
                    <a:gd name="T13" fmla="*/ 134938 h 114"/>
                    <a:gd name="T14" fmla="*/ 0 w 114"/>
                    <a:gd name="T15" fmla="*/ 90488 h 11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14" h="114">
                      <a:moveTo>
                        <a:pt x="0" y="57"/>
                      </a:moveTo>
                      <a:lnTo>
                        <a:pt x="0" y="29"/>
                      </a:lnTo>
                      <a:lnTo>
                        <a:pt x="57" y="0"/>
                      </a:lnTo>
                      <a:lnTo>
                        <a:pt x="86" y="0"/>
                      </a:lnTo>
                      <a:lnTo>
                        <a:pt x="114" y="57"/>
                      </a:lnTo>
                      <a:lnTo>
                        <a:pt x="86" y="114"/>
                      </a:lnTo>
                      <a:lnTo>
                        <a:pt x="29" y="85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85" name="Freeform 118"/>
                <p:cNvSpPr>
                  <a:spLocks/>
                </p:cNvSpPr>
                <p:nvPr/>
              </p:nvSpPr>
              <p:spPr bwMode="auto">
                <a:xfrm>
                  <a:off x="4870450" y="4440238"/>
                  <a:ext cx="315913" cy="360362"/>
                </a:xfrm>
                <a:custGeom>
                  <a:avLst/>
                  <a:gdLst>
                    <a:gd name="T0" fmla="*/ 44450 w 199"/>
                    <a:gd name="T1" fmla="*/ 315912 h 227"/>
                    <a:gd name="T2" fmla="*/ 0 w 199"/>
                    <a:gd name="T3" fmla="*/ 225425 h 227"/>
                    <a:gd name="T4" fmla="*/ 44450 w 199"/>
                    <a:gd name="T5" fmla="*/ 90487 h 227"/>
                    <a:gd name="T6" fmla="*/ 134938 w 199"/>
                    <a:gd name="T7" fmla="*/ 46037 h 227"/>
                    <a:gd name="T8" fmla="*/ 180975 w 199"/>
                    <a:gd name="T9" fmla="*/ 0 h 227"/>
                    <a:gd name="T10" fmla="*/ 269875 w 199"/>
                    <a:gd name="T11" fmla="*/ 46037 h 227"/>
                    <a:gd name="T12" fmla="*/ 269875 w 199"/>
                    <a:gd name="T13" fmla="*/ 180975 h 227"/>
                    <a:gd name="T14" fmla="*/ 225425 w 199"/>
                    <a:gd name="T15" fmla="*/ 225425 h 227"/>
                    <a:gd name="T16" fmla="*/ 315913 w 199"/>
                    <a:gd name="T17" fmla="*/ 225425 h 227"/>
                    <a:gd name="T18" fmla="*/ 315913 w 199"/>
                    <a:gd name="T19" fmla="*/ 269875 h 227"/>
                    <a:gd name="T20" fmla="*/ 225425 w 199"/>
                    <a:gd name="T21" fmla="*/ 360362 h 227"/>
                    <a:gd name="T22" fmla="*/ 180975 w 199"/>
                    <a:gd name="T23" fmla="*/ 269875 h 227"/>
                    <a:gd name="T24" fmla="*/ 134938 w 199"/>
                    <a:gd name="T25" fmla="*/ 269875 h 227"/>
                    <a:gd name="T26" fmla="*/ 44450 w 199"/>
                    <a:gd name="T27" fmla="*/ 315912 h 227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199" h="227">
                      <a:moveTo>
                        <a:pt x="28" y="199"/>
                      </a:moveTo>
                      <a:lnTo>
                        <a:pt x="0" y="142"/>
                      </a:lnTo>
                      <a:lnTo>
                        <a:pt x="28" y="57"/>
                      </a:lnTo>
                      <a:lnTo>
                        <a:pt x="85" y="29"/>
                      </a:lnTo>
                      <a:lnTo>
                        <a:pt x="114" y="0"/>
                      </a:lnTo>
                      <a:lnTo>
                        <a:pt x="170" y="29"/>
                      </a:lnTo>
                      <a:lnTo>
                        <a:pt x="170" y="114"/>
                      </a:lnTo>
                      <a:lnTo>
                        <a:pt x="142" y="142"/>
                      </a:lnTo>
                      <a:lnTo>
                        <a:pt x="199" y="142"/>
                      </a:lnTo>
                      <a:lnTo>
                        <a:pt x="199" y="170"/>
                      </a:lnTo>
                      <a:lnTo>
                        <a:pt x="142" y="227"/>
                      </a:lnTo>
                      <a:lnTo>
                        <a:pt x="114" y="170"/>
                      </a:lnTo>
                      <a:lnTo>
                        <a:pt x="85" y="170"/>
                      </a:lnTo>
                      <a:lnTo>
                        <a:pt x="28" y="199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86" name="Freeform 119"/>
                <p:cNvSpPr>
                  <a:spLocks/>
                </p:cNvSpPr>
                <p:nvPr/>
              </p:nvSpPr>
              <p:spPr bwMode="auto">
                <a:xfrm>
                  <a:off x="4735513" y="4665663"/>
                  <a:ext cx="179387" cy="225425"/>
                </a:xfrm>
                <a:custGeom>
                  <a:avLst/>
                  <a:gdLst>
                    <a:gd name="T0" fmla="*/ 44450 w 113"/>
                    <a:gd name="T1" fmla="*/ 0 h 142"/>
                    <a:gd name="T2" fmla="*/ 134937 w 113"/>
                    <a:gd name="T3" fmla="*/ 0 h 142"/>
                    <a:gd name="T4" fmla="*/ 179387 w 113"/>
                    <a:gd name="T5" fmla="*/ 90488 h 142"/>
                    <a:gd name="T6" fmla="*/ 179387 w 113"/>
                    <a:gd name="T7" fmla="*/ 134938 h 142"/>
                    <a:gd name="T8" fmla="*/ 134937 w 113"/>
                    <a:gd name="T9" fmla="*/ 179388 h 142"/>
                    <a:gd name="T10" fmla="*/ 0 w 113"/>
                    <a:gd name="T11" fmla="*/ 225425 h 142"/>
                    <a:gd name="T12" fmla="*/ 0 w 113"/>
                    <a:gd name="T13" fmla="*/ 134938 h 142"/>
                    <a:gd name="T14" fmla="*/ 44450 w 113"/>
                    <a:gd name="T15" fmla="*/ 44450 h 142"/>
                    <a:gd name="T16" fmla="*/ 44450 w 113"/>
                    <a:gd name="T17" fmla="*/ 0 h 14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13" h="142">
                      <a:moveTo>
                        <a:pt x="28" y="0"/>
                      </a:moveTo>
                      <a:lnTo>
                        <a:pt x="85" y="0"/>
                      </a:lnTo>
                      <a:lnTo>
                        <a:pt x="113" y="57"/>
                      </a:lnTo>
                      <a:lnTo>
                        <a:pt x="113" y="85"/>
                      </a:lnTo>
                      <a:lnTo>
                        <a:pt x="85" y="113"/>
                      </a:lnTo>
                      <a:lnTo>
                        <a:pt x="0" y="142"/>
                      </a:lnTo>
                      <a:lnTo>
                        <a:pt x="0" y="85"/>
                      </a:lnTo>
                      <a:lnTo>
                        <a:pt x="28" y="28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87" name="Freeform 120"/>
                <p:cNvSpPr>
                  <a:spLocks/>
                </p:cNvSpPr>
                <p:nvPr/>
              </p:nvSpPr>
              <p:spPr bwMode="auto">
                <a:xfrm>
                  <a:off x="4779963" y="4395788"/>
                  <a:ext cx="225425" cy="269875"/>
                </a:xfrm>
                <a:custGeom>
                  <a:avLst/>
                  <a:gdLst>
                    <a:gd name="T0" fmla="*/ 225425 w 142"/>
                    <a:gd name="T1" fmla="*/ 90488 h 170"/>
                    <a:gd name="T2" fmla="*/ 134938 w 142"/>
                    <a:gd name="T3" fmla="*/ 0 h 170"/>
                    <a:gd name="T4" fmla="*/ 90488 w 142"/>
                    <a:gd name="T5" fmla="*/ 0 h 170"/>
                    <a:gd name="T6" fmla="*/ 0 w 142"/>
                    <a:gd name="T7" fmla="*/ 90488 h 170"/>
                    <a:gd name="T8" fmla="*/ 0 w 142"/>
                    <a:gd name="T9" fmla="*/ 269875 h 170"/>
                    <a:gd name="T10" fmla="*/ 90488 w 142"/>
                    <a:gd name="T11" fmla="*/ 269875 h 170"/>
                    <a:gd name="T12" fmla="*/ 134938 w 142"/>
                    <a:gd name="T13" fmla="*/ 134938 h 170"/>
                    <a:gd name="T14" fmla="*/ 225425 w 142"/>
                    <a:gd name="T15" fmla="*/ 90488 h 17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42" h="170">
                      <a:moveTo>
                        <a:pt x="142" y="57"/>
                      </a:moveTo>
                      <a:lnTo>
                        <a:pt x="85" y="0"/>
                      </a:lnTo>
                      <a:lnTo>
                        <a:pt x="57" y="0"/>
                      </a:lnTo>
                      <a:lnTo>
                        <a:pt x="0" y="57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85" y="85"/>
                      </a:lnTo>
                      <a:lnTo>
                        <a:pt x="142" y="57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88" name="Freeform 121"/>
                <p:cNvSpPr>
                  <a:spLocks/>
                </p:cNvSpPr>
                <p:nvPr/>
              </p:nvSpPr>
              <p:spPr bwMode="auto">
                <a:xfrm>
                  <a:off x="5005388" y="4395788"/>
                  <a:ext cx="495300" cy="990600"/>
                </a:xfrm>
                <a:custGeom>
                  <a:avLst/>
                  <a:gdLst>
                    <a:gd name="T0" fmla="*/ 134938 w 312"/>
                    <a:gd name="T1" fmla="*/ 90488 h 624"/>
                    <a:gd name="T2" fmla="*/ 269875 w 312"/>
                    <a:gd name="T3" fmla="*/ 44450 h 624"/>
                    <a:gd name="T4" fmla="*/ 315913 w 312"/>
                    <a:gd name="T5" fmla="*/ 90488 h 624"/>
                    <a:gd name="T6" fmla="*/ 360363 w 312"/>
                    <a:gd name="T7" fmla="*/ 0 h 624"/>
                    <a:gd name="T8" fmla="*/ 450850 w 312"/>
                    <a:gd name="T9" fmla="*/ 90488 h 624"/>
                    <a:gd name="T10" fmla="*/ 450850 w 312"/>
                    <a:gd name="T11" fmla="*/ 269875 h 624"/>
                    <a:gd name="T12" fmla="*/ 495300 w 312"/>
                    <a:gd name="T13" fmla="*/ 360363 h 624"/>
                    <a:gd name="T14" fmla="*/ 495300 w 312"/>
                    <a:gd name="T15" fmla="*/ 630238 h 624"/>
                    <a:gd name="T16" fmla="*/ 450850 w 312"/>
                    <a:gd name="T17" fmla="*/ 674688 h 624"/>
                    <a:gd name="T18" fmla="*/ 450850 w 312"/>
                    <a:gd name="T19" fmla="*/ 765175 h 624"/>
                    <a:gd name="T20" fmla="*/ 404813 w 312"/>
                    <a:gd name="T21" fmla="*/ 765175 h 624"/>
                    <a:gd name="T22" fmla="*/ 404813 w 312"/>
                    <a:gd name="T23" fmla="*/ 944563 h 624"/>
                    <a:gd name="T24" fmla="*/ 315913 w 312"/>
                    <a:gd name="T25" fmla="*/ 990600 h 624"/>
                    <a:gd name="T26" fmla="*/ 225425 w 312"/>
                    <a:gd name="T27" fmla="*/ 990600 h 624"/>
                    <a:gd name="T28" fmla="*/ 180975 w 312"/>
                    <a:gd name="T29" fmla="*/ 944563 h 624"/>
                    <a:gd name="T30" fmla="*/ 90488 w 312"/>
                    <a:gd name="T31" fmla="*/ 944563 h 624"/>
                    <a:gd name="T32" fmla="*/ 46038 w 312"/>
                    <a:gd name="T33" fmla="*/ 809625 h 624"/>
                    <a:gd name="T34" fmla="*/ 0 w 312"/>
                    <a:gd name="T35" fmla="*/ 765175 h 624"/>
                    <a:gd name="T36" fmla="*/ 46038 w 312"/>
                    <a:gd name="T37" fmla="*/ 674688 h 624"/>
                    <a:gd name="T38" fmla="*/ 0 w 312"/>
                    <a:gd name="T39" fmla="*/ 584200 h 624"/>
                    <a:gd name="T40" fmla="*/ 46038 w 312"/>
                    <a:gd name="T41" fmla="*/ 495300 h 624"/>
                    <a:gd name="T42" fmla="*/ 90488 w 312"/>
                    <a:gd name="T43" fmla="*/ 404813 h 624"/>
                    <a:gd name="T44" fmla="*/ 180975 w 312"/>
                    <a:gd name="T45" fmla="*/ 314325 h 624"/>
                    <a:gd name="T46" fmla="*/ 180975 w 312"/>
                    <a:gd name="T47" fmla="*/ 269875 h 624"/>
                    <a:gd name="T48" fmla="*/ 90488 w 312"/>
                    <a:gd name="T49" fmla="*/ 269875 h 624"/>
                    <a:gd name="T50" fmla="*/ 134938 w 312"/>
                    <a:gd name="T51" fmla="*/ 225425 h 624"/>
                    <a:gd name="T52" fmla="*/ 134938 w 312"/>
                    <a:gd name="T53" fmla="*/ 90488 h 624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312" h="624">
                      <a:moveTo>
                        <a:pt x="85" y="57"/>
                      </a:moveTo>
                      <a:lnTo>
                        <a:pt x="170" y="28"/>
                      </a:lnTo>
                      <a:lnTo>
                        <a:pt x="199" y="57"/>
                      </a:lnTo>
                      <a:lnTo>
                        <a:pt x="227" y="0"/>
                      </a:lnTo>
                      <a:lnTo>
                        <a:pt x="284" y="57"/>
                      </a:lnTo>
                      <a:lnTo>
                        <a:pt x="284" y="170"/>
                      </a:lnTo>
                      <a:lnTo>
                        <a:pt x="312" y="227"/>
                      </a:lnTo>
                      <a:lnTo>
                        <a:pt x="312" y="397"/>
                      </a:lnTo>
                      <a:lnTo>
                        <a:pt x="284" y="425"/>
                      </a:lnTo>
                      <a:lnTo>
                        <a:pt x="284" y="482"/>
                      </a:lnTo>
                      <a:lnTo>
                        <a:pt x="255" y="482"/>
                      </a:lnTo>
                      <a:lnTo>
                        <a:pt x="255" y="595"/>
                      </a:lnTo>
                      <a:lnTo>
                        <a:pt x="199" y="624"/>
                      </a:lnTo>
                      <a:lnTo>
                        <a:pt x="142" y="624"/>
                      </a:lnTo>
                      <a:lnTo>
                        <a:pt x="114" y="595"/>
                      </a:lnTo>
                      <a:lnTo>
                        <a:pt x="57" y="595"/>
                      </a:lnTo>
                      <a:lnTo>
                        <a:pt x="29" y="510"/>
                      </a:lnTo>
                      <a:lnTo>
                        <a:pt x="0" y="482"/>
                      </a:lnTo>
                      <a:lnTo>
                        <a:pt x="29" y="425"/>
                      </a:lnTo>
                      <a:lnTo>
                        <a:pt x="0" y="368"/>
                      </a:lnTo>
                      <a:lnTo>
                        <a:pt x="29" y="312"/>
                      </a:lnTo>
                      <a:lnTo>
                        <a:pt x="57" y="255"/>
                      </a:lnTo>
                      <a:lnTo>
                        <a:pt x="114" y="198"/>
                      </a:lnTo>
                      <a:lnTo>
                        <a:pt x="114" y="170"/>
                      </a:lnTo>
                      <a:lnTo>
                        <a:pt x="57" y="170"/>
                      </a:lnTo>
                      <a:lnTo>
                        <a:pt x="85" y="142"/>
                      </a:lnTo>
                      <a:lnTo>
                        <a:pt x="85" y="57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89" name="Freeform 122"/>
                <p:cNvSpPr>
                  <a:spLocks/>
                </p:cNvSpPr>
                <p:nvPr/>
              </p:nvSpPr>
              <p:spPr bwMode="auto">
                <a:xfrm>
                  <a:off x="4510088" y="4756150"/>
                  <a:ext cx="225425" cy="269875"/>
                </a:xfrm>
                <a:custGeom>
                  <a:avLst/>
                  <a:gdLst>
                    <a:gd name="T0" fmla="*/ 225425 w 142"/>
                    <a:gd name="T1" fmla="*/ 44450 h 170"/>
                    <a:gd name="T2" fmla="*/ 225425 w 142"/>
                    <a:gd name="T3" fmla="*/ 134938 h 170"/>
                    <a:gd name="T4" fmla="*/ 134938 w 142"/>
                    <a:gd name="T5" fmla="*/ 269875 h 170"/>
                    <a:gd name="T6" fmla="*/ 46038 w 142"/>
                    <a:gd name="T7" fmla="*/ 269875 h 170"/>
                    <a:gd name="T8" fmla="*/ 0 w 142"/>
                    <a:gd name="T9" fmla="*/ 179388 h 170"/>
                    <a:gd name="T10" fmla="*/ 0 w 142"/>
                    <a:gd name="T11" fmla="*/ 88900 h 170"/>
                    <a:gd name="T12" fmla="*/ 90488 w 142"/>
                    <a:gd name="T13" fmla="*/ 0 h 170"/>
                    <a:gd name="T14" fmla="*/ 134938 w 142"/>
                    <a:gd name="T15" fmla="*/ 88900 h 170"/>
                    <a:gd name="T16" fmla="*/ 225425 w 142"/>
                    <a:gd name="T17" fmla="*/ 44450 h 17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42" h="170">
                      <a:moveTo>
                        <a:pt x="142" y="28"/>
                      </a:moveTo>
                      <a:lnTo>
                        <a:pt x="142" y="85"/>
                      </a:lnTo>
                      <a:lnTo>
                        <a:pt x="85" y="170"/>
                      </a:lnTo>
                      <a:lnTo>
                        <a:pt x="29" y="170"/>
                      </a:lnTo>
                      <a:lnTo>
                        <a:pt x="0" y="113"/>
                      </a:lnTo>
                      <a:lnTo>
                        <a:pt x="0" y="56"/>
                      </a:lnTo>
                      <a:lnTo>
                        <a:pt x="57" y="0"/>
                      </a:lnTo>
                      <a:lnTo>
                        <a:pt x="85" y="56"/>
                      </a:lnTo>
                      <a:lnTo>
                        <a:pt x="142" y="2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90" name="Freeform 123"/>
                <p:cNvSpPr>
                  <a:spLocks/>
                </p:cNvSpPr>
                <p:nvPr/>
              </p:nvSpPr>
              <p:spPr bwMode="auto">
                <a:xfrm>
                  <a:off x="4286250" y="4845050"/>
                  <a:ext cx="269875" cy="360363"/>
                </a:xfrm>
                <a:custGeom>
                  <a:avLst/>
                  <a:gdLst>
                    <a:gd name="T0" fmla="*/ 223838 w 170"/>
                    <a:gd name="T1" fmla="*/ 0 h 227"/>
                    <a:gd name="T2" fmla="*/ 134938 w 170"/>
                    <a:gd name="T3" fmla="*/ 46038 h 227"/>
                    <a:gd name="T4" fmla="*/ 0 w 170"/>
                    <a:gd name="T5" fmla="*/ 180975 h 227"/>
                    <a:gd name="T6" fmla="*/ 0 w 170"/>
                    <a:gd name="T7" fmla="*/ 269875 h 227"/>
                    <a:gd name="T8" fmla="*/ 44450 w 170"/>
                    <a:gd name="T9" fmla="*/ 360363 h 227"/>
                    <a:gd name="T10" fmla="*/ 134938 w 170"/>
                    <a:gd name="T11" fmla="*/ 360363 h 227"/>
                    <a:gd name="T12" fmla="*/ 179388 w 170"/>
                    <a:gd name="T13" fmla="*/ 315913 h 227"/>
                    <a:gd name="T14" fmla="*/ 179388 w 170"/>
                    <a:gd name="T15" fmla="*/ 269875 h 227"/>
                    <a:gd name="T16" fmla="*/ 269875 w 170"/>
                    <a:gd name="T17" fmla="*/ 269875 h 227"/>
                    <a:gd name="T18" fmla="*/ 269875 w 170"/>
                    <a:gd name="T19" fmla="*/ 180975 h 227"/>
                    <a:gd name="T20" fmla="*/ 223838 w 170"/>
                    <a:gd name="T21" fmla="*/ 90488 h 227"/>
                    <a:gd name="T22" fmla="*/ 223838 w 170"/>
                    <a:gd name="T23" fmla="*/ 0 h 22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170" h="227">
                      <a:moveTo>
                        <a:pt x="141" y="0"/>
                      </a:moveTo>
                      <a:lnTo>
                        <a:pt x="85" y="29"/>
                      </a:lnTo>
                      <a:lnTo>
                        <a:pt x="0" y="114"/>
                      </a:lnTo>
                      <a:lnTo>
                        <a:pt x="0" y="170"/>
                      </a:lnTo>
                      <a:lnTo>
                        <a:pt x="28" y="227"/>
                      </a:lnTo>
                      <a:lnTo>
                        <a:pt x="85" y="227"/>
                      </a:lnTo>
                      <a:lnTo>
                        <a:pt x="113" y="199"/>
                      </a:lnTo>
                      <a:lnTo>
                        <a:pt x="113" y="170"/>
                      </a:lnTo>
                      <a:lnTo>
                        <a:pt x="170" y="170"/>
                      </a:lnTo>
                      <a:lnTo>
                        <a:pt x="170" y="114"/>
                      </a:lnTo>
                      <a:lnTo>
                        <a:pt x="141" y="57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91" name="Freeform 124"/>
                <p:cNvSpPr>
                  <a:spLocks/>
                </p:cNvSpPr>
                <p:nvPr/>
              </p:nvSpPr>
              <p:spPr bwMode="auto">
                <a:xfrm>
                  <a:off x="4151313" y="4305300"/>
                  <a:ext cx="628650" cy="539750"/>
                </a:xfrm>
                <a:custGeom>
                  <a:avLst/>
                  <a:gdLst>
                    <a:gd name="T0" fmla="*/ 44450 w 396"/>
                    <a:gd name="T1" fmla="*/ 0 h 340"/>
                    <a:gd name="T2" fmla="*/ 0 w 396"/>
                    <a:gd name="T3" fmla="*/ 46038 h 340"/>
                    <a:gd name="T4" fmla="*/ 179388 w 396"/>
                    <a:gd name="T5" fmla="*/ 269875 h 340"/>
                    <a:gd name="T6" fmla="*/ 134938 w 396"/>
                    <a:gd name="T7" fmla="*/ 315913 h 340"/>
                    <a:gd name="T8" fmla="*/ 223838 w 396"/>
                    <a:gd name="T9" fmla="*/ 450850 h 340"/>
                    <a:gd name="T10" fmla="*/ 314325 w 396"/>
                    <a:gd name="T11" fmla="*/ 450850 h 340"/>
                    <a:gd name="T12" fmla="*/ 358775 w 396"/>
                    <a:gd name="T13" fmla="*/ 539750 h 340"/>
                    <a:gd name="T14" fmla="*/ 449263 w 396"/>
                    <a:gd name="T15" fmla="*/ 450850 h 340"/>
                    <a:gd name="T16" fmla="*/ 493713 w 396"/>
                    <a:gd name="T17" fmla="*/ 539750 h 340"/>
                    <a:gd name="T18" fmla="*/ 584200 w 396"/>
                    <a:gd name="T19" fmla="*/ 495300 h 340"/>
                    <a:gd name="T20" fmla="*/ 628650 w 396"/>
                    <a:gd name="T21" fmla="*/ 404813 h 340"/>
                    <a:gd name="T22" fmla="*/ 628650 w 396"/>
                    <a:gd name="T23" fmla="*/ 180975 h 340"/>
                    <a:gd name="T24" fmla="*/ 539750 w 396"/>
                    <a:gd name="T25" fmla="*/ 90488 h 340"/>
                    <a:gd name="T26" fmla="*/ 449263 w 396"/>
                    <a:gd name="T27" fmla="*/ 90488 h 340"/>
                    <a:gd name="T28" fmla="*/ 358775 w 396"/>
                    <a:gd name="T29" fmla="*/ 46038 h 340"/>
                    <a:gd name="T30" fmla="*/ 314325 w 396"/>
                    <a:gd name="T31" fmla="*/ 90488 h 340"/>
                    <a:gd name="T32" fmla="*/ 179388 w 396"/>
                    <a:gd name="T33" fmla="*/ 134938 h 340"/>
                    <a:gd name="T34" fmla="*/ 44450 w 396"/>
                    <a:gd name="T35" fmla="*/ 0 h 34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396" h="340">
                      <a:moveTo>
                        <a:pt x="28" y="0"/>
                      </a:moveTo>
                      <a:lnTo>
                        <a:pt x="0" y="29"/>
                      </a:lnTo>
                      <a:lnTo>
                        <a:pt x="113" y="170"/>
                      </a:lnTo>
                      <a:lnTo>
                        <a:pt x="85" y="199"/>
                      </a:lnTo>
                      <a:lnTo>
                        <a:pt x="141" y="284"/>
                      </a:lnTo>
                      <a:lnTo>
                        <a:pt x="198" y="284"/>
                      </a:lnTo>
                      <a:lnTo>
                        <a:pt x="226" y="340"/>
                      </a:lnTo>
                      <a:lnTo>
                        <a:pt x="283" y="284"/>
                      </a:lnTo>
                      <a:lnTo>
                        <a:pt x="311" y="340"/>
                      </a:lnTo>
                      <a:lnTo>
                        <a:pt x="368" y="312"/>
                      </a:lnTo>
                      <a:lnTo>
                        <a:pt x="396" y="255"/>
                      </a:lnTo>
                      <a:lnTo>
                        <a:pt x="396" y="114"/>
                      </a:lnTo>
                      <a:lnTo>
                        <a:pt x="340" y="57"/>
                      </a:lnTo>
                      <a:lnTo>
                        <a:pt x="283" y="57"/>
                      </a:lnTo>
                      <a:lnTo>
                        <a:pt x="226" y="29"/>
                      </a:lnTo>
                      <a:lnTo>
                        <a:pt x="198" y="57"/>
                      </a:lnTo>
                      <a:lnTo>
                        <a:pt x="113" y="85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92" name="Freeform 125"/>
                <p:cNvSpPr>
                  <a:spLocks/>
                </p:cNvSpPr>
                <p:nvPr/>
              </p:nvSpPr>
              <p:spPr bwMode="auto">
                <a:xfrm>
                  <a:off x="4195763" y="4214813"/>
                  <a:ext cx="719137" cy="271462"/>
                </a:xfrm>
                <a:custGeom>
                  <a:avLst/>
                  <a:gdLst>
                    <a:gd name="T0" fmla="*/ 0 w 453"/>
                    <a:gd name="T1" fmla="*/ 90487 h 171"/>
                    <a:gd name="T2" fmla="*/ 225425 w 453"/>
                    <a:gd name="T3" fmla="*/ 0 h 171"/>
                    <a:gd name="T4" fmla="*/ 404812 w 453"/>
                    <a:gd name="T5" fmla="*/ 46037 h 171"/>
                    <a:gd name="T6" fmla="*/ 449262 w 453"/>
                    <a:gd name="T7" fmla="*/ 90487 h 171"/>
                    <a:gd name="T8" fmla="*/ 584200 w 453"/>
                    <a:gd name="T9" fmla="*/ 90487 h 171"/>
                    <a:gd name="T10" fmla="*/ 630237 w 453"/>
                    <a:gd name="T11" fmla="*/ 0 h 171"/>
                    <a:gd name="T12" fmla="*/ 719137 w 453"/>
                    <a:gd name="T13" fmla="*/ 46037 h 171"/>
                    <a:gd name="T14" fmla="*/ 719137 w 453"/>
                    <a:gd name="T15" fmla="*/ 90487 h 171"/>
                    <a:gd name="T16" fmla="*/ 719137 w 453"/>
                    <a:gd name="T17" fmla="*/ 180975 h 171"/>
                    <a:gd name="T18" fmla="*/ 674687 w 453"/>
                    <a:gd name="T19" fmla="*/ 180975 h 171"/>
                    <a:gd name="T20" fmla="*/ 584200 w 453"/>
                    <a:gd name="T21" fmla="*/ 271462 h 171"/>
                    <a:gd name="T22" fmla="*/ 495300 w 453"/>
                    <a:gd name="T23" fmla="*/ 180975 h 171"/>
                    <a:gd name="T24" fmla="*/ 404812 w 453"/>
                    <a:gd name="T25" fmla="*/ 180975 h 171"/>
                    <a:gd name="T26" fmla="*/ 314325 w 453"/>
                    <a:gd name="T27" fmla="*/ 136525 h 171"/>
                    <a:gd name="T28" fmla="*/ 269875 w 453"/>
                    <a:gd name="T29" fmla="*/ 180975 h 171"/>
                    <a:gd name="T30" fmla="*/ 134937 w 453"/>
                    <a:gd name="T31" fmla="*/ 225425 h 171"/>
                    <a:gd name="T32" fmla="*/ 0 w 453"/>
                    <a:gd name="T33" fmla="*/ 90487 h 171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453" h="171">
                      <a:moveTo>
                        <a:pt x="0" y="57"/>
                      </a:moveTo>
                      <a:lnTo>
                        <a:pt x="142" y="0"/>
                      </a:lnTo>
                      <a:lnTo>
                        <a:pt x="255" y="29"/>
                      </a:lnTo>
                      <a:lnTo>
                        <a:pt x="283" y="57"/>
                      </a:lnTo>
                      <a:lnTo>
                        <a:pt x="368" y="57"/>
                      </a:lnTo>
                      <a:lnTo>
                        <a:pt x="397" y="0"/>
                      </a:lnTo>
                      <a:lnTo>
                        <a:pt x="453" y="29"/>
                      </a:lnTo>
                      <a:lnTo>
                        <a:pt x="453" y="57"/>
                      </a:lnTo>
                      <a:lnTo>
                        <a:pt x="453" y="114"/>
                      </a:lnTo>
                      <a:lnTo>
                        <a:pt x="425" y="114"/>
                      </a:lnTo>
                      <a:lnTo>
                        <a:pt x="368" y="171"/>
                      </a:lnTo>
                      <a:lnTo>
                        <a:pt x="312" y="114"/>
                      </a:lnTo>
                      <a:lnTo>
                        <a:pt x="255" y="114"/>
                      </a:lnTo>
                      <a:lnTo>
                        <a:pt x="198" y="86"/>
                      </a:lnTo>
                      <a:lnTo>
                        <a:pt x="170" y="114"/>
                      </a:lnTo>
                      <a:lnTo>
                        <a:pt x="85" y="142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93" name="Freeform 126"/>
                <p:cNvSpPr>
                  <a:spLocks/>
                </p:cNvSpPr>
                <p:nvPr/>
              </p:nvSpPr>
              <p:spPr bwMode="auto">
                <a:xfrm>
                  <a:off x="4735513" y="3586163"/>
                  <a:ext cx="360362" cy="674687"/>
                </a:xfrm>
                <a:custGeom>
                  <a:avLst/>
                  <a:gdLst>
                    <a:gd name="T0" fmla="*/ 179387 w 227"/>
                    <a:gd name="T1" fmla="*/ 674687 h 425"/>
                    <a:gd name="T2" fmla="*/ 225425 w 227"/>
                    <a:gd name="T3" fmla="*/ 584200 h 425"/>
                    <a:gd name="T4" fmla="*/ 225425 w 227"/>
                    <a:gd name="T5" fmla="*/ 449262 h 425"/>
                    <a:gd name="T6" fmla="*/ 315912 w 227"/>
                    <a:gd name="T7" fmla="*/ 404812 h 425"/>
                    <a:gd name="T8" fmla="*/ 360362 w 227"/>
                    <a:gd name="T9" fmla="*/ 358775 h 425"/>
                    <a:gd name="T10" fmla="*/ 269875 w 227"/>
                    <a:gd name="T11" fmla="*/ 269875 h 425"/>
                    <a:gd name="T12" fmla="*/ 269875 w 227"/>
                    <a:gd name="T13" fmla="*/ 0 h 425"/>
                    <a:gd name="T14" fmla="*/ 134937 w 227"/>
                    <a:gd name="T15" fmla="*/ 88900 h 425"/>
                    <a:gd name="T16" fmla="*/ 90487 w 227"/>
                    <a:gd name="T17" fmla="*/ 179387 h 425"/>
                    <a:gd name="T18" fmla="*/ 44450 w 227"/>
                    <a:gd name="T19" fmla="*/ 223837 h 425"/>
                    <a:gd name="T20" fmla="*/ 44450 w 227"/>
                    <a:gd name="T21" fmla="*/ 314325 h 425"/>
                    <a:gd name="T22" fmla="*/ 0 w 227"/>
                    <a:gd name="T23" fmla="*/ 404812 h 425"/>
                    <a:gd name="T24" fmla="*/ 44450 w 227"/>
                    <a:gd name="T25" fmla="*/ 449262 h 425"/>
                    <a:gd name="T26" fmla="*/ 0 w 227"/>
                    <a:gd name="T27" fmla="*/ 493712 h 425"/>
                    <a:gd name="T28" fmla="*/ 44450 w 227"/>
                    <a:gd name="T29" fmla="*/ 584200 h 425"/>
                    <a:gd name="T30" fmla="*/ 90487 w 227"/>
                    <a:gd name="T31" fmla="*/ 628650 h 425"/>
                    <a:gd name="T32" fmla="*/ 179387 w 227"/>
                    <a:gd name="T33" fmla="*/ 674687 h 425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227" h="425">
                      <a:moveTo>
                        <a:pt x="113" y="425"/>
                      </a:moveTo>
                      <a:lnTo>
                        <a:pt x="142" y="368"/>
                      </a:lnTo>
                      <a:lnTo>
                        <a:pt x="142" y="283"/>
                      </a:lnTo>
                      <a:lnTo>
                        <a:pt x="199" y="255"/>
                      </a:lnTo>
                      <a:lnTo>
                        <a:pt x="227" y="226"/>
                      </a:lnTo>
                      <a:lnTo>
                        <a:pt x="170" y="170"/>
                      </a:lnTo>
                      <a:lnTo>
                        <a:pt x="170" y="0"/>
                      </a:lnTo>
                      <a:lnTo>
                        <a:pt x="85" y="56"/>
                      </a:lnTo>
                      <a:lnTo>
                        <a:pt x="57" y="113"/>
                      </a:lnTo>
                      <a:lnTo>
                        <a:pt x="28" y="141"/>
                      </a:lnTo>
                      <a:lnTo>
                        <a:pt x="28" y="198"/>
                      </a:lnTo>
                      <a:lnTo>
                        <a:pt x="0" y="255"/>
                      </a:lnTo>
                      <a:lnTo>
                        <a:pt x="28" y="283"/>
                      </a:lnTo>
                      <a:lnTo>
                        <a:pt x="0" y="311"/>
                      </a:lnTo>
                      <a:lnTo>
                        <a:pt x="28" y="368"/>
                      </a:lnTo>
                      <a:lnTo>
                        <a:pt x="57" y="396"/>
                      </a:lnTo>
                      <a:lnTo>
                        <a:pt x="113" y="42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94" name="Freeform 127"/>
                <p:cNvSpPr>
                  <a:spLocks/>
                </p:cNvSpPr>
                <p:nvPr/>
              </p:nvSpPr>
              <p:spPr bwMode="auto">
                <a:xfrm>
                  <a:off x="4330700" y="3630613"/>
                  <a:ext cx="495300" cy="539750"/>
                </a:xfrm>
                <a:custGeom>
                  <a:avLst/>
                  <a:gdLst>
                    <a:gd name="T0" fmla="*/ 134938 w 312"/>
                    <a:gd name="T1" fmla="*/ 449263 h 340"/>
                    <a:gd name="T2" fmla="*/ 90488 w 312"/>
                    <a:gd name="T3" fmla="*/ 314325 h 340"/>
                    <a:gd name="T4" fmla="*/ 90488 w 312"/>
                    <a:gd name="T5" fmla="*/ 269875 h 340"/>
                    <a:gd name="T6" fmla="*/ 0 w 312"/>
                    <a:gd name="T7" fmla="*/ 179388 h 340"/>
                    <a:gd name="T8" fmla="*/ 44450 w 312"/>
                    <a:gd name="T9" fmla="*/ 134938 h 340"/>
                    <a:gd name="T10" fmla="*/ 44450 w 312"/>
                    <a:gd name="T11" fmla="*/ 0 h 340"/>
                    <a:gd name="T12" fmla="*/ 225425 w 312"/>
                    <a:gd name="T13" fmla="*/ 179388 h 340"/>
                    <a:gd name="T14" fmla="*/ 269875 w 312"/>
                    <a:gd name="T15" fmla="*/ 179388 h 340"/>
                    <a:gd name="T16" fmla="*/ 314325 w 312"/>
                    <a:gd name="T17" fmla="*/ 90488 h 340"/>
                    <a:gd name="T18" fmla="*/ 360363 w 312"/>
                    <a:gd name="T19" fmla="*/ 90488 h 340"/>
                    <a:gd name="T20" fmla="*/ 404813 w 312"/>
                    <a:gd name="T21" fmla="*/ 134938 h 340"/>
                    <a:gd name="T22" fmla="*/ 495300 w 312"/>
                    <a:gd name="T23" fmla="*/ 134938 h 340"/>
                    <a:gd name="T24" fmla="*/ 449263 w 312"/>
                    <a:gd name="T25" fmla="*/ 179388 h 340"/>
                    <a:gd name="T26" fmla="*/ 449263 w 312"/>
                    <a:gd name="T27" fmla="*/ 269875 h 340"/>
                    <a:gd name="T28" fmla="*/ 404813 w 312"/>
                    <a:gd name="T29" fmla="*/ 360363 h 340"/>
                    <a:gd name="T30" fmla="*/ 314325 w 312"/>
                    <a:gd name="T31" fmla="*/ 360363 h 340"/>
                    <a:gd name="T32" fmla="*/ 269875 w 312"/>
                    <a:gd name="T33" fmla="*/ 539750 h 340"/>
                    <a:gd name="T34" fmla="*/ 225425 w 312"/>
                    <a:gd name="T35" fmla="*/ 449263 h 340"/>
                    <a:gd name="T36" fmla="*/ 134938 w 312"/>
                    <a:gd name="T37" fmla="*/ 449263 h 340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312" h="340">
                      <a:moveTo>
                        <a:pt x="85" y="283"/>
                      </a:moveTo>
                      <a:lnTo>
                        <a:pt x="57" y="198"/>
                      </a:lnTo>
                      <a:lnTo>
                        <a:pt x="57" y="170"/>
                      </a:lnTo>
                      <a:lnTo>
                        <a:pt x="0" y="113"/>
                      </a:lnTo>
                      <a:lnTo>
                        <a:pt x="28" y="85"/>
                      </a:lnTo>
                      <a:lnTo>
                        <a:pt x="28" y="0"/>
                      </a:lnTo>
                      <a:lnTo>
                        <a:pt x="142" y="113"/>
                      </a:lnTo>
                      <a:lnTo>
                        <a:pt x="170" y="113"/>
                      </a:lnTo>
                      <a:lnTo>
                        <a:pt x="198" y="57"/>
                      </a:lnTo>
                      <a:lnTo>
                        <a:pt x="227" y="57"/>
                      </a:lnTo>
                      <a:lnTo>
                        <a:pt x="255" y="85"/>
                      </a:lnTo>
                      <a:lnTo>
                        <a:pt x="312" y="85"/>
                      </a:lnTo>
                      <a:lnTo>
                        <a:pt x="283" y="113"/>
                      </a:lnTo>
                      <a:lnTo>
                        <a:pt x="283" y="170"/>
                      </a:lnTo>
                      <a:lnTo>
                        <a:pt x="255" y="227"/>
                      </a:lnTo>
                      <a:lnTo>
                        <a:pt x="198" y="227"/>
                      </a:lnTo>
                      <a:lnTo>
                        <a:pt x="170" y="340"/>
                      </a:lnTo>
                      <a:lnTo>
                        <a:pt x="142" y="283"/>
                      </a:lnTo>
                      <a:lnTo>
                        <a:pt x="85" y="283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95" name="Freeform 128"/>
                <p:cNvSpPr>
                  <a:spLocks/>
                </p:cNvSpPr>
                <p:nvPr/>
              </p:nvSpPr>
              <p:spPr bwMode="auto">
                <a:xfrm>
                  <a:off x="5321300" y="3405188"/>
                  <a:ext cx="449263" cy="360362"/>
                </a:xfrm>
                <a:custGeom>
                  <a:avLst/>
                  <a:gdLst>
                    <a:gd name="T0" fmla="*/ 358775 w 283"/>
                    <a:gd name="T1" fmla="*/ 0 h 227"/>
                    <a:gd name="T2" fmla="*/ 269875 w 283"/>
                    <a:gd name="T3" fmla="*/ 90487 h 227"/>
                    <a:gd name="T4" fmla="*/ 223838 w 283"/>
                    <a:gd name="T5" fmla="*/ 90487 h 227"/>
                    <a:gd name="T6" fmla="*/ 44450 w 283"/>
                    <a:gd name="T7" fmla="*/ 134937 h 227"/>
                    <a:gd name="T8" fmla="*/ 0 w 283"/>
                    <a:gd name="T9" fmla="*/ 180975 h 227"/>
                    <a:gd name="T10" fmla="*/ 44450 w 283"/>
                    <a:gd name="T11" fmla="*/ 360362 h 227"/>
                    <a:gd name="T12" fmla="*/ 88900 w 283"/>
                    <a:gd name="T13" fmla="*/ 360362 h 227"/>
                    <a:gd name="T14" fmla="*/ 179388 w 283"/>
                    <a:gd name="T15" fmla="*/ 315912 h 227"/>
                    <a:gd name="T16" fmla="*/ 314325 w 283"/>
                    <a:gd name="T17" fmla="*/ 315912 h 227"/>
                    <a:gd name="T18" fmla="*/ 404813 w 283"/>
                    <a:gd name="T19" fmla="*/ 360362 h 227"/>
                    <a:gd name="T20" fmla="*/ 449263 w 283"/>
                    <a:gd name="T21" fmla="*/ 269875 h 227"/>
                    <a:gd name="T22" fmla="*/ 404813 w 283"/>
                    <a:gd name="T23" fmla="*/ 269875 h 227"/>
                    <a:gd name="T24" fmla="*/ 404813 w 283"/>
                    <a:gd name="T25" fmla="*/ 134937 h 227"/>
                    <a:gd name="T26" fmla="*/ 358775 w 283"/>
                    <a:gd name="T27" fmla="*/ 0 h 227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283" h="227">
                      <a:moveTo>
                        <a:pt x="226" y="0"/>
                      </a:moveTo>
                      <a:lnTo>
                        <a:pt x="170" y="57"/>
                      </a:lnTo>
                      <a:lnTo>
                        <a:pt x="141" y="57"/>
                      </a:lnTo>
                      <a:lnTo>
                        <a:pt x="28" y="85"/>
                      </a:lnTo>
                      <a:lnTo>
                        <a:pt x="0" y="114"/>
                      </a:lnTo>
                      <a:lnTo>
                        <a:pt x="28" y="227"/>
                      </a:lnTo>
                      <a:lnTo>
                        <a:pt x="56" y="227"/>
                      </a:lnTo>
                      <a:lnTo>
                        <a:pt x="113" y="199"/>
                      </a:lnTo>
                      <a:lnTo>
                        <a:pt x="198" y="199"/>
                      </a:lnTo>
                      <a:lnTo>
                        <a:pt x="255" y="227"/>
                      </a:lnTo>
                      <a:lnTo>
                        <a:pt x="283" y="170"/>
                      </a:lnTo>
                      <a:lnTo>
                        <a:pt x="255" y="170"/>
                      </a:lnTo>
                      <a:lnTo>
                        <a:pt x="255" y="85"/>
                      </a:lnTo>
                      <a:lnTo>
                        <a:pt x="226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96" name="Freeform 129"/>
                <p:cNvSpPr>
                  <a:spLocks/>
                </p:cNvSpPr>
                <p:nvPr/>
              </p:nvSpPr>
              <p:spPr bwMode="auto">
                <a:xfrm>
                  <a:off x="5365750" y="3225800"/>
                  <a:ext cx="314325" cy="314325"/>
                </a:xfrm>
                <a:custGeom>
                  <a:avLst/>
                  <a:gdLst>
                    <a:gd name="T0" fmla="*/ 0 w 198"/>
                    <a:gd name="T1" fmla="*/ 314325 h 198"/>
                    <a:gd name="T2" fmla="*/ 0 w 198"/>
                    <a:gd name="T3" fmla="*/ 269875 h 198"/>
                    <a:gd name="T4" fmla="*/ 44450 w 198"/>
                    <a:gd name="T5" fmla="*/ 225425 h 198"/>
                    <a:gd name="T6" fmla="*/ 90488 w 198"/>
                    <a:gd name="T7" fmla="*/ 0 h 198"/>
                    <a:gd name="T8" fmla="*/ 134938 w 198"/>
                    <a:gd name="T9" fmla="*/ 88900 h 198"/>
                    <a:gd name="T10" fmla="*/ 225425 w 198"/>
                    <a:gd name="T11" fmla="*/ 88900 h 198"/>
                    <a:gd name="T12" fmla="*/ 269875 w 198"/>
                    <a:gd name="T13" fmla="*/ 179388 h 198"/>
                    <a:gd name="T14" fmla="*/ 314325 w 198"/>
                    <a:gd name="T15" fmla="*/ 179388 h 198"/>
                    <a:gd name="T16" fmla="*/ 225425 w 198"/>
                    <a:gd name="T17" fmla="*/ 269875 h 198"/>
                    <a:gd name="T18" fmla="*/ 179388 w 198"/>
                    <a:gd name="T19" fmla="*/ 269875 h 198"/>
                    <a:gd name="T20" fmla="*/ 0 w 198"/>
                    <a:gd name="T21" fmla="*/ 314325 h 198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98" h="198">
                      <a:moveTo>
                        <a:pt x="0" y="198"/>
                      </a:moveTo>
                      <a:lnTo>
                        <a:pt x="0" y="170"/>
                      </a:lnTo>
                      <a:lnTo>
                        <a:pt x="28" y="142"/>
                      </a:lnTo>
                      <a:lnTo>
                        <a:pt x="57" y="0"/>
                      </a:lnTo>
                      <a:lnTo>
                        <a:pt x="85" y="56"/>
                      </a:lnTo>
                      <a:lnTo>
                        <a:pt x="142" y="56"/>
                      </a:lnTo>
                      <a:lnTo>
                        <a:pt x="170" y="113"/>
                      </a:lnTo>
                      <a:lnTo>
                        <a:pt x="198" y="113"/>
                      </a:lnTo>
                      <a:lnTo>
                        <a:pt x="142" y="170"/>
                      </a:lnTo>
                      <a:lnTo>
                        <a:pt x="113" y="170"/>
                      </a:lnTo>
                      <a:lnTo>
                        <a:pt x="0" y="19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97" name="Freeform 130"/>
                <p:cNvSpPr>
                  <a:spLocks/>
                </p:cNvSpPr>
                <p:nvPr/>
              </p:nvSpPr>
              <p:spPr bwMode="auto">
                <a:xfrm>
                  <a:off x="5410200" y="2595563"/>
                  <a:ext cx="585788" cy="674687"/>
                </a:xfrm>
                <a:custGeom>
                  <a:avLst/>
                  <a:gdLst>
                    <a:gd name="T0" fmla="*/ 46038 w 369"/>
                    <a:gd name="T1" fmla="*/ 495300 h 425"/>
                    <a:gd name="T2" fmla="*/ 0 w 369"/>
                    <a:gd name="T3" fmla="*/ 314325 h 425"/>
                    <a:gd name="T4" fmla="*/ 46038 w 369"/>
                    <a:gd name="T5" fmla="*/ 269875 h 425"/>
                    <a:gd name="T6" fmla="*/ 0 w 369"/>
                    <a:gd name="T7" fmla="*/ 179387 h 425"/>
                    <a:gd name="T8" fmla="*/ 46038 w 369"/>
                    <a:gd name="T9" fmla="*/ 134937 h 425"/>
                    <a:gd name="T10" fmla="*/ 0 w 369"/>
                    <a:gd name="T11" fmla="*/ 90487 h 425"/>
                    <a:gd name="T12" fmla="*/ 134938 w 369"/>
                    <a:gd name="T13" fmla="*/ 44450 h 425"/>
                    <a:gd name="T14" fmla="*/ 180975 w 369"/>
                    <a:gd name="T15" fmla="*/ 0 h 425"/>
                    <a:gd name="T16" fmla="*/ 269875 w 369"/>
                    <a:gd name="T17" fmla="*/ 0 h 425"/>
                    <a:gd name="T18" fmla="*/ 360363 w 369"/>
                    <a:gd name="T19" fmla="*/ 90487 h 425"/>
                    <a:gd name="T20" fmla="*/ 495300 w 369"/>
                    <a:gd name="T21" fmla="*/ 90487 h 425"/>
                    <a:gd name="T22" fmla="*/ 450850 w 369"/>
                    <a:gd name="T23" fmla="*/ 134937 h 425"/>
                    <a:gd name="T24" fmla="*/ 450850 w 369"/>
                    <a:gd name="T25" fmla="*/ 314325 h 425"/>
                    <a:gd name="T26" fmla="*/ 360363 w 369"/>
                    <a:gd name="T27" fmla="*/ 404812 h 425"/>
                    <a:gd name="T28" fmla="*/ 495300 w 369"/>
                    <a:gd name="T29" fmla="*/ 404812 h 425"/>
                    <a:gd name="T30" fmla="*/ 585788 w 369"/>
                    <a:gd name="T31" fmla="*/ 630237 h 425"/>
                    <a:gd name="T32" fmla="*/ 541338 w 369"/>
                    <a:gd name="T33" fmla="*/ 674687 h 425"/>
                    <a:gd name="T34" fmla="*/ 360363 w 369"/>
                    <a:gd name="T35" fmla="*/ 630237 h 425"/>
                    <a:gd name="T36" fmla="*/ 225425 w 369"/>
                    <a:gd name="T37" fmla="*/ 449262 h 425"/>
                    <a:gd name="T38" fmla="*/ 46038 w 369"/>
                    <a:gd name="T39" fmla="*/ 495300 h 425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369" h="425">
                      <a:moveTo>
                        <a:pt x="29" y="312"/>
                      </a:moveTo>
                      <a:lnTo>
                        <a:pt x="0" y="198"/>
                      </a:lnTo>
                      <a:lnTo>
                        <a:pt x="29" y="170"/>
                      </a:lnTo>
                      <a:lnTo>
                        <a:pt x="0" y="113"/>
                      </a:lnTo>
                      <a:lnTo>
                        <a:pt x="29" y="85"/>
                      </a:lnTo>
                      <a:lnTo>
                        <a:pt x="0" y="57"/>
                      </a:lnTo>
                      <a:lnTo>
                        <a:pt x="85" y="28"/>
                      </a:lnTo>
                      <a:lnTo>
                        <a:pt x="114" y="0"/>
                      </a:lnTo>
                      <a:lnTo>
                        <a:pt x="170" y="0"/>
                      </a:lnTo>
                      <a:lnTo>
                        <a:pt x="227" y="57"/>
                      </a:lnTo>
                      <a:lnTo>
                        <a:pt x="312" y="57"/>
                      </a:lnTo>
                      <a:lnTo>
                        <a:pt x="284" y="85"/>
                      </a:lnTo>
                      <a:lnTo>
                        <a:pt x="284" y="198"/>
                      </a:lnTo>
                      <a:lnTo>
                        <a:pt x="227" y="255"/>
                      </a:lnTo>
                      <a:lnTo>
                        <a:pt x="312" y="255"/>
                      </a:lnTo>
                      <a:lnTo>
                        <a:pt x="369" y="397"/>
                      </a:lnTo>
                      <a:lnTo>
                        <a:pt x="341" y="425"/>
                      </a:lnTo>
                      <a:lnTo>
                        <a:pt x="227" y="397"/>
                      </a:lnTo>
                      <a:lnTo>
                        <a:pt x="142" y="283"/>
                      </a:lnTo>
                      <a:lnTo>
                        <a:pt x="29" y="312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98" name="Freeform 131"/>
                <p:cNvSpPr>
                  <a:spLocks/>
                </p:cNvSpPr>
                <p:nvPr/>
              </p:nvSpPr>
              <p:spPr bwMode="auto">
                <a:xfrm>
                  <a:off x="4375150" y="2820988"/>
                  <a:ext cx="720725" cy="674687"/>
                </a:xfrm>
                <a:custGeom>
                  <a:avLst/>
                  <a:gdLst>
                    <a:gd name="T0" fmla="*/ 46038 w 454"/>
                    <a:gd name="T1" fmla="*/ 0 h 425"/>
                    <a:gd name="T2" fmla="*/ 0 w 454"/>
                    <a:gd name="T3" fmla="*/ 88900 h 425"/>
                    <a:gd name="T4" fmla="*/ 0 w 454"/>
                    <a:gd name="T5" fmla="*/ 358775 h 425"/>
                    <a:gd name="T6" fmla="*/ 180975 w 454"/>
                    <a:gd name="T7" fmla="*/ 449262 h 425"/>
                    <a:gd name="T8" fmla="*/ 225425 w 454"/>
                    <a:gd name="T9" fmla="*/ 630237 h 425"/>
                    <a:gd name="T10" fmla="*/ 315913 w 454"/>
                    <a:gd name="T11" fmla="*/ 674687 h 425"/>
                    <a:gd name="T12" fmla="*/ 315913 w 454"/>
                    <a:gd name="T13" fmla="*/ 630237 h 425"/>
                    <a:gd name="T14" fmla="*/ 404813 w 454"/>
                    <a:gd name="T15" fmla="*/ 630237 h 425"/>
                    <a:gd name="T16" fmla="*/ 450850 w 454"/>
                    <a:gd name="T17" fmla="*/ 584200 h 425"/>
                    <a:gd name="T18" fmla="*/ 539750 w 454"/>
                    <a:gd name="T19" fmla="*/ 630237 h 425"/>
                    <a:gd name="T20" fmla="*/ 539750 w 454"/>
                    <a:gd name="T21" fmla="*/ 493712 h 425"/>
                    <a:gd name="T22" fmla="*/ 676275 w 454"/>
                    <a:gd name="T23" fmla="*/ 539750 h 425"/>
                    <a:gd name="T24" fmla="*/ 720725 w 454"/>
                    <a:gd name="T25" fmla="*/ 404812 h 425"/>
                    <a:gd name="T26" fmla="*/ 630238 w 454"/>
                    <a:gd name="T27" fmla="*/ 358775 h 425"/>
                    <a:gd name="T28" fmla="*/ 495300 w 454"/>
                    <a:gd name="T29" fmla="*/ 358775 h 425"/>
                    <a:gd name="T30" fmla="*/ 450850 w 454"/>
                    <a:gd name="T31" fmla="*/ 269875 h 425"/>
                    <a:gd name="T32" fmla="*/ 225425 w 454"/>
                    <a:gd name="T33" fmla="*/ 179387 h 425"/>
                    <a:gd name="T34" fmla="*/ 46038 w 454"/>
                    <a:gd name="T35" fmla="*/ 0 h 425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454" h="425">
                      <a:moveTo>
                        <a:pt x="29" y="0"/>
                      </a:moveTo>
                      <a:lnTo>
                        <a:pt x="0" y="56"/>
                      </a:lnTo>
                      <a:lnTo>
                        <a:pt x="0" y="226"/>
                      </a:lnTo>
                      <a:lnTo>
                        <a:pt x="114" y="283"/>
                      </a:lnTo>
                      <a:lnTo>
                        <a:pt x="142" y="397"/>
                      </a:lnTo>
                      <a:lnTo>
                        <a:pt x="199" y="425"/>
                      </a:lnTo>
                      <a:lnTo>
                        <a:pt x="199" y="397"/>
                      </a:lnTo>
                      <a:lnTo>
                        <a:pt x="255" y="397"/>
                      </a:lnTo>
                      <a:lnTo>
                        <a:pt x="284" y="368"/>
                      </a:lnTo>
                      <a:lnTo>
                        <a:pt x="340" y="397"/>
                      </a:lnTo>
                      <a:lnTo>
                        <a:pt x="340" y="311"/>
                      </a:lnTo>
                      <a:lnTo>
                        <a:pt x="426" y="340"/>
                      </a:lnTo>
                      <a:lnTo>
                        <a:pt x="454" y="255"/>
                      </a:lnTo>
                      <a:lnTo>
                        <a:pt x="397" y="226"/>
                      </a:lnTo>
                      <a:lnTo>
                        <a:pt x="312" y="226"/>
                      </a:lnTo>
                      <a:lnTo>
                        <a:pt x="284" y="170"/>
                      </a:lnTo>
                      <a:lnTo>
                        <a:pt x="142" y="113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99" name="Freeform 132"/>
                <p:cNvSpPr>
                  <a:spLocks/>
                </p:cNvSpPr>
                <p:nvPr/>
              </p:nvSpPr>
              <p:spPr bwMode="auto">
                <a:xfrm>
                  <a:off x="4375150" y="3179763"/>
                  <a:ext cx="676275" cy="630237"/>
                </a:xfrm>
                <a:custGeom>
                  <a:avLst/>
                  <a:gdLst>
                    <a:gd name="T0" fmla="*/ 676275 w 426"/>
                    <a:gd name="T1" fmla="*/ 180975 h 397"/>
                    <a:gd name="T2" fmla="*/ 676275 w 426"/>
                    <a:gd name="T3" fmla="*/ 315912 h 397"/>
                    <a:gd name="T4" fmla="*/ 630238 w 426"/>
                    <a:gd name="T5" fmla="*/ 406400 h 397"/>
                    <a:gd name="T6" fmla="*/ 495300 w 426"/>
                    <a:gd name="T7" fmla="*/ 495300 h 397"/>
                    <a:gd name="T8" fmla="*/ 450850 w 426"/>
                    <a:gd name="T9" fmla="*/ 585787 h 397"/>
                    <a:gd name="T10" fmla="*/ 360363 w 426"/>
                    <a:gd name="T11" fmla="*/ 585787 h 397"/>
                    <a:gd name="T12" fmla="*/ 315913 w 426"/>
                    <a:gd name="T13" fmla="*/ 541337 h 397"/>
                    <a:gd name="T14" fmla="*/ 269875 w 426"/>
                    <a:gd name="T15" fmla="*/ 541337 h 397"/>
                    <a:gd name="T16" fmla="*/ 225425 w 426"/>
                    <a:gd name="T17" fmla="*/ 630237 h 397"/>
                    <a:gd name="T18" fmla="*/ 180975 w 426"/>
                    <a:gd name="T19" fmla="*/ 630237 h 397"/>
                    <a:gd name="T20" fmla="*/ 0 w 426"/>
                    <a:gd name="T21" fmla="*/ 450850 h 397"/>
                    <a:gd name="T22" fmla="*/ 0 w 426"/>
                    <a:gd name="T23" fmla="*/ 0 h 397"/>
                    <a:gd name="T24" fmla="*/ 180975 w 426"/>
                    <a:gd name="T25" fmla="*/ 90487 h 397"/>
                    <a:gd name="T26" fmla="*/ 225425 w 426"/>
                    <a:gd name="T27" fmla="*/ 271462 h 397"/>
                    <a:gd name="T28" fmla="*/ 315913 w 426"/>
                    <a:gd name="T29" fmla="*/ 315912 h 397"/>
                    <a:gd name="T30" fmla="*/ 315913 w 426"/>
                    <a:gd name="T31" fmla="*/ 271462 h 397"/>
                    <a:gd name="T32" fmla="*/ 404813 w 426"/>
                    <a:gd name="T33" fmla="*/ 271462 h 397"/>
                    <a:gd name="T34" fmla="*/ 450850 w 426"/>
                    <a:gd name="T35" fmla="*/ 225425 h 397"/>
                    <a:gd name="T36" fmla="*/ 539750 w 426"/>
                    <a:gd name="T37" fmla="*/ 271462 h 397"/>
                    <a:gd name="T38" fmla="*/ 539750 w 426"/>
                    <a:gd name="T39" fmla="*/ 134937 h 397"/>
                    <a:gd name="T40" fmla="*/ 676275 w 426"/>
                    <a:gd name="T41" fmla="*/ 180975 h 397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426" h="397">
                      <a:moveTo>
                        <a:pt x="426" y="114"/>
                      </a:moveTo>
                      <a:lnTo>
                        <a:pt x="426" y="199"/>
                      </a:lnTo>
                      <a:lnTo>
                        <a:pt x="397" y="256"/>
                      </a:lnTo>
                      <a:lnTo>
                        <a:pt x="312" y="312"/>
                      </a:lnTo>
                      <a:lnTo>
                        <a:pt x="284" y="369"/>
                      </a:lnTo>
                      <a:lnTo>
                        <a:pt x="227" y="369"/>
                      </a:lnTo>
                      <a:lnTo>
                        <a:pt x="199" y="341"/>
                      </a:lnTo>
                      <a:lnTo>
                        <a:pt x="170" y="341"/>
                      </a:lnTo>
                      <a:lnTo>
                        <a:pt x="142" y="397"/>
                      </a:lnTo>
                      <a:lnTo>
                        <a:pt x="114" y="397"/>
                      </a:lnTo>
                      <a:lnTo>
                        <a:pt x="0" y="284"/>
                      </a:lnTo>
                      <a:lnTo>
                        <a:pt x="0" y="0"/>
                      </a:lnTo>
                      <a:lnTo>
                        <a:pt x="114" y="57"/>
                      </a:lnTo>
                      <a:lnTo>
                        <a:pt x="142" y="171"/>
                      </a:lnTo>
                      <a:lnTo>
                        <a:pt x="199" y="199"/>
                      </a:lnTo>
                      <a:lnTo>
                        <a:pt x="199" y="171"/>
                      </a:lnTo>
                      <a:lnTo>
                        <a:pt x="255" y="171"/>
                      </a:lnTo>
                      <a:lnTo>
                        <a:pt x="284" y="142"/>
                      </a:lnTo>
                      <a:lnTo>
                        <a:pt x="340" y="171"/>
                      </a:lnTo>
                      <a:lnTo>
                        <a:pt x="340" y="85"/>
                      </a:lnTo>
                      <a:lnTo>
                        <a:pt x="426" y="11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00" name="Freeform 133"/>
                <p:cNvSpPr>
                  <a:spLocks/>
                </p:cNvSpPr>
                <p:nvPr/>
              </p:nvSpPr>
              <p:spPr bwMode="auto">
                <a:xfrm>
                  <a:off x="5365750" y="3721100"/>
                  <a:ext cx="269875" cy="404813"/>
                </a:xfrm>
                <a:custGeom>
                  <a:avLst/>
                  <a:gdLst>
                    <a:gd name="T0" fmla="*/ 44450 w 170"/>
                    <a:gd name="T1" fmla="*/ 44450 h 255"/>
                    <a:gd name="T2" fmla="*/ 0 w 170"/>
                    <a:gd name="T3" fmla="*/ 269875 h 255"/>
                    <a:gd name="T4" fmla="*/ 44450 w 170"/>
                    <a:gd name="T5" fmla="*/ 269875 h 255"/>
                    <a:gd name="T6" fmla="*/ 44450 w 170"/>
                    <a:gd name="T7" fmla="*/ 404813 h 255"/>
                    <a:gd name="T8" fmla="*/ 179388 w 170"/>
                    <a:gd name="T9" fmla="*/ 269875 h 255"/>
                    <a:gd name="T10" fmla="*/ 179388 w 170"/>
                    <a:gd name="T11" fmla="*/ 179388 h 255"/>
                    <a:gd name="T12" fmla="*/ 269875 w 170"/>
                    <a:gd name="T13" fmla="*/ 0 h 255"/>
                    <a:gd name="T14" fmla="*/ 134938 w 170"/>
                    <a:gd name="T15" fmla="*/ 0 h 255"/>
                    <a:gd name="T16" fmla="*/ 44450 w 170"/>
                    <a:gd name="T17" fmla="*/ 44450 h 25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70" h="255">
                      <a:moveTo>
                        <a:pt x="28" y="28"/>
                      </a:moveTo>
                      <a:lnTo>
                        <a:pt x="0" y="170"/>
                      </a:lnTo>
                      <a:lnTo>
                        <a:pt x="28" y="170"/>
                      </a:lnTo>
                      <a:lnTo>
                        <a:pt x="28" y="255"/>
                      </a:lnTo>
                      <a:lnTo>
                        <a:pt x="113" y="170"/>
                      </a:lnTo>
                      <a:lnTo>
                        <a:pt x="113" y="113"/>
                      </a:lnTo>
                      <a:lnTo>
                        <a:pt x="170" y="0"/>
                      </a:lnTo>
                      <a:lnTo>
                        <a:pt x="85" y="0"/>
                      </a:lnTo>
                      <a:lnTo>
                        <a:pt x="28" y="2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01" name="Freeform 134"/>
                <p:cNvSpPr>
                  <a:spLocks/>
                </p:cNvSpPr>
                <p:nvPr/>
              </p:nvSpPr>
              <p:spPr bwMode="auto">
                <a:xfrm>
                  <a:off x="5627688" y="3675063"/>
                  <a:ext cx="187325" cy="360362"/>
                </a:xfrm>
                <a:custGeom>
                  <a:avLst/>
                  <a:gdLst>
                    <a:gd name="T0" fmla="*/ 4763 w 118"/>
                    <a:gd name="T1" fmla="*/ 47625 h 227"/>
                    <a:gd name="T2" fmla="*/ 1588 w 118"/>
                    <a:gd name="T3" fmla="*/ 77787 h 227"/>
                    <a:gd name="T4" fmla="*/ 7938 w 118"/>
                    <a:gd name="T5" fmla="*/ 315912 h 227"/>
                    <a:gd name="T6" fmla="*/ 52388 w 118"/>
                    <a:gd name="T7" fmla="*/ 360362 h 227"/>
                    <a:gd name="T8" fmla="*/ 142875 w 118"/>
                    <a:gd name="T9" fmla="*/ 225425 h 227"/>
                    <a:gd name="T10" fmla="*/ 142875 w 118"/>
                    <a:gd name="T11" fmla="*/ 134937 h 227"/>
                    <a:gd name="T12" fmla="*/ 187325 w 118"/>
                    <a:gd name="T13" fmla="*/ 0 h 227"/>
                    <a:gd name="T14" fmla="*/ 142875 w 118"/>
                    <a:gd name="T15" fmla="*/ 0 h 227"/>
                    <a:gd name="T16" fmla="*/ 98425 w 118"/>
                    <a:gd name="T17" fmla="*/ 90487 h 227"/>
                    <a:gd name="T18" fmla="*/ 4763 w 118"/>
                    <a:gd name="T19" fmla="*/ 47625 h 22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18" h="227">
                      <a:moveTo>
                        <a:pt x="3" y="30"/>
                      </a:moveTo>
                      <a:cubicBezTo>
                        <a:pt x="0" y="40"/>
                        <a:pt x="1" y="34"/>
                        <a:pt x="1" y="49"/>
                      </a:cubicBezTo>
                      <a:lnTo>
                        <a:pt x="5" y="199"/>
                      </a:lnTo>
                      <a:lnTo>
                        <a:pt x="33" y="227"/>
                      </a:lnTo>
                      <a:lnTo>
                        <a:pt x="90" y="142"/>
                      </a:lnTo>
                      <a:lnTo>
                        <a:pt x="90" y="85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62" y="57"/>
                      </a:lnTo>
                      <a:lnTo>
                        <a:pt x="3" y="3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02" name="Freeform 135"/>
                <p:cNvSpPr>
                  <a:spLocks/>
                </p:cNvSpPr>
                <p:nvPr/>
              </p:nvSpPr>
              <p:spPr bwMode="auto">
                <a:xfrm>
                  <a:off x="5680075" y="3900488"/>
                  <a:ext cx="406400" cy="314325"/>
                </a:xfrm>
                <a:custGeom>
                  <a:avLst/>
                  <a:gdLst>
                    <a:gd name="T0" fmla="*/ 0 w 256"/>
                    <a:gd name="T1" fmla="*/ 134938 h 198"/>
                    <a:gd name="T2" fmla="*/ 90488 w 256"/>
                    <a:gd name="T3" fmla="*/ 0 h 198"/>
                    <a:gd name="T4" fmla="*/ 315913 w 256"/>
                    <a:gd name="T5" fmla="*/ 0 h 198"/>
                    <a:gd name="T6" fmla="*/ 406400 w 256"/>
                    <a:gd name="T7" fmla="*/ 134938 h 198"/>
                    <a:gd name="T8" fmla="*/ 406400 w 256"/>
                    <a:gd name="T9" fmla="*/ 269875 h 198"/>
                    <a:gd name="T10" fmla="*/ 315913 w 256"/>
                    <a:gd name="T11" fmla="*/ 314325 h 198"/>
                    <a:gd name="T12" fmla="*/ 90488 w 256"/>
                    <a:gd name="T13" fmla="*/ 225425 h 198"/>
                    <a:gd name="T14" fmla="*/ 0 w 256"/>
                    <a:gd name="T15" fmla="*/ 134938 h 19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56" h="198">
                      <a:moveTo>
                        <a:pt x="0" y="85"/>
                      </a:moveTo>
                      <a:lnTo>
                        <a:pt x="57" y="0"/>
                      </a:lnTo>
                      <a:lnTo>
                        <a:pt x="199" y="0"/>
                      </a:lnTo>
                      <a:lnTo>
                        <a:pt x="256" y="85"/>
                      </a:lnTo>
                      <a:lnTo>
                        <a:pt x="256" y="170"/>
                      </a:lnTo>
                      <a:lnTo>
                        <a:pt x="199" y="198"/>
                      </a:lnTo>
                      <a:lnTo>
                        <a:pt x="57" y="142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03" name="Freeform 136"/>
                <p:cNvSpPr>
                  <a:spLocks/>
                </p:cNvSpPr>
                <p:nvPr/>
              </p:nvSpPr>
              <p:spPr bwMode="auto">
                <a:xfrm>
                  <a:off x="3879850" y="3810000"/>
                  <a:ext cx="585788" cy="541338"/>
                </a:xfrm>
                <a:custGeom>
                  <a:avLst/>
                  <a:gdLst>
                    <a:gd name="T0" fmla="*/ 450850 w 369"/>
                    <a:gd name="T1" fmla="*/ 0 h 341"/>
                    <a:gd name="T2" fmla="*/ 360363 w 369"/>
                    <a:gd name="T3" fmla="*/ 180975 h 341"/>
                    <a:gd name="T4" fmla="*/ 46038 w 369"/>
                    <a:gd name="T5" fmla="*/ 315913 h 341"/>
                    <a:gd name="T6" fmla="*/ 0 w 369"/>
                    <a:gd name="T7" fmla="*/ 404813 h 341"/>
                    <a:gd name="T8" fmla="*/ 90488 w 369"/>
                    <a:gd name="T9" fmla="*/ 450850 h 341"/>
                    <a:gd name="T10" fmla="*/ 134938 w 369"/>
                    <a:gd name="T11" fmla="*/ 404813 h 341"/>
                    <a:gd name="T12" fmla="*/ 180975 w 369"/>
                    <a:gd name="T13" fmla="*/ 495300 h 341"/>
                    <a:gd name="T14" fmla="*/ 225425 w 369"/>
                    <a:gd name="T15" fmla="*/ 495300 h 341"/>
                    <a:gd name="T16" fmla="*/ 271463 w 369"/>
                    <a:gd name="T17" fmla="*/ 541338 h 341"/>
                    <a:gd name="T18" fmla="*/ 315913 w 369"/>
                    <a:gd name="T19" fmla="*/ 495300 h 341"/>
                    <a:gd name="T20" fmla="*/ 541338 w 369"/>
                    <a:gd name="T21" fmla="*/ 404813 h 341"/>
                    <a:gd name="T22" fmla="*/ 585788 w 369"/>
                    <a:gd name="T23" fmla="*/ 360363 h 341"/>
                    <a:gd name="T24" fmla="*/ 585788 w 369"/>
                    <a:gd name="T25" fmla="*/ 269875 h 341"/>
                    <a:gd name="T26" fmla="*/ 541338 w 369"/>
                    <a:gd name="T27" fmla="*/ 134938 h 341"/>
                    <a:gd name="T28" fmla="*/ 541338 w 369"/>
                    <a:gd name="T29" fmla="*/ 90488 h 341"/>
                    <a:gd name="T30" fmla="*/ 450850 w 369"/>
                    <a:gd name="T31" fmla="*/ 0 h 341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369" h="341">
                      <a:moveTo>
                        <a:pt x="284" y="0"/>
                      </a:moveTo>
                      <a:lnTo>
                        <a:pt x="227" y="114"/>
                      </a:lnTo>
                      <a:lnTo>
                        <a:pt x="29" y="199"/>
                      </a:lnTo>
                      <a:lnTo>
                        <a:pt x="0" y="255"/>
                      </a:lnTo>
                      <a:lnTo>
                        <a:pt x="57" y="284"/>
                      </a:lnTo>
                      <a:lnTo>
                        <a:pt x="85" y="255"/>
                      </a:lnTo>
                      <a:lnTo>
                        <a:pt x="114" y="312"/>
                      </a:lnTo>
                      <a:lnTo>
                        <a:pt x="142" y="312"/>
                      </a:lnTo>
                      <a:lnTo>
                        <a:pt x="171" y="341"/>
                      </a:lnTo>
                      <a:lnTo>
                        <a:pt x="199" y="312"/>
                      </a:lnTo>
                      <a:lnTo>
                        <a:pt x="341" y="255"/>
                      </a:lnTo>
                      <a:lnTo>
                        <a:pt x="369" y="227"/>
                      </a:lnTo>
                      <a:lnTo>
                        <a:pt x="369" y="170"/>
                      </a:lnTo>
                      <a:lnTo>
                        <a:pt x="341" y="85"/>
                      </a:lnTo>
                      <a:lnTo>
                        <a:pt x="341" y="57"/>
                      </a:lnTo>
                      <a:lnTo>
                        <a:pt x="284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04" name="Freeform 137"/>
                <p:cNvSpPr>
                  <a:spLocks/>
                </p:cNvSpPr>
                <p:nvPr/>
              </p:nvSpPr>
              <p:spPr bwMode="auto">
                <a:xfrm>
                  <a:off x="4240213" y="5205413"/>
                  <a:ext cx="180975" cy="315912"/>
                </a:xfrm>
                <a:custGeom>
                  <a:avLst/>
                  <a:gdLst>
                    <a:gd name="T0" fmla="*/ 180975 w 114"/>
                    <a:gd name="T1" fmla="*/ 0 h 199"/>
                    <a:gd name="T2" fmla="*/ 90488 w 114"/>
                    <a:gd name="T3" fmla="*/ 0 h 199"/>
                    <a:gd name="T4" fmla="*/ 0 w 114"/>
                    <a:gd name="T5" fmla="*/ 180975 h 199"/>
                    <a:gd name="T6" fmla="*/ 0 w 114"/>
                    <a:gd name="T7" fmla="*/ 269875 h 199"/>
                    <a:gd name="T8" fmla="*/ 90488 w 114"/>
                    <a:gd name="T9" fmla="*/ 315912 h 199"/>
                    <a:gd name="T10" fmla="*/ 180975 w 114"/>
                    <a:gd name="T11" fmla="*/ 180975 h 199"/>
                    <a:gd name="T12" fmla="*/ 180975 w 114"/>
                    <a:gd name="T13" fmla="*/ 90487 h 199"/>
                    <a:gd name="T14" fmla="*/ 134938 w 114"/>
                    <a:gd name="T15" fmla="*/ 90487 h 199"/>
                    <a:gd name="T16" fmla="*/ 180975 w 114"/>
                    <a:gd name="T17" fmla="*/ 0 h 19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14" h="199">
                      <a:moveTo>
                        <a:pt x="114" y="0"/>
                      </a:moveTo>
                      <a:lnTo>
                        <a:pt x="57" y="0"/>
                      </a:lnTo>
                      <a:lnTo>
                        <a:pt x="0" y="114"/>
                      </a:lnTo>
                      <a:lnTo>
                        <a:pt x="0" y="170"/>
                      </a:lnTo>
                      <a:lnTo>
                        <a:pt x="57" y="199"/>
                      </a:lnTo>
                      <a:lnTo>
                        <a:pt x="114" y="114"/>
                      </a:lnTo>
                      <a:lnTo>
                        <a:pt x="114" y="57"/>
                      </a:lnTo>
                      <a:lnTo>
                        <a:pt x="85" y="57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05" name="Freeform 138"/>
                <p:cNvSpPr>
                  <a:spLocks/>
                </p:cNvSpPr>
                <p:nvPr/>
              </p:nvSpPr>
              <p:spPr bwMode="auto">
                <a:xfrm>
                  <a:off x="4014788" y="4621213"/>
                  <a:ext cx="495300" cy="900112"/>
                </a:xfrm>
                <a:custGeom>
                  <a:avLst/>
                  <a:gdLst>
                    <a:gd name="T0" fmla="*/ 225425 w 312"/>
                    <a:gd name="T1" fmla="*/ 854075 h 567"/>
                    <a:gd name="T2" fmla="*/ 90488 w 312"/>
                    <a:gd name="T3" fmla="*/ 854075 h 567"/>
                    <a:gd name="T4" fmla="*/ 46038 w 312"/>
                    <a:gd name="T5" fmla="*/ 900112 h 567"/>
                    <a:gd name="T6" fmla="*/ 0 w 312"/>
                    <a:gd name="T7" fmla="*/ 854075 h 567"/>
                    <a:gd name="T8" fmla="*/ 0 w 312"/>
                    <a:gd name="T9" fmla="*/ 719137 h 567"/>
                    <a:gd name="T10" fmla="*/ 90488 w 312"/>
                    <a:gd name="T11" fmla="*/ 719137 h 567"/>
                    <a:gd name="T12" fmla="*/ 180975 w 312"/>
                    <a:gd name="T13" fmla="*/ 493712 h 567"/>
                    <a:gd name="T14" fmla="*/ 180975 w 312"/>
                    <a:gd name="T15" fmla="*/ 404812 h 567"/>
                    <a:gd name="T16" fmla="*/ 225425 w 312"/>
                    <a:gd name="T17" fmla="*/ 314325 h 567"/>
                    <a:gd name="T18" fmla="*/ 225425 w 312"/>
                    <a:gd name="T19" fmla="*/ 134937 h 567"/>
                    <a:gd name="T20" fmla="*/ 180975 w 312"/>
                    <a:gd name="T21" fmla="*/ 88900 h 567"/>
                    <a:gd name="T22" fmla="*/ 136525 w 312"/>
                    <a:gd name="T23" fmla="*/ 0 h 567"/>
                    <a:gd name="T24" fmla="*/ 271463 w 312"/>
                    <a:gd name="T25" fmla="*/ 0 h 567"/>
                    <a:gd name="T26" fmla="*/ 360363 w 312"/>
                    <a:gd name="T27" fmla="*/ 134937 h 567"/>
                    <a:gd name="T28" fmla="*/ 450850 w 312"/>
                    <a:gd name="T29" fmla="*/ 134937 h 567"/>
                    <a:gd name="T30" fmla="*/ 495300 w 312"/>
                    <a:gd name="T31" fmla="*/ 223837 h 567"/>
                    <a:gd name="T32" fmla="*/ 406400 w 312"/>
                    <a:gd name="T33" fmla="*/ 269875 h 567"/>
                    <a:gd name="T34" fmla="*/ 271463 w 312"/>
                    <a:gd name="T35" fmla="*/ 404812 h 567"/>
                    <a:gd name="T36" fmla="*/ 271463 w 312"/>
                    <a:gd name="T37" fmla="*/ 493712 h 567"/>
                    <a:gd name="T38" fmla="*/ 315913 w 312"/>
                    <a:gd name="T39" fmla="*/ 584200 h 567"/>
                    <a:gd name="T40" fmla="*/ 225425 w 312"/>
                    <a:gd name="T41" fmla="*/ 765175 h 567"/>
                    <a:gd name="T42" fmla="*/ 225425 w 312"/>
                    <a:gd name="T43" fmla="*/ 854075 h 567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312" h="567">
                      <a:moveTo>
                        <a:pt x="142" y="538"/>
                      </a:moveTo>
                      <a:lnTo>
                        <a:pt x="57" y="538"/>
                      </a:lnTo>
                      <a:lnTo>
                        <a:pt x="29" y="567"/>
                      </a:lnTo>
                      <a:lnTo>
                        <a:pt x="0" y="538"/>
                      </a:lnTo>
                      <a:lnTo>
                        <a:pt x="0" y="453"/>
                      </a:lnTo>
                      <a:lnTo>
                        <a:pt x="57" y="453"/>
                      </a:lnTo>
                      <a:lnTo>
                        <a:pt x="114" y="311"/>
                      </a:lnTo>
                      <a:lnTo>
                        <a:pt x="114" y="255"/>
                      </a:lnTo>
                      <a:lnTo>
                        <a:pt x="142" y="198"/>
                      </a:lnTo>
                      <a:lnTo>
                        <a:pt x="142" y="85"/>
                      </a:lnTo>
                      <a:lnTo>
                        <a:pt x="114" y="56"/>
                      </a:lnTo>
                      <a:lnTo>
                        <a:pt x="86" y="0"/>
                      </a:lnTo>
                      <a:lnTo>
                        <a:pt x="171" y="0"/>
                      </a:lnTo>
                      <a:lnTo>
                        <a:pt x="227" y="85"/>
                      </a:lnTo>
                      <a:lnTo>
                        <a:pt x="284" y="85"/>
                      </a:lnTo>
                      <a:lnTo>
                        <a:pt x="312" y="141"/>
                      </a:lnTo>
                      <a:lnTo>
                        <a:pt x="256" y="170"/>
                      </a:lnTo>
                      <a:lnTo>
                        <a:pt x="171" y="255"/>
                      </a:lnTo>
                      <a:lnTo>
                        <a:pt x="171" y="311"/>
                      </a:lnTo>
                      <a:lnTo>
                        <a:pt x="199" y="368"/>
                      </a:lnTo>
                      <a:lnTo>
                        <a:pt x="142" y="482"/>
                      </a:lnTo>
                      <a:lnTo>
                        <a:pt x="142" y="53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06" name="Freeform 139"/>
                <p:cNvSpPr>
                  <a:spLocks/>
                </p:cNvSpPr>
                <p:nvPr/>
              </p:nvSpPr>
              <p:spPr bwMode="auto">
                <a:xfrm>
                  <a:off x="4060825" y="5475288"/>
                  <a:ext cx="360363" cy="360362"/>
                </a:xfrm>
                <a:custGeom>
                  <a:avLst/>
                  <a:gdLst>
                    <a:gd name="T0" fmla="*/ 0 w 227"/>
                    <a:gd name="T1" fmla="*/ 46037 h 227"/>
                    <a:gd name="T2" fmla="*/ 44450 w 227"/>
                    <a:gd name="T3" fmla="*/ 180975 h 227"/>
                    <a:gd name="T4" fmla="*/ 44450 w 227"/>
                    <a:gd name="T5" fmla="*/ 225425 h 227"/>
                    <a:gd name="T6" fmla="*/ 90488 w 227"/>
                    <a:gd name="T7" fmla="*/ 269875 h 227"/>
                    <a:gd name="T8" fmla="*/ 90488 w 227"/>
                    <a:gd name="T9" fmla="*/ 360362 h 227"/>
                    <a:gd name="T10" fmla="*/ 179388 w 227"/>
                    <a:gd name="T11" fmla="*/ 269875 h 227"/>
                    <a:gd name="T12" fmla="*/ 360363 w 227"/>
                    <a:gd name="T13" fmla="*/ 134937 h 227"/>
                    <a:gd name="T14" fmla="*/ 314325 w 227"/>
                    <a:gd name="T15" fmla="*/ 46037 h 227"/>
                    <a:gd name="T16" fmla="*/ 269875 w 227"/>
                    <a:gd name="T17" fmla="*/ 46037 h 227"/>
                    <a:gd name="T18" fmla="*/ 179388 w 227"/>
                    <a:gd name="T19" fmla="*/ 0 h 227"/>
                    <a:gd name="T20" fmla="*/ 44450 w 227"/>
                    <a:gd name="T21" fmla="*/ 0 h 227"/>
                    <a:gd name="T22" fmla="*/ 0 w 227"/>
                    <a:gd name="T23" fmla="*/ 46037 h 22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27" h="227">
                      <a:moveTo>
                        <a:pt x="0" y="29"/>
                      </a:moveTo>
                      <a:lnTo>
                        <a:pt x="28" y="114"/>
                      </a:lnTo>
                      <a:lnTo>
                        <a:pt x="28" y="142"/>
                      </a:lnTo>
                      <a:lnTo>
                        <a:pt x="57" y="170"/>
                      </a:lnTo>
                      <a:lnTo>
                        <a:pt x="57" y="227"/>
                      </a:lnTo>
                      <a:lnTo>
                        <a:pt x="113" y="170"/>
                      </a:lnTo>
                      <a:lnTo>
                        <a:pt x="227" y="85"/>
                      </a:lnTo>
                      <a:lnTo>
                        <a:pt x="198" y="29"/>
                      </a:lnTo>
                      <a:lnTo>
                        <a:pt x="170" y="29"/>
                      </a:lnTo>
                      <a:lnTo>
                        <a:pt x="113" y="0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07" name="Freeform 140"/>
                <p:cNvSpPr>
                  <a:spLocks/>
                </p:cNvSpPr>
                <p:nvPr/>
              </p:nvSpPr>
              <p:spPr bwMode="auto">
                <a:xfrm>
                  <a:off x="3744913" y="4214813"/>
                  <a:ext cx="585787" cy="1306512"/>
                </a:xfrm>
                <a:custGeom>
                  <a:avLst/>
                  <a:gdLst>
                    <a:gd name="T0" fmla="*/ 134937 w 369"/>
                    <a:gd name="T1" fmla="*/ 0 h 823"/>
                    <a:gd name="T2" fmla="*/ 90487 w 369"/>
                    <a:gd name="T3" fmla="*/ 90487 h 823"/>
                    <a:gd name="T4" fmla="*/ 180975 w 369"/>
                    <a:gd name="T5" fmla="*/ 585787 h 823"/>
                    <a:gd name="T6" fmla="*/ 269875 w 369"/>
                    <a:gd name="T7" fmla="*/ 990600 h 823"/>
                    <a:gd name="T8" fmla="*/ 0 w 369"/>
                    <a:gd name="T9" fmla="*/ 1260475 h 823"/>
                    <a:gd name="T10" fmla="*/ 46037 w 369"/>
                    <a:gd name="T11" fmla="*/ 1306512 h 823"/>
                    <a:gd name="T12" fmla="*/ 269875 w 369"/>
                    <a:gd name="T13" fmla="*/ 1260475 h 823"/>
                    <a:gd name="T14" fmla="*/ 269875 w 369"/>
                    <a:gd name="T15" fmla="*/ 1125537 h 823"/>
                    <a:gd name="T16" fmla="*/ 360362 w 369"/>
                    <a:gd name="T17" fmla="*/ 1125537 h 823"/>
                    <a:gd name="T18" fmla="*/ 450850 w 369"/>
                    <a:gd name="T19" fmla="*/ 900112 h 823"/>
                    <a:gd name="T20" fmla="*/ 450850 w 369"/>
                    <a:gd name="T21" fmla="*/ 811212 h 823"/>
                    <a:gd name="T22" fmla="*/ 495300 w 369"/>
                    <a:gd name="T23" fmla="*/ 720725 h 823"/>
                    <a:gd name="T24" fmla="*/ 495300 w 369"/>
                    <a:gd name="T25" fmla="*/ 541337 h 823"/>
                    <a:gd name="T26" fmla="*/ 450850 w 369"/>
                    <a:gd name="T27" fmla="*/ 495300 h 823"/>
                    <a:gd name="T28" fmla="*/ 406400 w 369"/>
                    <a:gd name="T29" fmla="*/ 406400 h 823"/>
                    <a:gd name="T30" fmla="*/ 495300 w 369"/>
                    <a:gd name="T31" fmla="*/ 406400 h 823"/>
                    <a:gd name="T32" fmla="*/ 541337 w 369"/>
                    <a:gd name="T33" fmla="*/ 406400 h 823"/>
                    <a:gd name="T34" fmla="*/ 585787 w 369"/>
                    <a:gd name="T35" fmla="*/ 360362 h 823"/>
                    <a:gd name="T36" fmla="*/ 406400 w 369"/>
                    <a:gd name="T37" fmla="*/ 136525 h 823"/>
                    <a:gd name="T38" fmla="*/ 360362 w 369"/>
                    <a:gd name="T39" fmla="*/ 90487 h 823"/>
                    <a:gd name="T40" fmla="*/ 315912 w 369"/>
                    <a:gd name="T41" fmla="*/ 90487 h 823"/>
                    <a:gd name="T42" fmla="*/ 269875 w 369"/>
                    <a:gd name="T43" fmla="*/ 0 h 823"/>
                    <a:gd name="T44" fmla="*/ 225425 w 369"/>
                    <a:gd name="T45" fmla="*/ 46037 h 823"/>
                    <a:gd name="T46" fmla="*/ 134937 w 369"/>
                    <a:gd name="T47" fmla="*/ 0 h 823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369" h="823">
                      <a:moveTo>
                        <a:pt x="85" y="0"/>
                      </a:moveTo>
                      <a:lnTo>
                        <a:pt x="57" y="57"/>
                      </a:lnTo>
                      <a:lnTo>
                        <a:pt x="114" y="369"/>
                      </a:lnTo>
                      <a:lnTo>
                        <a:pt x="170" y="624"/>
                      </a:lnTo>
                      <a:lnTo>
                        <a:pt x="0" y="794"/>
                      </a:lnTo>
                      <a:lnTo>
                        <a:pt x="29" y="823"/>
                      </a:lnTo>
                      <a:lnTo>
                        <a:pt x="170" y="794"/>
                      </a:lnTo>
                      <a:lnTo>
                        <a:pt x="170" y="709"/>
                      </a:lnTo>
                      <a:lnTo>
                        <a:pt x="227" y="709"/>
                      </a:lnTo>
                      <a:lnTo>
                        <a:pt x="284" y="567"/>
                      </a:lnTo>
                      <a:lnTo>
                        <a:pt x="284" y="511"/>
                      </a:lnTo>
                      <a:lnTo>
                        <a:pt x="312" y="454"/>
                      </a:lnTo>
                      <a:lnTo>
                        <a:pt x="312" y="341"/>
                      </a:lnTo>
                      <a:lnTo>
                        <a:pt x="284" y="312"/>
                      </a:lnTo>
                      <a:lnTo>
                        <a:pt x="256" y="256"/>
                      </a:lnTo>
                      <a:lnTo>
                        <a:pt x="312" y="256"/>
                      </a:lnTo>
                      <a:lnTo>
                        <a:pt x="341" y="256"/>
                      </a:lnTo>
                      <a:lnTo>
                        <a:pt x="369" y="227"/>
                      </a:lnTo>
                      <a:lnTo>
                        <a:pt x="256" y="86"/>
                      </a:lnTo>
                      <a:lnTo>
                        <a:pt x="227" y="57"/>
                      </a:lnTo>
                      <a:lnTo>
                        <a:pt x="199" y="57"/>
                      </a:lnTo>
                      <a:lnTo>
                        <a:pt x="170" y="0"/>
                      </a:lnTo>
                      <a:lnTo>
                        <a:pt x="142" y="29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08" name="Freeform 141"/>
                <p:cNvSpPr>
                  <a:spLocks/>
                </p:cNvSpPr>
                <p:nvPr/>
              </p:nvSpPr>
              <p:spPr bwMode="auto">
                <a:xfrm>
                  <a:off x="4914900" y="3495675"/>
                  <a:ext cx="406400" cy="990600"/>
                </a:xfrm>
                <a:custGeom>
                  <a:avLst/>
                  <a:gdLst>
                    <a:gd name="T0" fmla="*/ 360363 w 256"/>
                    <a:gd name="T1" fmla="*/ 944563 h 624"/>
                    <a:gd name="T2" fmla="*/ 315913 w 256"/>
                    <a:gd name="T3" fmla="*/ 765175 h 624"/>
                    <a:gd name="T4" fmla="*/ 406400 w 256"/>
                    <a:gd name="T5" fmla="*/ 630238 h 624"/>
                    <a:gd name="T6" fmla="*/ 406400 w 256"/>
                    <a:gd name="T7" fmla="*/ 495300 h 624"/>
                    <a:gd name="T8" fmla="*/ 271463 w 256"/>
                    <a:gd name="T9" fmla="*/ 449263 h 624"/>
                    <a:gd name="T10" fmla="*/ 271463 w 256"/>
                    <a:gd name="T11" fmla="*/ 360363 h 624"/>
                    <a:gd name="T12" fmla="*/ 180975 w 256"/>
                    <a:gd name="T13" fmla="*/ 44450 h 624"/>
                    <a:gd name="T14" fmla="*/ 136525 w 256"/>
                    <a:gd name="T15" fmla="*/ 0 h 624"/>
                    <a:gd name="T16" fmla="*/ 90488 w 256"/>
                    <a:gd name="T17" fmla="*/ 90488 h 624"/>
                    <a:gd name="T18" fmla="*/ 90488 w 256"/>
                    <a:gd name="T19" fmla="*/ 360363 h 624"/>
                    <a:gd name="T20" fmla="*/ 180975 w 256"/>
                    <a:gd name="T21" fmla="*/ 449263 h 624"/>
                    <a:gd name="T22" fmla="*/ 136525 w 256"/>
                    <a:gd name="T23" fmla="*/ 495300 h 624"/>
                    <a:gd name="T24" fmla="*/ 46038 w 256"/>
                    <a:gd name="T25" fmla="*/ 539750 h 624"/>
                    <a:gd name="T26" fmla="*/ 46038 w 256"/>
                    <a:gd name="T27" fmla="*/ 674688 h 624"/>
                    <a:gd name="T28" fmla="*/ 0 w 256"/>
                    <a:gd name="T29" fmla="*/ 765175 h 624"/>
                    <a:gd name="T30" fmla="*/ 0 w 256"/>
                    <a:gd name="T31" fmla="*/ 900113 h 624"/>
                    <a:gd name="T32" fmla="*/ 90488 w 256"/>
                    <a:gd name="T33" fmla="*/ 990600 h 624"/>
                    <a:gd name="T34" fmla="*/ 136525 w 256"/>
                    <a:gd name="T35" fmla="*/ 944563 h 624"/>
                    <a:gd name="T36" fmla="*/ 225425 w 256"/>
                    <a:gd name="T37" fmla="*/ 990600 h 624"/>
                    <a:gd name="T38" fmla="*/ 360363 w 256"/>
                    <a:gd name="T39" fmla="*/ 944563 h 624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256" h="624">
                      <a:moveTo>
                        <a:pt x="227" y="595"/>
                      </a:moveTo>
                      <a:lnTo>
                        <a:pt x="199" y="482"/>
                      </a:lnTo>
                      <a:lnTo>
                        <a:pt x="256" y="397"/>
                      </a:lnTo>
                      <a:lnTo>
                        <a:pt x="256" y="312"/>
                      </a:lnTo>
                      <a:lnTo>
                        <a:pt x="171" y="283"/>
                      </a:lnTo>
                      <a:lnTo>
                        <a:pt x="171" y="227"/>
                      </a:lnTo>
                      <a:lnTo>
                        <a:pt x="114" y="28"/>
                      </a:lnTo>
                      <a:lnTo>
                        <a:pt x="86" y="0"/>
                      </a:lnTo>
                      <a:lnTo>
                        <a:pt x="57" y="57"/>
                      </a:lnTo>
                      <a:lnTo>
                        <a:pt x="57" y="227"/>
                      </a:lnTo>
                      <a:lnTo>
                        <a:pt x="114" y="283"/>
                      </a:lnTo>
                      <a:lnTo>
                        <a:pt x="86" y="312"/>
                      </a:lnTo>
                      <a:lnTo>
                        <a:pt x="29" y="340"/>
                      </a:lnTo>
                      <a:lnTo>
                        <a:pt x="29" y="425"/>
                      </a:lnTo>
                      <a:lnTo>
                        <a:pt x="0" y="482"/>
                      </a:lnTo>
                      <a:lnTo>
                        <a:pt x="0" y="567"/>
                      </a:lnTo>
                      <a:lnTo>
                        <a:pt x="57" y="624"/>
                      </a:lnTo>
                      <a:lnTo>
                        <a:pt x="86" y="595"/>
                      </a:lnTo>
                      <a:lnTo>
                        <a:pt x="142" y="624"/>
                      </a:lnTo>
                      <a:lnTo>
                        <a:pt x="227" y="59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09" name="Freeform 142"/>
                <p:cNvSpPr>
                  <a:spLocks/>
                </p:cNvSpPr>
                <p:nvPr/>
              </p:nvSpPr>
              <p:spPr bwMode="auto">
                <a:xfrm>
                  <a:off x="5680075" y="4214813"/>
                  <a:ext cx="720725" cy="315912"/>
                </a:xfrm>
                <a:custGeom>
                  <a:avLst/>
                  <a:gdLst>
                    <a:gd name="T0" fmla="*/ 720725 w 454"/>
                    <a:gd name="T1" fmla="*/ 180975 h 199"/>
                    <a:gd name="T2" fmla="*/ 676275 w 454"/>
                    <a:gd name="T3" fmla="*/ 271462 h 199"/>
                    <a:gd name="T4" fmla="*/ 495300 w 454"/>
                    <a:gd name="T5" fmla="*/ 315912 h 199"/>
                    <a:gd name="T6" fmla="*/ 315913 w 454"/>
                    <a:gd name="T7" fmla="*/ 271462 h 199"/>
                    <a:gd name="T8" fmla="*/ 0 w 454"/>
                    <a:gd name="T9" fmla="*/ 46037 h 199"/>
                    <a:gd name="T10" fmla="*/ 46038 w 454"/>
                    <a:gd name="T11" fmla="*/ 0 h 199"/>
                    <a:gd name="T12" fmla="*/ 315913 w 454"/>
                    <a:gd name="T13" fmla="*/ 90487 h 199"/>
                    <a:gd name="T14" fmla="*/ 406400 w 454"/>
                    <a:gd name="T15" fmla="*/ 136525 h 199"/>
                    <a:gd name="T16" fmla="*/ 450850 w 454"/>
                    <a:gd name="T17" fmla="*/ 90487 h 199"/>
                    <a:gd name="T18" fmla="*/ 450850 w 454"/>
                    <a:gd name="T19" fmla="*/ 46037 h 199"/>
                    <a:gd name="T20" fmla="*/ 720725 w 454"/>
                    <a:gd name="T21" fmla="*/ 180975 h 19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454" h="199">
                      <a:moveTo>
                        <a:pt x="454" y="114"/>
                      </a:moveTo>
                      <a:lnTo>
                        <a:pt x="426" y="171"/>
                      </a:lnTo>
                      <a:lnTo>
                        <a:pt x="312" y="199"/>
                      </a:lnTo>
                      <a:lnTo>
                        <a:pt x="199" y="171"/>
                      </a:lnTo>
                      <a:lnTo>
                        <a:pt x="0" y="29"/>
                      </a:lnTo>
                      <a:lnTo>
                        <a:pt x="29" y="0"/>
                      </a:lnTo>
                      <a:lnTo>
                        <a:pt x="199" y="57"/>
                      </a:lnTo>
                      <a:lnTo>
                        <a:pt x="256" y="86"/>
                      </a:lnTo>
                      <a:lnTo>
                        <a:pt x="284" y="57"/>
                      </a:lnTo>
                      <a:lnTo>
                        <a:pt x="284" y="29"/>
                      </a:lnTo>
                      <a:lnTo>
                        <a:pt x="454" y="11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10" name="Freeform 143"/>
                <p:cNvSpPr>
                  <a:spLocks/>
                </p:cNvSpPr>
                <p:nvPr/>
              </p:nvSpPr>
              <p:spPr bwMode="auto">
                <a:xfrm>
                  <a:off x="5186363" y="3721100"/>
                  <a:ext cx="944562" cy="944563"/>
                </a:xfrm>
                <a:custGeom>
                  <a:avLst/>
                  <a:gdLst>
                    <a:gd name="T0" fmla="*/ 900112 w 595"/>
                    <a:gd name="T1" fmla="*/ 449263 h 595"/>
                    <a:gd name="T2" fmla="*/ 944562 w 595"/>
                    <a:gd name="T3" fmla="*/ 539750 h 595"/>
                    <a:gd name="T4" fmla="*/ 944562 w 595"/>
                    <a:gd name="T5" fmla="*/ 584200 h 595"/>
                    <a:gd name="T6" fmla="*/ 900112 w 595"/>
                    <a:gd name="T7" fmla="*/ 630238 h 595"/>
                    <a:gd name="T8" fmla="*/ 809625 w 595"/>
                    <a:gd name="T9" fmla="*/ 584200 h 595"/>
                    <a:gd name="T10" fmla="*/ 539750 w 595"/>
                    <a:gd name="T11" fmla="*/ 493713 h 595"/>
                    <a:gd name="T12" fmla="*/ 493712 w 595"/>
                    <a:gd name="T13" fmla="*/ 539750 h 595"/>
                    <a:gd name="T14" fmla="*/ 404812 w 595"/>
                    <a:gd name="T15" fmla="*/ 539750 h 595"/>
                    <a:gd name="T16" fmla="*/ 404812 w 595"/>
                    <a:gd name="T17" fmla="*/ 584200 h 595"/>
                    <a:gd name="T18" fmla="*/ 539750 w 595"/>
                    <a:gd name="T19" fmla="*/ 719138 h 595"/>
                    <a:gd name="T20" fmla="*/ 628650 w 595"/>
                    <a:gd name="T21" fmla="*/ 719138 h 595"/>
                    <a:gd name="T22" fmla="*/ 628650 w 595"/>
                    <a:gd name="T23" fmla="*/ 765175 h 595"/>
                    <a:gd name="T24" fmla="*/ 539750 w 595"/>
                    <a:gd name="T25" fmla="*/ 809625 h 595"/>
                    <a:gd name="T26" fmla="*/ 404812 w 595"/>
                    <a:gd name="T27" fmla="*/ 719138 h 595"/>
                    <a:gd name="T28" fmla="*/ 404812 w 595"/>
                    <a:gd name="T29" fmla="*/ 765175 h 595"/>
                    <a:gd name="T30" fmla="*/ 314325 w 595"/>
                    <a:gd name="T31" fmla="*/ 809625 h 595"/>
                    <a:gd name="T32" fmla="*/ 269875 w 595"/>
                    <a:gd name="T33" fmla="*/ 944563 h 595"/>
                    <a:gd name="T34" fmla="*/ 269875 w 595"/>
                    <a:gd name="T35" fmla="*/ 765175 h 595"/>
                    <a:gd name="T36" fmla="*/ 179387 w 595"/>
                    <a:gd name="T37" fmla="*/ 674688 h 595"/>
                    <a:gd name="T38" fmla="*/ 134937 w 595"/>
                    <a:gd name="T39" fmla="*/ 765175 h 595"/>
                    <a:gd name="T40" fmla="*/ 88900 w 595"/>
                    <a:gd name="T41" fmla="*/ 719138 h 595"/>
                    <a:gd name="T42" fmla="*/ 44450 w 595"/>
                    <a:gd name="T43" fmla="*/ 539750 h 595"/>
                    <a:gd name="T44" fmla="*/ 134937 w 595"/>
                    <a:gd name="T45" fmla="*/ 404813 h 595"/>
                    <a:gd name="T46" fmla="*/ 134937 w 595"/>
                    <a:gd name="T47" fmla="*/ 269875 h 595"/>
                    <a:gd name="T48" fmla="*/ 0 w 595"/>
                    <a:gd name="T49" fmla="*/ 223838 h 595"/>
                    <a:gd name="T50" fmla="*/ 0 w 595"/>
                    <a:gd name="T51" fmla="*/ 134938 h 595"/>
                    <a:gd name="T52" fmla="*/ 179387 w 595"/>
                    <a:gd name="T53" fmla="*/ 44450 h 595"/>
                    <a:gd name="T54" fmla="*/ 223837 w 595"/>
                    <a:gd name="T55" fmla="*/ 44450 h 595"/>
                    <a:gd name="T56" fmla="*/ 179387 w 595"/>
                    <a:gd name="T57" fmla="*/ 269875 h 595"/>
                    <a:gd name="T58" fmla="*/ 223837 w 595"/>
                    <a:gd name="T59" fmla="*/ 269875 h 595"/>
                    <a:gd name="T60" fmla="*/ 223837 w 595"/>
                    <a:gd name="T61" fmla="*/ 358775 h 595"/>
                    <a:gd name="T62" fmla="*/ 223837 w 595"/>
                    <a:gd name="T63" fmla="*/ 404813 h 595"/>
                    <a:gd name="T64" fmla="*/ 358775 w 595"/>
                    <a:gd name="T65" fmla="*/ 269875 h 595"/>
                    <a:gd name="T66" fmla="*/ 358775 w 595"/>
                    <a:gd name="T67" fmla="*/ 179388 h 595"/>
                    <a:gd name="T68" fmla="*/ 449262 w 595"/>
                    <a:gd name="T69" fmla="*/ 0 h 595"/>
                    <a:gd name="T70" fmla="*/ 449262 w 595"/>
                    <a:gd name="T71" fmla="*/ 269875 h 595"/>
                    <a:gd name="T72" fmla="*/ 584200 w 595"/>
                    <a:gd name="T73" fmla="*/ 404813 h 595"/>
                    <a:gd name="T74" fmla="*/ 809625 w 595"/>
                    <a:gd name="T75" fmla="*/ 493713 h 595"/>
                    <a:gd name="T76" fmla="*/ 900112 w 595"/>
                    <a:gd name="T77" fmla="*/ 449263 h 595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0" t="0" r="r" b="b"/>
                  <a:pathLst>
                    <a:path w="595" h="595">
                      <a:moveTo>
                        <a:pt x="567" y="283"/>
                      </a:moveTo>
                      <a:lnTo>
                        <a:pt x="595" y="340"/>
                      </a:lnTo>
                      <a:lnTo>
                        <a:pt x="595" y="368"/>
                      </a:lnTo>
                      <a:lnTo>
                        <a:pt x="567" y="397"/>
                      </a:lnTo>
                      <a:lnTo>
                        <a:pt x="510" y="368"/>
                      </a:lnTo>
                      <a:lnTo>
                        <a:pt x="340" y="311"/>
                      </a:lnTo>
                      <a:lnTo>
                        <a:pt x="311" y="340"/>
                      </a:lnTo>
                      <a:lnTo>
                        <a:pt x="255" y="340"/>
                      </a:lnTo>
                      <a:lnTo>
                        <a:pt x="255" y="368"/>
                      </a:lnTo>
                      <a:lnTo>
                        <a:pt x="340" y="453"/>
                      </a:lnTo>
                      <a:lnTo>
                        <a:pt x="396" y="453"/>
                      </a:lnTo>
                      <a:lnTo>
                        <a:pt x="396" y="482"/>
                      </a:lnTo>
                      <a:lnTo>
                        <a:pt x="340" y="510"/>
                      </a:lnTo>
                      <a:lnTo>
                        <a:pt x="255" y="453"/>
                      </a:lnTo>
                      <a:lnTo>
                        <a:pt x="255" y="482"/>
                      </a:lnTo>
                      <a:lnTo>
                        <a:pt x="198" y="510"/>
                      </a:lnTo>
                      <a:lnTo>
                        <a:pt x="170" y="595"/>
                      </a:lnTo>
                      <a:lnTo>
                        <a:pt x="170" y="482"/>
                      </a:lnTo>
                      <a:lnTo>
                        <a:pt x="113" y="425"/>
                      </a:lnTo>
                      <a:lnTo>
                        <a:pt x="85" y="482"/>
                      </a:lnTo>
                      <a:lnTo>
                        <a:pt x="56" y="453"/>
                      </a:lnTo>
                      <a:lnTo>
                        <a:pt x="28" y="340"/>
                      </a:lnTo>
                      <a:lnTo>
                        <a:pt x="85" y="255"/>
                      </a:lnTo>
                      <a:lnTo>
                        <a:pt x="85" y="170"/>
                      </a:lnTo>
                      <a:lnTo>
                        <a:pt x="0" y="141"/>
                      </a:lnTo>
                      <a:lnTo>
                        <a:pt x="0" y="85"/>
                      </a:lnTo>
                      <a:lnTo>
                        <a:pt x="113" y="28"/>
                      </a:lnTo>
                      <a:lnTo>
                        <a:pt x="141" y="28"/>
                      </a:lnTo>
                      <a:lnTo>
                        <a:pt x="113" y="170"/>
                      </a:lnTo>
                      <a:lnTo>
                        <a:pt x="141" y="170"/>
                      </a:lnTo>
                      <a:lnTo>
                        <a:pt x="141" y="226"/>
                      </a:lnTo>
                      <a:lnTo>
                        <a:pt x="141" y="255"/>
                      </a:lnTo>
                      <a:lnTo>
                        <a:pt x="226" y="170"/>
                      </a:lnTo>
                      <a:lnTo>
                        <a:pt x="226" y="113"/>
                      </a:lnTo>
                      <a:lnTo>
                        <a:pt x="283" y="0"/>
                      </a:lnTo>
                      <a:lnTo>
                        <a:pt x="283" y="170"/>
                      </a:lnTo>
                      <a:lnTo>
                        <a:pt x="368" y="255"/>
                      </a:lnTo>
                      <a:lnTo>
                        <a:pt x="510" y="311"/>
                      </a:lnTo>
                      <a:lnTo>
                        <a:pt x="567" y="283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11" name="Freeform 144"/>
                <p:cNvSpPr>
                  <a:spLocks/>
                </p:cNvSpPr>
                <p:nvPr/>
              </p:nvSpPr>
              <p:spPr bwMode="auto">
                <a:xfrm>
                  <a:off x="5591175" y="4260850"/>
                  <a:ext cx="404813" cy="225425"/>
                </a:xfrm>
                <a:custGeom>
                  <a:avLst/>
                  <a:gdLst>
                    <a:gd name="T0" fmla="*/ 360363 w 255"/>
                    <a:gd name="T1" fmla="*/ 225425 h 142"/>
                    <a:gd name="T2" fmla="*/ 223838 w 255"/>
                    <a:gd name="T3" fmla="*/ 225425 h 142"/>
                    <a:gd name="T4" fmla="*/ 223838 w 255"/>
                    <a:gd name="T5" fmla="*/ 179388 h 142"/>
                    <a:gd name="T6" fmla="*/ 134938 w 255"/>
                    <a:gd name="T7" fmla="*/ 179388 h 142"/>
                    <a:gd name="T8" fmla="*/ 0 w 255"/>
                    <a:gd name="T9" fmla="*/ 44450 h 142"/>
                    <a:gd name="T10" fmla="*/ 0 w 255"/>
                    <a:gd name="T11" fmla="*/ 0 h 142"/>
                    <a:gd name="T12" fmla="*/ 88900 w 255"/>
                    <a:gd name="T13" fmla="*/ 0 h 142"/>
                    <a:gd name="T14" fmla="*/ 404813 w 255"/>
                    <a:gd name="T15" fmla="*/ 225425 h 142"/>
                    <a:gd name="T16" fmla="*/ 360363 w 255"/>
                    <a:gd name="T17" fmla="*/ 225425 h 14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55" h="142">
                      <a:moveTo>
                        <a:pt x="227" y="142"/>
                      </a:moveTo>
                      <a:lnTo>
                        <a:pt x="141" y="142"/>
                      </a:lnTo>
                      <a:lnTo>
                        <a:pt x="141" y="113"/>
                      </a:lnTo>
                      <a:lnTo>
                        <a:pt x="85" y="113"/>
                      </a:lnTo>
                      <a:lnTo>
                        <a:pt x="0" y="28"/>
                      </a:lnTo>
                      <a:lnTo>
                        <a:pt x="0" y="0"/>
                      </a:lnTo>
                      <a:lnTo>
                        <a:pt x="56" y="0"/>
                      </a:lnTo>
                      <a:lnTo>
                        <a:pt x="255" y="142"/>
                      </a:lnTo>
                      <a:lnTo>
                        <a:pt x="227" y="142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12" name="Freeform 145"/>
                <p:cNvSpPr>
                  <a:spLocks/>
                </p:cNvSpPr>
                <p:nvPr/>
              </p:nvSpPr>
              <p:spPr bwMode="auto">
                <a:xfrm>
                  <a:off x="5770563" y="3586163"/>
                  <a:ext cx="450850" cy="449262"/>
                </a:xfrm>
                <a:custGeom>
                  <a:avLst/>
                  <a:gdLst>
                    <a:gd name="T0" fmla="*/ 315913 w 284"/>
                    <a:gd name="T1" fmla="*/ 449262 h 283"/>
                    <a:gd name="T2" fmla="*/ 315913 w 284"/>
                    <a:gd name="T3" fmla="*/ 269875 h 283"/>
                    <a:gd name="T4" fmla="*/ 450850 w 284"/>
                    <a:gd name="T5" fmla="*/ 223837 h 283"/>
                    <a:gd name="T6" fmla="*/ 360363 w 284"/>
                    <a:gd name="T7" fmla="*/ 179387 h 283"/>
                    <a:gd name="T8" fmla="*/ 360363 w 284"/>
                    <a:gd name="T9" fmla="*/ 134937 h 283"/>
                    <a:gd name="T10" fmla="*/ 269875 w 284"/>
                    <a:gd name="T11" fmla="*/ 44450 h 283"/>
                    <a:gd name="T12" fmla="*/ 134938 w 284"/>
                    <a:gd name="T13" fmla="*/ 0 h 283"/>
                    <a:gd name="T14" fmla="*/ 90488 w 284"/>
                    <a:gd name="T15" fmla="*/ 88900 h 283"/>
                    <a:gd name="T16" fmla="*/ 44450 w 284"/>
                    <a:gd name="T17" fmla="*/ 88900 h 283"/>
                    <a:gd name="T18" fmla="*/ 0 w 284"/>
                    <a:gd name="T19" fmla="*/ 223837 h 283"/>
                    <a:gd name="T20" fmla="*/ 0 w 284"/>
                    <a:gd name="T21" fmla="*/ 314325 h 283"/>
                    <a:gd name="T22" fmla="*/ 225425 w 284"/>
                    <a:gd name="T23" fmla="*/ 314325 h 283"/>
                    <a:gd name="T24" fmla="*/ 315913 w 284"/>
                    <a:gd name="T25" fmla="*/ 449262 h 283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84" h="283">
                      <a:moveTo>
                        <a:pt x="199" y="283"/>
                      </a:moveTo>
                      <a:lnTo>
                        <a:pt x="199" y="170"/>
                      </a:lnTo>
                      <a:lnTo>
                        <a:pt x="284" y="141"/>
                      </a:lnTo>
                      <a:lnTo>
                        <a:pt x="227" y="113"/>
                      </a:lnTo>
                      <a:lnTo>
                        <a:pt x="227" y="85"/>
                      </a:lnTo>
                      <a:lnTo>
                        <a:pt x="170" y="28"/>
                      </a:lnTo>
                      <a:lnTo>
                        <a:pt x="85" y="0"/>
                      </a:lnTo>
                      <a:lnTo>
                        <a:pt x="57" y="56"/>
                      </a:lnTo>
                      <a:lnTo>
                        <a:pt x="28" y="56"/>
                      </a:lnTo>
                      <a:lnTo>
                        <a:pt x="0" y="141"/>
                      </a:lnTo>
                      <a:lnTo>
                        <a:pt x="0" y="198"/>
                      </a:lnTo>
                      <a:lnTo>
                        <a:pt x="142" y="198"/>
                      </a:lnTo>
                      <a:lnTo>
                        <a:pt x="199" y="283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13" name="Freeform 146"/>
                <p:cNvSpPr>
                  <a:spLocks/>
                </p:cNvSpPr>
                <p:nvPr/>
              </p:nvSpPr>
              <p:spPr bwMode="auto">
                <a:xfrm>
                  <a:off x="6265863" y="2595563"/>
                  <a:ext cx="674687" cy="495300"/>
                </a:xfrm>
                <a:custGeom>
                  <a:avLst/>
                  <a:gdLst>
                    <a:gd name="T0" fmla="*/ 404812 w 425"/>
                    <a:gd name="T1" fmla="*/ 0 h 312"/>
                    <a:gd name="T2" fmla="*/ 674687 w 425"/>
                    <a:gd name="T3" fmla="*/ 225425 h 312"/>
                    <a:gd name="T4" fmla="*/ 630237 w 425"/>
                    <a:gd name="T5" fmla="*/ 314325 h 312"/>
                    <a:gd name="T6" fmla="*/ 449262 w 425"/>
                    <a:gd name="T7" fmla="*/ 360363 h 312"/>
                    <a:gd name="T8" fmla="*/ 404812 w 425"/>
                    <a:gd name="T9" fmla="*/ 449263 h 312"/>
                    <a:gd name="T10" fmla="*/ 269875 w 425"/>
                    <a:gd name="T11" fmla="*/ 495300 h 312"/>
                    <a:gd name="T12" fmla="*/ 314325 w 425"/>
                    <a:gd name="T13" fmla="*/ 269875 h 312"/>
                    <a:gd name="T14" fmla="*/ 269875 w 425"/>
                    <a:gd name="T15" fmla="*/ 179388 h 312"/>
                    <a:gd name="T16" fmla="*/ 134937 w 425"/>
                    <a:gd name="T17" fmla="*/ 225425 h 312"/>
                    <a:gd name="T18" fmla="*/ 0 w 425"/>
                    <a:gd name="T19" fmla="*/ 90488 h 312"/>
                    <a:gd name="T20" fmla="*/ 90487 w 425"/>
                    <a:gd name="T21" fmla="*/ 90488 h 312"/>
                    <a:gd name="T22" fmla="*/ 134937 w 425"/>
                    <a:gd name="T23" fmla="*/ 44450 h 312"/>
                    <a:gd name="T24" fmla="*/ 225425 w 425"/>
                    <a:gd name="T25" fmla="*/ 90488 h 312"/>
                    <a:gd name="T26" fmla="*/ 404812 w 425"/>
                    <a:gd name="T27" fmla="*/ 0 h 312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425" h="312">
                      <a:moveTo>
                        <a:pt x="255" y="0"/>
                      </a:moveTo>
                      <a:lnTo>
                        <a:pt x="425" y="142"/>
                      </a:lnTo>
                      <a:lnTo>
                        <a:pt x="397" y="198"/>
                      </a:lnTo>
                      <a:lnTo>
                        <a:pt x="283" y="227"/>
                      </a:lnTo>
                      <a:lnTo>
                        <a:pt x="255" y="283"/>
                      </a:lnTo>
                      <a:lnTo>
                        <a:pt x="170" y="312"/>
                      </a:lnTo>
                      <a:lnTo>
                        <a:pt x="198" y="170"/>
                      </a:lnTo>
                      <a:lnTo>
                        <a:pt x="170" y="113"/>
                      </a:lnTo>
                      <a:lnTo>
                        <a:pt x="85" y="142"/>
                      </a:lnTo>
                      <a:lnTo>
                        <a:pt x="0" y="57"/>
                      </a:lnTo>
                      <a:lnTo>
                        <a:pt x="57" y="57"/>
                      </a:lnTo>
                      <a:lnTo>
                        <a:pt x="85" y="28"/>
                      </a:lnTo>
                      <a:lnTo>
                        <a:pt x="142" y="57"/>
                      </a:lnTo>
                      <a:lnTo>
                        <a:pt x="255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14" name="Freeform 147"/>
                <p:cNvSpPr>
                  <a:spLocks/>
                </p:cNvSpPr>
                <p:nvPr/>
              </p:nvSpPr>
              <p:spPr bwMode="auto">
                <a:xfrm>
                  <a:off x="5905500" y="2144713"/>
                  <a:ext cx="765175" cy="541337"/>
                </a:xfrm>
                <a:custGeom>
                  <a:avLst/>
                  <a:gdLst>
                    <a:gd name="T0" fmla="*/ 765175 w 482"/>
                    <a:gd name="T1" fmla="*/ 450850 h 341"/>
                    <a:gd name="T2" fmla="*/ 360363 w 482"/>
                    <a:gd name="T3" fmla="*/ 0 h 341"/>
                    <a:gd name="T4" fmla="*/ 269875 w 482"/>
                    <a:gd name="T5" fmla="*/ 90487 h 341"/>
                    <a:gd name="T6" fmla="*/ 134938 w 482"/>
                    <a:gd name="T7" fmla="*/ 90487 h 341"/>
                    <a:gd name="T8" fmla="*/ 134938 w 482"/>
                    <a:gd name="T9" fmla="*/ 180975 h 341"/>
                    <a:gd name="T10" fmla="*/ 46038 w 482"/>
                    <a:gd name="T11" fmla="*/ 180975 h 341"/>
                    <a:gd name="T12" fmla="*/ 90488 w 482"/>
                    <a:gd name="T13" fmla="*/ 269875 h 341"/>
                    <a:gd name="T14" fmla="*/ 0 w 482"/>
                    <a:gd name="T15" fmla="*/ 360362 h 341"/>
                    <a:gd name="T16" fmla="*/ 0 w 482"/>
                    <a:gd name="T17" fmla="*/ 541337 h 341"/>
                    <a:gd name="T18" fmla="*/ 90488 w 482"/>
                    <a:gd name="T19" fmla="*/ 541337 h 341"/>
                    <a:gd name="T20" fmla="*/ 134938 w 482"/>
                    <a:gd name="T21" fmla="*/ 406400 h 341"/>
                    <a:gd name="T22" fmla="*/ 225425 w 482"/>
                    <a:gd name="T23" fmla="*/ 495300 h 341"/>
                    <a:gd name="T24" fmla="*/ 360363 w 482"/>
                    <a:gd name="T25" fmla="*/ 495300 h 341"/>
                    <a:gd name="T26" fmla="*/ 360363 w 482"/>
                    <a:gd name="T27" fmla="*/ 541337 h 341"/>
                    <a:gd name="T28" fmla="*/ 450850 w 482"/>
                    <a:gd name="T29" fmla="*/ 541337 h 341"/>
                    <a:gd name="T30" fmla="*/ 495300 w 482"/>
                    <a:gd name="T31" fmla="*/ 495300 h 341"/>
                    <a:gd name="T32" fmla="*/ 585788 w 482"/>
                    <a:gd name="T33" fmla="*/ 541337 h 341"/>
                    <a:gd name="T34" fmla="*/ 765175 w 482"/>
                    <a:gd name="T35" fmla="*/ 450850 h 341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482" h="341">
                      <a:moveTo>
                        <a:pt x="482" y="284"/>
                      </a:moveTo>
                      <a:lnTo>
                        <a:pt x="227" y="0"/>
                      </a:lnTo>
                      <a:lnTo>
                        <a:pt x="170" y="57"/>
                      </a:lnTo>
                      <a:lnTo>
                        <a:pt x="85" y="57"/>
                      </a:lnTo>
                      <a:lnTo>
                        <a:pt x="85" y="114"/>
                      </a:lnTo>
                      <a:lnTo>
                        <a:pt x="29" y="114"/>
                      </a:lnTo>
                      <a:lnTo>
                        <a:pt x="57" y="170"/>
                      </a:lnTo>
                      <a:lnTo>
                        <a:pt x="0" y="227"/>
                      </a:lnTo>
                      <a:lnTo>
                        <a:pt x="0" y="341"/>
                      </a:lnTo>
                      <a:lnTo>
                        <a:pt x="57" y="341"/>
                      </a:lnTo>
                      <a:lnTo>
                        <a:pt x="85" y="256"/>
                      </a:lnTo>
                      <a:lnTo>
                        <a:pt x="142" y="312"/>
                      </a:lnTo>
                      <a:lnTo>
                        <a:pt x="227" y="312"/>
                      </a:lnTo>
                      <a:lnTo>
                        <a:pt x="227" y="341"/>
                      </a:lnTo>
                      <a:lnTo>
                        <a:pt x="284" y="341"/>
                      </a:lnTo>
                      <a:lnTo>
                        <a:pt x="312" y="312"/>
                      </a:lnTo>
                      <a:lnTo>
                        <a:pt x="369" y="341"/>
                      </a:lnTo>
                      <a:lnTo>
                        <a:pt x="482" y="28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15" name="Freeform 148"/>
                <p:cNvSpPr>
                  <a:spLocks/>
                </p:cNvSpPr>
                <p:nvPr/>
              </p:nvSpPr>
              <p:spPr bwMode="auto">
                <a:xfrm>
                  <a:off x="6221413" y="2686050"/>
                  <a:ext cx="358775" cy="493713"/>
                </a:xfrm>
                <a:custGeom>
                  <a:avLst/>
                  <a:gdLst>
                    <a:gd name="T0" fmla="*/ 314325 w 226"/>
                    <a:gd name="T1" fmla="*/ 404813 h 311"/>
                    <a:gd name="T2" fmla="*/ 314325 w 226"/>
                    <a:gd name="T3" fmla="*/ 449263 h 311"/>
                    <a:gd name="T4" fmla="*/ 179388 w 226"/>
                    <a:gd name="T5" fmla="*/ 493713 h 311"/>
                    <a:gd name="T6" fmla="*/ 88900 w 226"/>
                    <a:gd name="T7" fmla="*/ 449263 h 311"/>
                    <a:gd name="T8" fmla="*/ 88900 w 226"/>
                    <a:gd name="T9" fmla="*/ 404813 h 311"/>
                    <a:gd name="T10" fmla="*/ 0 w 226"/>
                    <a:gd name="T11" fmla="*/ 314325 h 311"/>
                    <a:gd name="T12" fmla="*/ 0 w 226"/>
                    <a:gd name="T13" fmla="*/ 223838 h 311"/>
                    <a:gd name="T14" fmla="*/ 44450 w 226"/>
                    <a:gd name="T15" fmla="*/ 179388 h 311"/>
                    <a:gd name="T16" fmla="*/ 44450 w 226"/>
                    <a:gd name="T17" fmla="*/ 0 h 311"/>
                    <a:gd name="T18" fmla="*/ 179388 w 226"/>
                    <a:gd name="T19" fmla="*/ 134938 h 311"/>
                    <a:gd name="T20" fmla="*/ 314325 w 226"/>
                    <a:gd name="T21" fmla="*/ 88900 h 311"/>
                    <a:gd name="T22" fmla="*/ 358775 w 226"/>
                    <a:gd name="T23" fmla="*/ 179388 h 311"/>
                    <a:gd name="T24" fmla="*/ 314325 w 226"/>
                    <a:gd name="T25" fmla="*/ 404813 h 311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26" h="311">
                      <a:moveTo>
                        <a:pt x="198" y="255"/>
                      </a:moveTo>
                      <a:lnTo>
                        <a:pt x="198" y="283"/>
                      </a:lnTo>
                      <a:lnTo>
                        <a:pt x="113" y="311"/>
                      </a:lnTo>
                      <a:lnTo>
                        <a:pt x="56" y="283"/>
                      </a:lnTo>
                      <a:lnTo>
                        <a:pt x="56" y="255"/>
                      </a:lnTo>
                      <a:lnTo>
                        <a:pt x="0" y="198"/>
                      </a:lnTo>
                      <a:lnTo>
                        <a:pt x="0" y="141"/>
                      </a:lnTo>
                      <a:lnTo>
                        <a:pt x="28" y="113"/>
                      </a:lnTo>
                      <a:lnTo>
                        <a:pt x="28" y="0"/>
                      </a:lnTo>
                      <a:lnTo>
                        <a:pt x="113" y="85"/>
                      </a:lnTo>
                      <a:lnTo>
                        <a:pt x="198" y="56"/>
                      </a:lnTo>
                      <a:lnTo>
                        <a:pt x="226" y="113"/>
                      </a:lnTo>
                      <a:lnTo>
                        <a:pt x="198" y="25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16" name="Freeform 149"/>
                <p:cNvSpPr>
                  <a:spLocks/>
                </p:cNvSpPr>
                <p:nvPr/>
              </p:nvSpPr>
              <p:spPr bwMode="auto">
                <a:xfrm>
                  <a:off x="5410200" y="1379538"/>
                  <a:ext cx="855663" cy="990600"/>
                </a:xfrm>
                <a:custGeom>
                  <a:avLst/>
                  <a:gdLst>
                    <a:gd name="T0" fmla="*/ 855663 w 539"/>
                    <a:gd name="T1" fmla="*/ 765175 h 624"/>
                    <a:gd name="T2" fmla="*/ 541338 w 539"/>
                    <a:gd name="T3" fmla="*/ 406400 h 624"/>
                    <a:gd name="T4" fmla="*/ 315913 w 539"/>
                    <a:gd name="T5" fmla="*/ 0 h 624"/>
                    <a:gd name="T6" fmla="*/ 269875 w 539"/>
                    <a:gd name="T7" fmla="*/ 90488 h 624"/>
                    <a:gd name="T8" fmla="*/ 225425 w 539"/>
                    <a:gd name="T9" fmla="*/ 46038 h 624"/>
                    <a:gd name="T10" fmla="*/ 180975 w 539"/>
                    <a:gd name="T11" fmla="*/ 134938 h 624"/>
                    <a:gd name="T12" fmla="*/ 225425 w 539"/>
                    <a:gd name="T13" fmla="*/ 180975 h 624"/>
                    <a:gd name="T14" fmla="*/ 180975 w 539"/>
                    <a:gd name="T15" fmla="*/ 360363 h 624"/>
                    <a:gd name="T16" fmla="*/ 90488 w 539"/>
                    <a:gd name="T17" fmla="*/ 360363 h 624"/>
                    <a:gd name="T18" fmla="*/ 46038 w 539"/>
                    <a:gd name="T19" fmla="*/ 450850 h 624"/>
                    <a:gd name="T20" fmla="*/ 46038 w 539"/>
                    <a:gd name="T21" fmla="*/ 541338 h 624"/>
                    <a:gd name="T22" fmla="*/ 0 w 539"/>
                    <a:gd name="T23" fmla="*/ 585788 h 624"/>
                    <a:gd name="T24" fmla="*/ 90488 w 539"/>
                    <a:gd name="T25" fmla="*/ 676275 h 624"/>
                    <a:gd name="T26" fmla="*/ 225425 w 539"/>
                    <a:gd name="T27" fmla="*/ 720725 h 624"/>
                    <a:gd name="T28" fmla="*/ 180975 w 539"/>
                    <a:gd name="T29" fmla="*/ 811213 h 624"/>
                    <a:gd name="T30" fmla="*/ 269875 w 539"/>
                    <a:gd name="T31" fmla="*/ 900113 h 624"/>
                    <a:gd name="T32" fmla="*/ 315913 w 539"/>
                    <a:gd name="T33" fmla="*/ 855663 h 624"/>
                    <a:gd name="T34" fmla="*/ 315913 w 539"/>
                    <a:gd name="T35" fmla="*/ 990600 h 624"/>
                    <a:gd name="T36" fmla="*/ 360363 w 539"/>
                    <a:gd name="T37" fmla="*/ 946150 h 624"/>
                    <a:gd name="T38" fmla="*/ 541338 w 539"/>
                    <a:gd name="T39" fmla="*/ 946150 h 624"/>
                    <a:gd name="T40" fmla="*/ 630238 w 539"/>
                    <a:gd name="T41" fmla="*/ 946150 h 624"/>
                    <a:gd name="T42" fmla="*/ 630238 w 539"/>
                    <a:gd name="T43" fmla="*/ 855663 h 624"/>
                    <a:gd name="T44" fmla="*/ 720725 w 539"/>
                    <a:gd name="T45" fmla="*/ 855663 h 624"/>
                    <a:gd name="T46" fmla="*/ 765175 w 539"/>
                    <a:gd name="T47" fmla="*/ 855663 h 624"/>
                    <a:gd name="T48" fmla="*/ 855663 w 539"/>
                    <a:gd name="T49" fmla="*/ 765175 h 624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39" h="624">
                      <a:moveTo>
                        <a:pt x="539" y="482"/>
                      </a:moveTo>
                      <a:lnTo>
                        <a:pt x="341" y="256"/>
                      </a:lnTo>
                      <a:lnTo>
                        <a:pt x="199" y="0"/>
                      </a:lnTo>
                      <a:lnTo>
                        <a:pt x="170" y="57"/>
                      </a:lnTo>
                      <a:lnTo>
                        <a:pt x="142" y="29"/>
                      </a:lnTo>
                      <a:lnTo>
                        <a:pt x="114" y="85"/>
                      </a:lnTo>
                      <a:lnTo>
                        <a:pt x="142" y="114"/>
                      </a:lnTo>
                      <a:lnTo>
                        <a:pt x="114" y="227"/>
                      </a:lnTo>
                      <a:lnTo>
                        <a:pt x="57" y="227"/>
                      </a:lnTo>
                      <a:lnTo>
                        <a:pt x="29" y="284"/>
                      </a:lnTo>
                      <a:lnTo>
                        <a:pt x="29" y="341"/>
                      </a:lnTo>
                      <a:lnTo>
                        <a:pt x="0" y="369"/>
                      </a:lnTo>
                      <a:lnTo>
                        <a:pt x="57" y="426"/>
                      </a:lnTo>
                      <a:lnTo>
                        <a:pt x="142" y="454"/>
                      </a:lnTo>
                      <a:lnTo>
                        <a:pt x="114" y="511"/>
                      </a:lnTo>
                      <a:lnTo>
                        <a:pt x="170" y="567"/>
                      </a:lnTo>
                      <a:lnTo>
                        <a:pt x="199" y="539"/>
                      </a:lnTo>
                      <a:lnTo>
                        <a:pt x="199" y="624"/>
                      </a:lnTo>
                      <a:lnTo>
                        <a:pt x="227" y="596"/>
                      </a:lnTo>
                      <a:lnTo>
                        <a:pt x="341" y="596"/>
                      </a:lnTo>
                      <a:lnTo>
                        <a:pt x="397" y="596"/>
                      </a:lnTo>
                      <a:lnTo>
                        <a:pt x="397" y="539"/>
                      </a:lnTo>
                      <a:lnTo>
                        <a:pt x="454" y="539"/>
                      </a:lnTo>
                      <a:lnTo>
                        <a:pt x="482" y="539"/>
                      </a:lnTo>
                      <a:lnTo>
                        <a:pt x="539" y="482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17" name="Freeform 150"/>
                <p:cNvSpPr>
                  <a:spLocks/>
                </p:cNvSpPr>
                <p:nvPr/>
              </p:nvSpPr>
              <p:spPr bwMode="auto">
                <a:xfrm>
                  <a:off x="4375150" y="1200150"/>
                  <a:ext cx="855663" cy="450850"/>
                </a:xfrm>
                <a:custGeom>
                  <a:avLst/>
                  <a:gdLst>
                    <a:gd name="T0" fmla="*/ 0 w 539"/>
                    <a:gd name="T1" fmla="*/ 179388 h 284"/>
                    <a:gd name="T2" fmla="*/ 180975 w 539"/>
                    <a:gd name="T3" fmla="*/ 44450 h 284"/>
                    <a:gd name="T4" fmla="*/ 315913 w 539"/>
                    <a:gd name="T5" fmla="*/ 134938 h 284"/>
                    <a:gd name="T6" fmla="*/ 360363 w 539"/>
                    <a:gd name="T7" fmla="*/ 44450 h 284"/>
                    <a:gd name="T8" fmla="*/ 539750 w 539"/>
                    <a:gd name="T9" fmla="*/ 44450 h 284"/>
                    <a:gd name="T10" fmla="*/ 630238 w 539"/>
                    <a:gd name="T11" fmla="*/ 0 h 284"/>
                    <a:gd name="T12" fmla="*/ 676275 w 539"/>
                    <a:gd name="T13" fmla="*/ 44450 h 284"/>
                    <a:gd name="T14" fmla="*/ 720725 w 539"/>
                    <a:gd name="T15" fmla="*/ 0 h 284"/>
                    <a:gd name="T16" fmla="*/ 855663 w 539"/>
                    <a:gd name="T17" fmla="*/ 90488 h 284"/>
                    <a:gd name="T18" fmla="*/ 855663 w 539"/>
                    <a:gd name="T19" fmla="*/ 269875 h 284"/>
                    <a:gd name="T20" fmla="*/ 765175 w 539"/>
                    <a:gd name="T21" fmla="*/ 404813 h 284"/>
                    <a:gd name="T22" fmla="*/ 811213 w 539"/>
                    <a:gd name="T23" fmla="*/ 450850 h 284"/>
                    <a:gd name="T24" fmla="*/ 630238 w 539"/>
                    <a:gd name="T25" fmla="*/ 450850 h 284"/>
                    <a:gd name="T26" fmla="*/ 404813 w 539"/>
                    <a:gd name="T27" fmla="*/ 404813 h 284"/>
                    <a:gd name="T28" fmla="*/ 360363 w 539"/>
                    <a:gd name="T29" fmla="*/ 269875 h 284"/>
                    <a:gd name="T30" fmla="*/ 90488 w 539"/>
                    <a:gd name="T31" fmla="*/ 360363 h 284"/>
                    <a:gd name="T32" fmla="*/ 0 w 539"/>
                    <a:gd name="T33" fmla="*/ 179388 h 284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539" h="284">
                      <a:moveTo>
                        <a:pt x="0" y="113"/>
                      </a:moveTo>
                      <a:lnTo>
                        <a:pt x="114" y="28"/>
                      </a:lnTo>
                      <a:lnTo>
                        <a:pt x="199" y="85"/>
                      </a:lnTo>
                      <a:lnTo>
                        <a:pt x="227" y="28"/>
                      </a:lnTo>
                      <a:lnTo>
                        <a:pt x="340" y="28"/>
                      </a:lnTo>
                      <a:lnTo>
                        <a:pt x="397" y="0"/>
                      </a:lnTo>
                      <a:lnTo>
                        <a:pt x="426" y="28"/>
                      </a:lnTo>
                      <a:lnTo>
                        <a:pt x="454" y="0"/>
                      </a:lnTo>
                      <a:lnTo>
                        <a:pt x="539" y="57"/>
                      </a:lnTo>
                      <a:lnTo>
                        <a:pt x="539" y="170"/>
                      </a:lnTo>
                      <a:lnTo>
                        <a:pt x="482" y="255"/>
                      </a:lnTo>
                      <a:lnTo>
                        <a:pt x="511" y="284"/>
                      </a:lnTo>
                      <a:lnTo>
                        <a:pt x="397" y="284"/>
                      </a:lnTo>
                      <a:lnTo>
                        <a:pt x="255" y="255"/>
                      </a:lnTo>
                      <a:lnTo>
                        <a:pt x="227" y="170"/>
                      </a:lnTo>
                      <a:lnTo>
                        <a:pt x="57" y="227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18" name="Freeform 151"/>
                <p:cNvSpPr>
                  <a:spLocks/>
                </p:cNvSpPr>
                <p:nvPr/>
              </p:nvSpPr>
              <p:spPr bwMode="auto">
                <a:xfrm>
                  <a:off x="5140325" y="1379538"/>
                  <a:ext cx="495300" cy="541337"/>
                </a:xfrm>
                <a:custGeom>
                  <a:avLst/>
                  <a:gdLst>
                    <a:gd name="T0" fmla="*/ 450850 w 312"/>
                    <a:gd name="T1" fmla="*/ 134937 h 341"/>
                    <a:gd name="T2" fmla="*/ 450850 w 312"/>
                    <a:gd name="T3" fmla="*/ 46037 h 341"/>
                    <a:gd name="T4" fmla="*/ 269875 w 312"/>
                    <a:gd name="T5" fmla="*/ 0 h 341"/>
                    <a:gd name="T6" fmla="*/ 180975 w 312"/>
                    <a:gd name="T7" fmla="*/ 90487 h 341"/>
                    <a:gd name="T8" fmla="*/ 90488 w 312"/>
                    <a:gd name="T9" fmla="*/ 90487 h 341"/>
                    <a:gd name="T10" fmla="*/ 0 w 312"/>
                    <a:gd name="T11" fmla="*/ 225425 h 341"/>
                    <a:gd name="T12" fmla="*/ 46038 w 312"/>
                    <a:gd name="T13" fmla="*/ 271462 h 341"/>
                    <a:gd name="T14" fmla="*/ 90488 w 312"/>
                    <a:gd name="T15" fmla="*/ 406400 h 341"/>
                    <a:gd name="T16" fmla="*/ 90488 w 312"/>
                    <a:gd name="T17" fmla="*/ 495300 h 341"/>
                    <a:gd name="T18" fmla="*/ 134938 w 312"/>
                    <a:gd name="T19" fmla="*/ 495300 h 341"/>
                    <a:gd name="T20" fmla="*/ 180975 w 312"/>
                    <a:gd name="T21" fmla="*/ 450850 h 341"/>
                    <a:gd name="T22" fmla="*/ 225425 w 312"/>
                    <a:gd name="T23" fmla="*/ 450850 h 341"/>
                    <a:gd name="T24" fmla="*/ 315913 w 312"/>
                    <a:gd name="T25" fmla="*/ 541337 h 341"/>
                    <a:gd name="T26" fmla="*/ 315913 w 312"/>
                    <a:gd name="T27" fmla="*/ 450850 h 341"/>
                    <a:gd name="T28" fmla="*/ 360363 w 312"/>
                    <a:gd name="T29" fmla="*/ 360362 h 341"/>
                    <a:gd name="T30" fmla="*/ 450850 w 312"/>
                    <a:gd name="T31" fmla="*/ 360362 h 341"/>
                    <a:gd name="T32" fmla="*/ 495300 w 312"/>
                    <a:gd name="T33" fmla="*/ 180975 h 341"/>
                    <a:gd name="T34" fmla="*/ 450850 w 312"/>
                    <a:gd name="T35" fmla="*/ 134937 h 341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312" h="341">
                      <a:moveTo>
                        <a:pt x="284" y="85"/>
                      </a:moveTo>
                      <a:lnTo>
                        <a:pt x="284" y="29"/>
                      </a:lnTo>
                      <a:lnTo>
                        <a:pt x="170" y="0"/>
                      </a:lnTo>
                      <a:lnTo>
                        <a:pt x="114" y="57"/>
                      </a:lnTo>
                      <a:lnTo>
                        <a:pt x="57" y="57"/>
                      </a:lnTo>
                      <a:lnTo>
                        <a:pt x="0" y="142"/>
                      </a:lnTo>
                      <a:lnTo>
                        <a:pt x="29" y="171"/>
                      </a:lnTo>
                      <a:lnTo>
                        <a:pt x="57" y="256"/>
                      </a:lnTo>
                      <a:lnTo>
                        <a:pt x="57" y="312"/>
                      </a:lnTo>
                      <a:lnTo>
                        <a:pt x="85" y="312"/>
                      </a:lnTo>
                      <a:lnTo>
                        <a:pt x="114" y="284"/>
                      </a:lnTo>
                      <a:lnTo>
                        <a:pt x="142" y="284"/>
                      </a:lnTo>
                      <a:lnTo>
                        <a:pt x="199" y="341"/>
                      </a:lnTo>
                      <a:lnTo>
                        <a:pt x="199" y="284"/>
                      </a:lnTo>
                      <a:lnTo>
                        <a:pt x="227" y="227"/>
                      </a:lnTo>
                      <a:lnTo>
                        <a:pt x="284" y="227"/>
                      </a:lnTo>
                      <a:lnTo>
                        <a:pt x="312" y="114"/>
                      </a:lnTo>
                      <a:lnTo>
                        <a:pt x="284" y="8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19" name="Freeform 152"/>
                <p:cNvSpPr>
                  <a:spLocks/>
                </p:cNvSpPr>
                <p:nvPr/>
              </p:nvSpPr>
              <p:spPr bwMode="auto">
                <a:xfrm>
                  <a:off x="5770563" y="2551113"/>
                  <a:ext cx="539750" cy="763587"/>
                </a:xfrm>
                <a:custGeom>
                  <a:avLst/>
                  <a:gdLst>
                    <a:gd name="T0" fmla="*/ 180975 w 340"/>
                    <a:gd name="T1" fmla="*/ 719137 h 481"/>
                    <a:gd name="T2" fmla="*/ 225425 w 340"/>
                    <a:gd name="T3" fmla="*/ 674687 h 481"/>
                    <a:gd name="T4" fmla="*/ 134938 w 340"/>
                    <a:gd name="T5" fmla="*/ 449262 h 481"/>
                    <a:gd name="T6" fmla="*/ 0 w 340"/>
                    <a:gd name="T7" fmla="*/ 449262 h 481"/>
                    <a:gd name="T8" fmla="*/ 90488 w 340"/>
                    <a:gd name="T9" fmla="*/ 358775 h 481"/>
                    <a:gd name="T10" fmla="*/ 90488 w 340"/>
                    <a:gd name="T11" fmla="*/ 179387 h 481"/>
                    <a:gd name="T12" fmla="*/ 134938 w 340"/>
                    <a:gd name="T13" fmla="*/ 134937 h 481"/>
                    <a:gd name="T14" fmla="*/ 225425 w 340"/>
                    <a:gd name="T15" fmla="*/ 134937 h 481"/>
                    <a:gd name="T16" fmla="*/ 269875 w 340"/>
                    <a:gd name="T17" fmla="*/ 0 h 481"/>
                    <a:gd name="T18" fmla="*/ 360363 w 340"/>
                    <a:gd name="T19" fmla="*/ 88900 h 481"/>
                    <a:gd name="T20" fmla="*/ 495300 w 340"/>
                    <a:gd name="T21" fmla="*/ 88900 h 481"/>
                    <a:gd name="T22" fmla="*/ 495300 w 340"/>
                    <a:gd name="T23" fmla="*/ 314325 h 481"/>
                    <a:gd name="T24" fmla="*/ 450850 w 340"/>
                    <a:gd name="T25" fmla="*/ 358775 h 481"/>
                    <a:gd name="T26" fmla="*/ 450850 w 340"/>
                    <a:gd name="T27" fmla="*/ 449262 h 481"/>
                    <a:gd name="T28" fmla="*/ 539750 w 340"/>
                    <a:gd name="T29" fmla="*/ 539750 h 481"/>
                    <a:gd name="T30" fmla="*/ 539750 w 340"/>
                    <a:gd name="T31" fmla="*/ 584200 h 481"/>
                    <a:gd name="T32" fmla="*/ 539750 w 340"/>
                    <a:gd name="T33" fmla="*/ 719137 h 481"/>
                    <a:gd name="T34" fmla="*/ 495300 w 340"/>
                    <a:gd name="T35" fmla="*/ 763587 h 481"/>
                    <a:gd name="T36" fmla="*/ 450850 w 340"/>
                    <a:gd name="T37" fmla="*/ 763587 h 481"/>
                    <a:gd name="T38" fmla="*/ 404813 w 340"/>
                    <a:gd name="T39" fmla="*/ 674687 h 481"/>
                    <a:gd name="T40" fmla="*/ 315913 w 340"/>
                    <a:gd name="T41" fmla="*/ 674687 h 481"/>
                    <a:gd name="T42" fmla="*/ 180975 w 340"/>
                    <a:gd name="T43" fmla="*/ 719137 h 481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340" h="481">
                      <a:moveTo>
                        <a:pt x="114" y="453"/>
                      </a:moveTo>
                      <a:lnTo>
                        <a:pt x="142" y="425"/>
                      </a:lnTo>
                      <a:lnTo>
                        <a:pt x="85" y="283"/>
                      </a:lnTo>
                      <a:lnTo>
                        <a:pt x="0" y="283"/>
                      </a:lnTo>
                      <a:lnTo>
                        <a:pt x="57" y="226"/>
                      </a:lnTo>
                      <a:lnTo>
                        <a:pt x="57" y="113"/>
                      </a:lnTo>
                      <a:lnTo>
                        <a:pt x="85" y="85"/>
                      </a:lnTo>
                      <a:lnTo>
                        <a:pt x="142" y="85"/>
                      </a:lnTo>
                      <a:lnTo>
                        <a:pt x="170" y="0"/>
                      </a:lnTo>
                      <a:lnTo>
                        <a:pt x="227" y="56"/>
                      </a:lnTo>
                      <a:lnTo>
                        <a:pt x="312" y="56"/>
                      </a:lnTo>
                      <a:lnTo>
                        <a:pt x="312" y="198"/>
                      </a:lnTo>
                      <a:lnTo>
                        <a:pt x="284" y="226"/>
                      </a:lnTo>
                      <a:lnTo>
                        <a:pt x="284" y="283"/>
                      </a:lnTo>
                      <a:lnTo>
                        <a:pt x="340" y="340"/>
                      </a:lnTo>
                      <a:lnTo>
                        <a:pt x="340" y="368"/>
                      </a:lnTo>
                      <a:lnTo>
                        <a:pt x="340" y="453"/>
                      </a:lnTo>
                      <a:lnTo>
                        <a:pt x="312" y="481"/>
                      </a:lnTo>
                      <a:lnTo>
                        <a:pt x="284" y="481"/>
                      </a:lnTo>
                      <a:lnTo>
                        <a:pt x="255" y="425"/>
                      </a:lnTo>
                      <a:lnTo>
                        <a:pt x="199" y="425"/>
                      </a:lnTo>
                      <a:lnTo>
                        <a:pt x="114" y="453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20" name="Freeform 153"/>
                <p:cNvSpPr>
                  <a:spLocks/>
                </p:cNvSpPr>
                <p:nvPr/>
              </p:nvSpPr>
              <p:spPr bwMode="auto">
                <a:xfrm>
                  <a:off x="5275263" y="2190750"/>
                  <a:ext cx="720725" cy="584200"/>
                </a:xfrm>
                <a:custGeom>
                  <a:avLst/>
                  <a:gdLst>
                    <a:gd name="T0" fmla="*/ 134938 w 454"/>
                    <a:gd name="T1" fmla="*/ 584200 h 368"/>
                    <a:gd name="T2" fmla="*/ 46038 w 454"/>
                    <a:gd name="T3" fmla="*/ 539750 h 368"/>
                    <a:gd name="T4" fmla="*/ 0 w 454"/>
                    <a:gd name="T5" fmla="*/ 449263 h 368"/>
                    <a:gd name="T6" fmla="*/ 0 w 454"/>
                    <a:gd name="T7" fmla="*/ 314325 h 368"/>
                    <a:gd name="T8" fmla="*/ 46038 w 454"/>
                    <a:gd name="T9" fmla="*/ 269875 h 368"/>
                    <a:gd name="T10" fmla="*/ 0 w 454"/>
                    <a:gd name="T11" fmla="*/ 223838 h 368"/>
                    <a:gd name="T12" fmla="*/ 0 w 454"/>
                    <a:gd name="T13" fmla="*/ 134938 h 368"/>
                    <a:gd name="T14" fmla="*/ 134938 w 454"/>
                    <a:gd name="T15" fmla="*/ 0 h 368"/>
                    <a:gd name="T16" fmla="*/ 315913 w 454"/>
                    <a:gd name="T17" fmla="*/ 0 h 368"/>
                    <a:gd name="T18" fmla="*/ 404813 w 454"/>
                    <a:gd name="T19" fmla="*/ 88900 h 368"/>
                    <a:gd name="T20" fmla="*/ 450850 w 454"/>
                    <a:gd name="T21" fmla="*/ 44450 h 368"/>
                    <a:gd name="T22" fmla="*/ 450850 w 454"/>
                    <a:gd name="T23" fmla="*/ 179388 h 368"/>
                    <a:gd name="T24" fmla="*/ 495300 w 454"/>
                    <a:gd name="T25" fmla="*/ 134938 h 368"/>
                    <a:gd name="T26" fmla="*/ 676275 w 454"/>
                    <a:gd name="T27" fmla="*/ 134938 h 368"/>
                    <a:gd name="T28" fmla="*/ 720725 w 454"/>
                    <a:gd name="T29" fmla="*/ 223838 h 368"/>
                    <a:gd name="T30" fmla="*/ 630238 w 454"/>
                    <a:gd name="T31" fmla="*/ 314325 h 368"/>
                    <a:gd name="T32" fmla="*/ 630238 w 454"/>
                    <a:gd name="T33" fmla="*/ 495300 h 368"/>
                    <a:gd name="T34" fmla="*/ 495300 w 454"/>
                    <a:gd name="T35" fmla="*/ 495300 h 368"/>
                    <a:gd name="T36" fmla="*/ 404813 w 454"/>
                    <a:gd name="T37" fmla="*/ 404813 h 368"/>
                    <a:gd name="T38" fmla="*/ 315913 w 454"/>
                    <a:gd name="T39" fmla="*/ 404813 h 368"/>
                    <a:gd name="T40" fmla="*/ 269875 w 454"/>
                    <a:gd name="T41" fmla="*/ 449263 h 368"/>
                    <a:gd name="T42" fmla="*/ 134938 w 454"/>
                    <a:gd name="T43" fmla="*/ 495300 h 368"/>
                    <a:gd name="T44" fmla="*/ 180975 w 454"/>
                    <a:gd name="T45" fmla="*/ 539750 h 368"/>
                    <a:gd name="T46" fmla="*/ 134938 w 454"/>
                    <a:gd name="T47" fmla="*/ 584200 h 368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454" h="368">
                      <a:moveTo>
                        <a:pt x="85" y="368"/>
                      </a:moveTo>
                      <a:lnTo>
                        <a:pt x="29" y="340"/>
                      </a:lnTo>
                      <a:lnTo>
                        <a:pt x="0" y="283"/>
                      </a:lnTo>
                      <a:lnTo>
                        <a:pt x="0" y="198"/>
                      </a:lnTo>
                      <a:lnTo>
                        <a:pt x="29" y="170"/>
                      </a:lnTo>
                      <a:lnTo>
                        <a:pt x="0" y="141"/>
                      </a:lnTo>
                      <a:lnTo>
                        <a:pt x="0" y="85"/>
                      </a:lnTo>
                      <a:lnTo>
                        <a:pt x="85" y="0"/>
                      </a:lnTo>
                      <a:lnTo>
                        <a:pt x="199" y="0"/>
                      </a:lnTo>
                      <a:lnTo>
                        <a:pt x="255" y="56"/>
                      </a:lnTo>
                      <a:lnTo>
                        <a:pt x="284" y="28"/>
                      </a:lnTo>
                      <a:lnTo>
                        <a:pt x="284" y="113"/>
                      </a:lnTo>
                      <a:lnTo>
                        <a:pt x="312" y="85"/>
                      </a:lnTo>
                      <a:lnTo>
                        <a:pt x="426" y="85"/>
                      </a:lnTo>
                      <a:lnTo>
                        <a:pt x="454" y="141"/>
                      </a:lnTo>
                      <a:lnTo>
                        <a:pt x="397" y="198"/>
                      </a:lnTo>
                      <a:lnTo>
                        <a:pt x="397" y="312"/>
                      </a:lnTo>
                      <a:lnTo>
                        <a:pt x="312" y="312"/>
                      </a:lnTo>
                      <a:lnTo>
                        <a:pt x="255" y="255"/>
                      </a:lnTo>
                      <a:lnTo>
                        <a:pt x="199" y="255"/>
                      </a:lnTo>
                      <a:lnTo>
                        <a:pt x="170" y="283"/>
                      </a:lnTo>
                      <a:lnTo>
                        <a:pt x="85" y="312"/>
                      </a:lnTo>
                      <a:lnTo>
                        <a:pt x="114" y="340"/>
                      </a:lnTo>
                      <a:lnTo>
                        <a:pt x="85" y="36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21" name="Freeform 154"/>
                <p:cNvSpPr>
                  <a:spLocks/>
                </p:cNvSpPr>
                <p:nvPr/>
              </p:nvSpPr>
              <p:spPr bwMode="auto">
                <a:xfrm>
                  <a:off x="5005388" y="2551113"/>
                  <a:ext cx="450850" cy="1304925"/>
                </a:xfrm>
                <a:custGeom>
                  <a:avLst/>
                  <a:gdLst>
                    <a:gd name="T0" fmla="*/ 450850 w 284"/>
                    <a:gd name="T1" fmla="*/ 539750 h 822"/>
                    <a:gd name="T2" fmla="*/ 315913 w 284"/>
                    <a:gd name="T3" fmla="*/ 449263 h 822"/>
                    <a:gd name="T4" fmla="*/ 225425 w 284"/>
                    <a:gd name="T5" fmla="*/ 493713 h 822"/>
                    <a:gd name="T6" fmla="*/ 315913 w 284"/>
                    <a:gd name="T7" fmla="*/ 539750 h 822"/>
                    <a:gd name="T8" fmla="*/ 225425 w 284"/>
                    <a:gd name="T9" fmla="*/ 628650 h 822"/>
                    <a:gd name="T10" fmla="*/ 225425 w 284"/>
                    <a:gd name="T11" fmla="*/ 854075 h 822"/>
                    <a:gd name="T12" fmla="*/ 180975 w 284"/>
                    <a:gd name="T13" fmla="*/ 989013 h 822"/>
                    <a:gd name="T14" fmla="*/ 315913 w 284"/>
                    <a:gd name="T15" fmla="*/ 1035050 h 822"/>
                    <a:gd name="T16" fmla="*/ 360363 w 284"/>
                    <a:gd name="T17" fmla="*/ 1214438 h 822"/>
                    <a:gd name="T18" fmla="*/ 180975 w 284"/>
                    <a:gd name="T19" fmla="*/ 1304925 h 822"/>
                    <a:gd name="T20" fmla="*/ 90488 w 284"/>
                    <a:gd name="T21" fmla="*/ 989013 h 822"/>
                    <a:gd name="T22" fmla="*/ 46038 w 284"/>
                    <a:gd name="T23" fmla="*/ 944563 h 822"/>
                    <a:gd name="T24" fmla="*/ 46038 w 284"/>
                    <a:gd name="T25" fmla="*/ 809625 h 822"/>
                    <a:gd name="T26" fmla="*/ 90488 w 284"/>
                    <a:gd name="T27" fmla="*/ 674688 h 822"/>
                    <a:gd name="T28" fmla="*/ 0 w 284"/>
                    <a:gd name="T29" fmla="*/ 628650 h 822"/>
                    <a:gd name="T30" fmla="*/ 46038 w 284"/>
                    <a:gd name="T31" fmla="*/ 584200 h 822"/>
                    <a:gd name="T32" fmla="*/ 0 w 284"/>
                    <a:gd name="T33" fmla="*/ 493713 h 822"/>
                    <a:gd name="T34" fmla="*/ 46038 w 284"/>
                    <a:gd name="T35" fmla="*/ 449263 h 822"/>
                    <a:gd name="T36" fmla="*/ 46038 w 284"/>
                    <a:gd name="T37" fmla="*/ 358775 h 822"/>
                    <a:gd name="T38" fmla="*/ 0 w 284"/>
                    <a:gd name="T39" fmla="*/ 269875 h 822"/>
                    <a:gd name="T40" fmla="*/ 0 w 284"/>
                    <a:gd name="T41" fmla="*/ 179388 h 822"/>
                    <a:gd name="T42" fmla="*/ 90488 w 284"/>
                    <a:gd name="T43" fmla="*/ 134938 h 822"/>
                    <a:gd name="T44" fmla="*/ 134938 w 284"/>
                    <a:gd name="T45" fmla="*/ 0 h 822"/>
                    <a:gd name="T46" fmla="*/ 269875 w 284"/>
                    <a:gd name="T47" fmla="*/ 88900 h 822"/>
                    <a:gd name="T48" fmla="*/ 315913 w 284"/>
                    <a:gd name="T49" fmla="*/ 179388 h 822"/>
                    <a:gd name="T50" fmla="*/ 404813 w 284"/>
                    <a:gd name="T51" fmla="*/ 223838 h 822"/>
                    <a:gd name="T52" fmla="*/ 450850 w 284"/>
                    <a:gd name="T53" fmla="*/ 314325 h 822"/>
                    <a:gd name="T54" fmla="*/ 404813 w 284"/>
                    <a:gd name="T55" fmla="*/ 358775 h 822"/>
                    <a:gd name="T56" fmla="*/ 450850 w 284"/>
                    <a:gd name="T57" fmla="*/ 539750 h 822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284" h="822">
                      <a:moveTo>
                        <a:pt x="284" y="340"/>
                      </a:moveTo>
                      <a:lnTo>
                        <a:pt x="199" y="283"/>
                      </a:lnTo>
                      <a:lnTo>
                        <a:pt x="142" y="311"/>
                      </a:lnTo>
                      <a:lnTo>
                        <a:pt x="199" y="340"/>
                      </a:lnTo>
                      <a:lnTo>
                        <a:pt x="142" y="396"/>
                      </a:lnTo>
                      <a:lnTo>
                        <a:pt x="142" y="538"/>
                      </a:lnTo>
                      <a:lnTo>
                        <a:pt x="114" y="623"/>
                      </a:lnTo>
                      <a:lnTo>
                        <a:pt x="199" y="652"/>
                      </a:lnTo>
                      <a:lnTo>
                        <a:pt x="227" y="765"/>
                      </a:lnTo>
                      <a:lnTo>
                        <a:pt x="114" y="822"/>
                      </a:lnTo>
                      <a:lnTo>
                        <a:pt x="57" y="623"/>
                      </a:lnTo>
                      <a:lnTo>
                        <a:pt x="29" y="595"/>
                      </a:lnTo>
                      <a:lnTo>
                        <a:pt x="29" y="510"/>
                      </a:lnTo>
                      <a:lnTo>
                        <a:pt x="57" y="425"/>
                      </a:lnTo>
                      <a:lnTo>
                        <a:pt x="0" y="396"/>
                      </a:lnTo>
                      <a:lnTo>
                        <a:pt x="29" y="368"/>
                      </a:lnTo>
                      <a:lnTo>
                        <a:pt x="0" y="311"/>
                      </a:lnTo>
                      <a:lnTo>
                        <a:pt x="29" y="283"/>
                      </a:lnTo>
                      <a:lnTo>
                        <a:pt x="29" y="226"/>
                      </a:lnTo>
                      <a:lnTo>
                        <a:pt x="0" y="170"/>
                      </a:lnTo>
                      <a:lnTo>
                        <a:pt x="0" y="113"/>
                      </a:lnTo>
                      <a:lnTo>
                        <a:pt x="57" y="85"/>
                      </a:lnTo>
                      <a:lnTo>
                        <a:pt x="85" y="0"/>
                      </a:lnTo>
                      <a:lnTo>
                        <a:pt x="170" y="56"/>
                      </a:lnTo>
                      <a:lnTo>
                        <a:pt x="199" y="113"/>
                      </a:lnTo>
                      <a:lnTo>
                        <a:pt x="255" y="141"/>
                      </a:lnTo>
                      <a:lnTo>
                        <a:pt x="284" y="198"/>
                      </a:lnTo>
                      <a:lnTo>
                        <a:pt x="255" y="226"/>
                      </a:lnTo>
                      <a:lnTo>
                        <a:pt x="284" y="34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22" name="Freeform 155"/>
                <p:cNvSpPr>
                  <a:spLocks/>
                </p:cNvSpPr>
                <p:nvPr/>
              </p:nvSpPr>
              <p:spPr bwMode="auto">
                <a:xfrm>
                  <a:off x="5186363" y="1830388"/>
                  <a:ext cx="449262" cy="495300"/>
                </a:xfrm>
                <a:custGeom>
                  <a:avLst/>
                  <a:gdLst>
                    <a:gd name="T0" fmla="*/ 44450 w 283"/>
                    <a:gd name="T1" fmla="*/ 44450 h 312"/>
                    <a:gd name="T2" fmla="*/ 88900 w 283"/>
                    <a:gd name="T3" fmla="*/ 44450 h 312"/>
                    <a:gd name="T4" fmla="*/ 134937 w 283"/>
                    <a:gd name="T5" fmla="*/ 0 h 312"/>
                    <a:gd name="T6" fmla="*/ 179387 w 283"/>
                    <a:gd name="T7" fmla="*/ 0 h 312"/>
                    <a:gd name="T8" fmla="*/ 269875 w 283"/>
                    <a:gd name="T9" fmla="*/ 90488 h 312"/>
                    <a:gd name="T10" fmla="*/ 223837 w 283"/>
                    <a:gd name="T11" fmla="*/ 134938 h 312"/>
                    <a:gd name="T12" fmla="*/ 314325 w 283"/>
                    <a:gd name="T13" fmla="*/ 225425 h 312"/>
                    <a:gd name="T14" fmla="*/ 449262 w 283"/>
                    <a:gd name="T15" fmla="*/ 269875 h 312"/>
                    <a:gd name="T16" fmla="*/ 404812 w 283"/>
                    <a:gd name="T17" fmla="*/ 360363 h 312"/>
                    <a:gd name="T18" fmla="*/ 223837 w 283"/>
                    <a:gd name="T19" fmla="*/ 360363 h 312"/>
                    <a:gd name="T20" fmla="*/ 88900 w 283"/>
                    <a:gd name="T21" fmla="*/ 495300 h 312"/>
                    <a:gd name="T22" fmla="*/ 44450 w 283"/>
                    <a:gd name="T23" fmla="*/ 449263 h 312"/>
                    <a:gd name="T24" fmla="*/ 44450 w 283"/>
                    <a:gd name="T25" fmla="*/ 360363 h 312"/>
                    <a:gd name="T26" fmla="*/ 0 w 283"/>
                    <a:gd name="T27" fmla="*/ 269875 h 312"/>
                    <a:gd name="T28" fmla="*/ 44450 w 283"/>
                    <a:gd name="T29" fmla="*/ 44450 h 31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283" h="312">
                      <a:moveTo>
                        <a:pt x="28" y="28"/>
                      </a:moveTo>
                      <a:lnTo>
                        <a:pt x="56" y="28"/>
                      </a:lnTo>
                      <a:lnTo>
                        <a:pt x="85" y="0"/>
                      </a:lnTo>
                      <a:lnTo>
                        <a:pt x="113" y="0"/>
                      </a:lnTo>
                      <a:lnTo>
                        <a:pt x="170" y="57"/>
                      </a:lnTo>
                      <a:lnTo>
                        <a:pt x="141" y="85"/>
                      </a:lnTo>
                      <a:lnTo>
                        <a:pt x="198" y="142"/>
                      </a:lnTo>
                      <a:lnTo>
                        <a:pt x="283" y="170"/>
                      </a:lnTo>
                      <a:lnTo>
                        <a:pt x="255" y="227"/>
                      </a:lnTo>
                      <a:lnTo>
                        <a:pt x="141" y="227"/>
                      </a:lnTo>
                      <a:lnTo>
                        <a:pt x="56" y="312"/>
                      </a:lnTo>
                      <a:lnTo>
                        <a:pt x="28" y="283"/>
                      </a:lnTo>
                      <a:lnTo>
                        <a:pt x="28" y="227"/>
                      </a:lnTo>
                      <a:lnTo>
                        <a:pt x="0" y="170"/>
                      </a:lnTo>
                      <a:lnTo>
                        <a:pt x="28" y="2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23" name="Freeform 156"/>
                <p:cNvSpPr>
                  <a:spLocks/>
                </p:cNvSpPr>
                <p:nvPr/>
              </p:nvSpPr>
              <p:spPr bwMode="auto">
                <a:xfrm>
                  <a:off x="4914900" y="1651000"/>
                  <a:ext cx="406400" cy="989013"/>
                </a:xfrm>
                <a:custGeom>
                  <a:avLst/>
                  <a:gdLst>
                    <a:gd name="T0" fmla="*/ 271463 w 256"/>
                    <a:gd name="T1" fmla="*/ 0 h 623"/>
                    <a:gd name="T2" fmla="*/ 90488 w 256"/>
                    <a:gd name="T3" fmla="*/ 0 h 623"/>
                    <a:gd name="T4" fmla="*/ 0 w 256"/>
                    <a:gd name="T5" fmla="*/ 44450 h 623"/>
                    <a:gd name="T6" fmla="*/ 46038 w 256"/>
                    <a:gd name="T7" fmla="*/ 88900 h 623"/>
                    <a:gd name="T8" fmla="*/ 46038 w 256"/>
                    <a:gd name="T9" fmla="*/ 223838 h 623"/>
                    <a:gd name="T10" fmla="*/ 46038 w 256"/>
                    <a:gd name="T11" fmla="*/ 493713 h 623"/>
                    <a:gd name="T12" fmla="*/ 90488 w 256"/>
                    <a:gd name="T13" fmla="*/ 674688 h 623"/>
                    <a:gd name="T14" fmla="*/ 136525 w 256"/>
                    <a:gd name="T15" fmla="*/ 763588 h 623"/>
                    <a:gd name="T16" fmla="*/ 136525 w 256"/>
                    <a:gd name="T17" fmla="*/ 809625 h 623"/>
                    <a:gd name="T18" fmla="*/ 225425 w 256"/>
                    <a:gd name="T19" fmla="*/ 900113 h 623"/>
                    <a:gd name="T20" fmla="*/ 360363 w 256"/>
                    <a:gd name="T21" fmla="*/ 989013 h 623"/>
                    <a:gd name="T22" fmla="*/ 360363 w 256"/>
                    <a:gd name="T23" fmla="*/ 854075 h 623"/>
                    <a:gd name="T24" fmla="*/ 406400 w 256"/>
                    <a:gd name="T25" fmla="*/ 809625 h 623"/>
                    <a:gd name="T26" fmla="*/ 360363 w 256"/>
                    <a:gd name="T27" fmla="*/ 763588 h 623"/>
                    <a:gd name="T28" fmla="*/ 360363 w 256"/>
                    <a:gd name="T29" fmla="*/ 674688 h 623"/>
                    <a:gd name="T30" fmla="*/ 315913 w 256"/>
                    <a:gd name="T31" fmla="*/ 628650 h 623"/>
                    <a:gd name="T32" fmla="*/ 315913 w 256"/>
                    <a:gd name="T33" fmla="*/ 539750 h 623"/>
                    <a:gd name="T34" fmla="*/ 271463 w 256"/>
                    <a:gd name="T35" fmla="*/ 449263 h 623"/>
                    <a:gd name="T36" fmla="*/ 315913 w 256"/>
                    <a:gd name="T37" fmla="*/ 223838 h 623"/>
                    <a:gd name="T38" fmla="*/ 315913 w 256"/>
                    <a:gd name="T39" fmla="*/ 134938 h 623"/>
                    <a:gd name="T40" fmla="*/ 271463 w 256"/>
                    <a:gd name="T41" fmla="*/ 0 h 623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256" h="623">
                      <a:moveTo>
                        <a:pt x="171" y="0"/>
                      </a:moveTo>
                      <a:lnTo>
                        <a:pt x="57" y="0"/>
                      </a:lnTo>
                      <a:lnTo>
                        <a:pt x="0" y="28"/>
                      </a:lnTo>
                      <a:lnTo>
                        <a:pt x="29" y="56"/>
                      </a:lnTo>
                      <a:lnTo>
                        <a:pt x="29" y="141"/>
                      </a:lnTo>
                      <a:lnTo>
                        <a:pt x="29" y="311"/>
                      </a:lnTo>
                      <a:lnTo>
                        <a:pt x="57" y="425"/>
                      </a:lnTo>
                      <a:lnTo>
                        <a:pt x="86" y="481"/>
                      </a:lnTo>
                      <a:lnTo>
                        <a:pt x="86" y="510"/>
                      </a:lnTo>
                      <a:lnTo>
                        <a:pt x="142" y="567"/>
                      </a:lnTo>
                      <a:lnTo>
                        <a:pt x="227" y="623"/>
                      </a:lnTo>
                      <a:lnTo>
                        <a:pt x="227" y="538"/>
                      </a:lnTo>
                      <a:lnTo>
                        <a:pt x="256" y="510"/>
                      </a:lnTo>
                      <a:lnTo>
                        <a:pt x="227" y="481"/>
                      </a:lnTo>
                      <a:lnTo>
                        <a:pt x="227" y="425"/>
                      </a:lnTo>
                      <a:lnTo>
                        <a:pt x="199" y="396"/>
                      </a:lnTo>
                      <a:lnTo>
                        <a:pt x="199" y="340"/>
                      </a:lnTo>
                      <a:lnTo>
                        <a:pt x="171" y="283"/>
                      </a:lnTo>
                      <a:lnTo>
                        <a:pt x="199" y="141"/>
                      </a:lnTo>
                      <a:lnTo>
                        <a:pt x="199" y="85"/>
                      </a:lnTo>
                      <a:lnTo>
                        <a:pt x="171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24" name="Freeform 157"/>
                <p:cNvSpPr>
                  <a:spLocks/>
                </p:cNvSpPr>
                <p:nvPr/>
              </p:nvSpPr>
              <p:spPr bwMode="auto">
                <a:xfrm>
                  <a:off x="4465638" y="1470025"/>
                  <a:ext cx="539750" cy="495300"/>
                </a:xfrm>
                <a:custGeom>
                  <a:avLst/>
                  <a:gdLst>
                    <a:gd name="T0" fmla="*/ 495300 w 340"/>
                    <a:gd name="T1" fmla="*/ 404813 h 312"/>
                    <a:gd name="T2" fmla="*/ 404813 w 340"/>
                    <a:gd name="T3" fmla="*/ 495300 h 312"/>
                    <a:gd name="T4" fmla="*/ 314325 w 340"/>
                    <a:gd name="T5" fmla="*/ 450850 h 312"/>
                    <a:gd name="T6" fmla="*/ 314325 w 340"/>
                    <a:gd name="T7" fmla="*/ 315913 h 312"/>
                    <a:gd name="T8" fmla="*/ 269875 w 340"/>
                    <a:gd name="T9" fmla="*/ 360363 h 312"/>
                    <a:gd name="T10" fmla="*/ 90488 w 340"/>
                    <a:gd name="T11" fmla="*/ 404813 h 312"/>
                    <a:gd name="T12" fmla="*/ 0 w 340"/>
                    <a:gd name="T13" fmla="*/ 90488 h 312"/>
                    <a:gd name="T14" fmla="*/ 269875 w 340"/>
                    <a:gd name="T15" fmla="*/ 0 h 312"/>
                    <a:gd name="T16" fmla="*/ 314325 w 340"/>
                    <a:gd name="T17" fmla="*/ 134938 h 312"/>
                    <a:gd name="T18" fmla="*/ 539750 w 340"/>
                    <a:gd name="T19" fmla="*/ 180975 h 312"/>
                    <a:gd name="T20" fmla="*/ 449263 w 340"/>
                    <a:gd name="T21" fmla="*/ 225425 h 312"/>
                    <a:gd name="T22" fmla="*/ 495300 w 340"/>
                    <a:gd name="T23" fmla="*/ 269875 h 312"/>
                    <a:gd name="T24" fmla="*/ 495300 w 340"/>
                    <a:gd name="T25" fmla="*/ 404813 h 31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40" h="312">
                      <a:moveTo>
                        <a:pt x="312" y="255"/>
                      </a:moveTo>
                      <a:lnTo>
                        <a:pt x="255" y="312"/>
                      </a:lnTo>
                      <a:lnTo>
                        <a:pt x="198" y="284"/>
                      </a:lnTo>
                      <a:lnTo>
                        <a:pt x="198" y="199"/>
                      </a:lnTo>
                      <a:lnTo>
                        <a:pt x="170" y="227"/>
                      </a:lnTo>
                      <a:lnTo>
                        <a:pt x="57" y="255"/>
                      </a:lnTo>
                      <a:lnTo>
                        <a:pt x="0" y="57"/>
                      </a:lnTo>
                      <a:lnTo>
                        <a:pt x="170" y="0"/>
                      </a:lnTo>
                      <a:lnTo>
                        <a:pt x="198" y="85"/>
                      </a:lnTo>
                      <a:lnTo>
                        <a:pt x="340" y="114"/>
                      </a:lnTo>
                      <a:lnTo>
                        <a:pt x="283" y="142"/>
                      </a:lnTo>
                      <a:lnTo>
                        <a:pt x="312" y="170"/>
                      </a:lnTo>
                      <a:lnTo>
                        <a:pt x="312" y="25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25" name="Freeform 158"/>
                <p:cNvSpPr>
                  <a:spLocks/>
                </p:cNvSpPr>
                <p:nvPr/>
              </p:nvSpPr>
              <p:spPr bwMode="auto">
                <a:xfrm>
                  <a:off x="5230813" y="1020763"/>
                  <a:ext cx="495300" cy="493712"/>
                </a:xfrm>
                <a:custGeom>
                  <a:avLst/>
                  <a:gdLst>
                    <a:gd name="T0" fmla="*/ 0 w 312"/>
                    <a:gd name="T1" fmla="*/ 269875 h 311"/>
                    <a:gd name="T2" fmla="*/ 44450 w 312"/>
                    <a:gd name="T3" fmla="*/ 134937 h 311"/>
                    <a:gd name="T4" fmla="*/ 0 w 312"/>
                    <a:gd name="T5" fmla="*/ 88900 h 311"/>
                    <a:gd name="T6" fmla="*/ 44450 w 312"/>
                    <a:gd name="T7" fmla="*/ 0 h 311"/>
                    <a:gd name="T8" fmla="*/ 225425 w 312"/>
                    <a:gd name="T9" fmla="*/ 0 h 311"/>
                    <a:gd name="T10" fmla="*/ 449263 w 312"/>
                    <a:gd name="T11" fmla="*/ 223837 h 311"/>
                    <a:gd name="T12" fmla="*/ 495300 w 312"/>
                    <a:gd name="T13" fmla="*/ 358775 h 311"/>
                    <a:gd name="T14" fmla="*/ 449263 w 312"/>
                    <a:gd name="T15" fmla="*/ 449262 h 311"/>
                    <a:gd name="T16" fmla="*/ 404813 w 312"/>
                    <a:gd name="T17" fmla="*/ 404812 h 311"/>
                    <a:gd name="T18" fmla="*/ 360363 w 312"/>
                    <a:gd name="T19" fmla="*/ 493712 h 311"/>
                    <a:gd name="T20" fmla="*/ 360363 w 312"/>
                    <a:gd name="T21" fmla="*/ 404812 h 311"/>
                    <a:gd name="T22" fmla="*/ 179388 w 312"/>
                    <a:gd name="T23" fmla="*/ 358775 h 311"/>
                    <a:gd name="T24" fmla="*/ 90488 w 312"/>
                    <a:gd name="T25" fmla="*/ 449262 h 311"/>
                    <a:gd name="T26" fmla="*/ 0 w 312"/>
                    <a:gd name="T27" fmla="*/ 449262 h 311"/>
                    <a:gd name="T28" fmla="*/ 0 w 312"/>
                    <a:gd name="T29" fmla="*/ 269875 h 311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312" h="311">
                      <a:moveTo>
                        <a:pt x="0" y="170"/>
                      </a:moveTo>
                      <a:lnTo>
                        <a:pt x="28" y="85"/>
                      </a:lnTo>
                      <a:lnTo>
                        <a:pt x="0" y="56"/>
                      </a:lnTo>
                      <a:lnTo>
                        <a:pt x="28" y="0"/>
                      </a:lnTo>
                      <a:lnTo>
                        <a:pt x="142" y="0"/>
                      </a:lnTo>
                      <a:lnTo>
                        <a:pt x="283" y="141"/>
                      </a:lnTo>
                      <a:lnTo>
                        <a:pt x="312" y="226"/>
                      </a:lnTo>
                      <a:lnTo>
                        <a:pt x="283" y="283"/>
                      </a:lnTo>
                      <a:lnTo>
                        <a:pt x="255" y="255"/>
                      </a:lnTo>
                      <a:lnTo>
                        <a:pt x="227" y="311"/>
                      </a:lnTo>
                      <a:lnTo>
                        <a:pt x="227" y="255"/>
                      </a:lnTo>
                      <a:lnTo>
                        <a:pt x="113" y="226"/>
                      </a:lnTo>
                      <a:lnTo>
                        <a:pt x="57" y="283"/>
                      </a:lnTo>
                      <a:lnTo>
                        <a:pt x="0" y="283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26" name="Freeform 159"/>
                <p:cNvSpPr>
                  <a:spLocks/>
                </p:cNvSpPr>
                <p:nvPr/>
              </p:nvSpPr>
              <p:spPr bwMode="auto">
                <a:xfrm>
                  <a:off x="4914900" y="569913"/>
                  <a:ext cx="541338" cy="720725"/>
                </a:xfrm>
                <a:custGeom>
                  <a:avLst/>
                  <a:gdLst>
                    <a:gd name="T0" fmla="*/ 541338 w 341"/>
                    <a:gd name="T1" fmla="*/ 450850 h 454"/>
                    <a:gd name="T2" fmla="*/ 360363 w 341"/>
                    <a:gd name="T3" fmla="*/ 450850 h 454"/>
                    <a:gd name="T4" fmla="*/ 315913 w 341"/>
                    <a:gd name="T5" fmla="*/ 539750 h 454"/>
                    <a:gd name="T6" fmla="*/ 360363 w 341"/>
                    <a:gd name="T7" fmla="*/ 585788 h 454"/>
                    <a:gd name="T8" fmla="*/ 315913 w 341"/>
                    <a:gd name="T9" fmla="*/ 720725 h 454"/>
                    <a:gd name="T10" fmla="*/ 180975 w 341"/>
                    <a:gd name="T11" fmla="*/ 630238 h 454"/>
                    <a:gd name="T12" fmla="*/ 136525 w 341"/>
                    <a:gd name="T13" fmla="*/ 674688 h 454"/>
                    <a:gd name="T14" fmla="*/ 90488 w 341"/>
                    <a:gd name="T15" fmla="*/ 630238 h 454"/>
                    <a:gd name="T16" fmla="*/ 0 w 341"/>
                    <a:gd name="T17" fmla="*/ 585788 h 454"/>
                    <a:gd name="T18" fmla="*/ 90488 w 341"/>
                    <a:gd name="T19" fmla="*/ 539750 h 454"/>
                    <a:gd name="T20" fmla="*/ 90488 w 341"/>
                    <a:gd name="T21" fmla="*/ 450850 h 454"/>
                    <a:gd name="T22" fmla="*/ 46038 w 341"/>
                    <a:gd name="T23" fmla="*/ 404813 h 454"/>
                    <a:gd name="T24" fmla="*/ 90488 w 341"/>
                    <a:gd name="T25" fmla="*/ 315913 h 454"/>
                    <a:gd name="T26" fmla="*/ 46038 w 341"/>
                    <a:gd name="T27" fmla="*/ 180975 h 454"/>
                    <a:gd name="T28" fmla="*/ 0 w 341"/>
                    <a:gd name="T29" fmla="*/ 180975 h 454"/>
                    <a:gd name="T30" fmla="*/ 0 w 341"/>
                    <a:gd name="T31" fmla="*/ 44450 h 454"/>
                    <a:gd name="T32" fmla="*/ 90488 w 341"/>
                    <a:gd name="T33" fmla="*/ 44450 h 454"/>
                    <a:gd name="T34" fmla="*/ 136525 w 341"/>
                    <a:gd name="T35" fmla="*/ 0 h 454"/>
                    <a:gd name="T36" fmla="*/ 541338 w 341"/>
                    <a:gd name="T37" fmla="*/ 450850 h 45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341" h="454">
                      <a:moveTo>
                        <a:pt x="341" y="284"/>
                      </a:moveTo>
                      <a:lnTo>
                        <a:pt x="227" y="284"/>
                      </a:lnTo>
                      <a:lnTo>
                        <a:pt x="199" y="340"/>
                      </a:lnTo>
                      <a:lnTo>
                        <a:pt x="227" y="369"/>
                      </a:lnTo>
                      <a:lnTo>
                        <a:pt x="199" y="454"/>
                      </a:lnTo>
                      <a:lnTo>
                        <a:pt x="114" y="397"/>
                      </a:lnTo>
                      <a:lnTo>
                        <a:pt x="86" y="425"/>
                      </a:lnTo>
                      <a:lnTo>
                        <a:pt x="57" y="397"/>
                      </a:lnTo>
                      <a:lnTo>
                        <a:pt x="0" y="369"/>
                      </a:lnTo>
                      <a:lnTo>
                        <a:pt x="57" y="340"/>
                      </a:lnTo>
                      <a:lnTo>
                        <a:pt x="57" y="284"/>
                      </a:lnTo>
                      <a:lnTo>
                        <a:pt x="29" y="255"/>
                      </a:lnTo>
                      <a:lnTo>
                        <a:pt x="57" y="199"/>
                      </a:lnTo>
                      <a:lnTo>
                        <a:pt x="29" y="114"/>
                      </a:lnTo>
                      <a:lnTo>
                        <a:pt x="0" y="114"/>
                      </a:lnTo>
                      <a:lnTo>
                        <a:pt x="0" y="28"/>
                      </a:lnTo>
                      <a:lnTo>
                        <a:pt x="57" y="28"/>
                      </a:lnTo>
                      <a:lnTo>
                        <a:pt x="86" y="0"/>
                      </a:lnTo>
                      <a:lnTo>
                        <a:pt x="341" y="28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27" name="Freeform 160"/>
                <p:cNvSpPr>
                  <a:spLocks/>
                </p:cNvSpPr>
                <p:nvPr/>
              </p:nvSpPr>
              <p:spPr bwMode="auto">
                <a:xfrm>
                  <a:off x="4240213" y="795338"/>
                  <a:ext cx="765175" cy="584200"/>
                </a:xfrm>
                <a:custGeom>
                  <a:avLst/>
                  <a:gdLst>
                    <a:gd name="T0" fmla="*/ 765175 w 482"/>
                    <a:gd name="T1" fmla="*/ 90488 h 368"/>
                    <a:gd name="T2" fmla="*/ 585788 w 482"/>
                    <a:gd name="T3" fmla="*/ 134938 h 368"/>
                    <a:gd name="T4" fmla="*/ 585788 w 482"/>
                    <a:gd name="T5" fmla="*/ 225425 h 368"/>
                    <a:gd name="T6" fmla="*/ 495300 w 482"/>
                    <a:gd name="T7" fmla="*/ 179388 h 368"/>
                    <a:gd name="T8" fmla="*/ 450850 w 482"/>
                    <a:gd name="T9" fmla="*/ 134938 h 368"/>
                    <a:gd name="T10" fmla="*/ 404813 w 482"/>
                    <a:gd name="T11" fmla="*/ 179388 h 368"/>
                    <a:gd name="T12" fmla="*/ 360363 w 482"/>
                    <a:gd name="T13" fmla="*/ 0 h 368"/>
                    <a:gd name="T14" fmla="*/ 315913 w 482"/>
                    <a:gd name="T15" fmla="*/ 0 h 368"/>
                    <a:gd name="T16" fmla="*/ 315913 w 482"/>
                    <a:gd name="T17" fmla="*/ 90488 h 368"/>
                    <a:gd name="T18" fmla="*/ 269875 w 482"/>
                    <a:gd name="T19" fmla="*/ 90488 h 368"/>
                    <a:gd name="T20" fmla="*/ 134938 w 482"/>
                    <a:gd name="T21" fmla="*/ 179388 h 368"/>
                    <a:gd name="T22" fmla="*/ 134938 w 482"/>
                    <a:gd name="T23" fmla="*/ 225425 h 368"/>
                    <a:gd name="T24" fmla="*/ 0 w 482"/>
                    <a:gd name="T25" fmla="*/ 225425 h 368"/>
                    <a:gd name="T26" fmla="*/ 134938 w 482"/>
                    <a:gd name="T27" fmla="*/ 584200 h 368"/>
                    <a:gd name="T28" fmla="*/ 315913 w 482"/>
                    <a:gd name="T29" fmla="*/ 449263 h 368"/>
                    <a:gd name="T30" fmla="*/ 450850 w 482"/>
                    <a:gd name="T31" fmla="*/ 539750 h 368"/>
                    <a:gd name="T32" fmla="*/ 495300 w 482"/>
                    <a:gd name="T33" fmla="*/ 449263 h 368"/>
                    <a:gd name="T34" fmla="*/ 674688 w 482"/>
                    <a:gd name="T35" fmla="*/ 449263 h 368"/>
                    <a:gd name="T36" fmla="*/ 765175 w 482"/>
                    <a:gd name="T37" fmla="*/ 404813 h 368"/>
                    <a:gd name="T38" fmla="*/ 674688 w 482"/>
                    <a:gd name="T39" fmla="*/ 360363 h 368"/>
                    <a:gd name="T40" fmla="*/ 765175 w 482"/>
                    <a:gd name="T41" fmla="*/ 314325 h 368"/>
                    <a:gd name="T42" fmla="*/ 765175 w 482"/>
                    <a:gd name="T43" fmla="*/ 225425 h 368"/>
                    <a:gd name="T44" fmla="*/ 720725 w 482"/>
                    <a:gd name="T45" fmla="*/ 179388 h 368"/>
                    <a:gd name="T46" fmla="*/ 765175 w 482"/>
                    <a:gd name="T47" fmla="*/ 90488 h 368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482" h="368">
                      <a:moveTo>
                        <a:pt x="482" y="57"/>
                      </a:moveTo>
                      <a:lnTo>
                        <a:pt x="369" y="85"/>
                      </a:lnTo>
                      <a:lnTo>
                        <a:pt x="369" y="142"/>
                      </a:lnTo>
                      <a:lnTo>
                        <a:pt x="312" y="113"/>
                      </a:lnTo>
                      <a:lnTo>
                        <a:pt x="284" y="85"/>
                      </a:lnTo>
                      <a:lnTo>
                        <a:pt x="255" y="113"/>
                      </a:lnTo>
                      <a:lnTo>
                        <a:pt x="227" y="0"/>
                      </a:lnTo>
                      <a:lnTo>
                        <a:pt x="199" y="0"/>
                      </a:lnTo>
                      <a:lnTo>
                        <a:pt x="199" y="57"/>
                      </a:lnTo>
                      <a:lnTo>
                        <a:pt x="170" y="57"/>
                      </a:lnTo>
                      <a:lnTo>
                        <a:pt x="85" y="113"/>
                      </a:lnTo>
                      <a:lnTo>
                        <a:pt x="85" y="142"/>
                      </a:lnTo>
                      <a:lnTo>
                        <a:pt x="0" y="142"/>
                      </a:lnTo>
                      <a:lnTo>
                        <a:pt x="85" y="368"/>
                      </a:lnTo>
                      <a:lnTo>
                        <a:pt x="199" y="283"/>
                      </a:lnTo>
                      <a:lnTo>
                        <a:pt x="284" y="340"/>
                      </a:lnTo>
                      <a:lnTo>
                        <a:pt x="312" y="283"/>
                      </a:lnTo>
                      <a:lnTo>
                        <a:pt x="425" y="283"/>
                      </a:lnTo>
                      <a:lnTo>
                        <a:pt x="482" y="255"/>
                      </a:lnTo>
                      <a:lnTo>
                        <a:pt x="425" y="227"/>
                      </a:lnTo>
                      <a:lnTo>
                        <a:pt x="482" y="198"/>
                      </a:lnTo>
                      <a:lnTo>
                        <a:pt x="482" y="142"/>
                      </a:lnTo>
                      <a:lnTo>
                        <a:pt x="454" y="113"/>
                      </a:lnTo>
                      <a:lnTo>
                        <a:pt x="482" y="57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28" name="Freeform 161"/>
                <p:cNvSpPr>
                  <a:spLocks/>
                </p:cNvSpPr>
                <p:nvPr/>
              </p:nvSpPr>
              <p:spPr bwMode="auto">
                <a:xfrm>
                  <a:off x="4238625" y="254000"/>
                  <a:ext cx="809625" cy="766763"/>
                </a:xfrm>
                <a:custGeom>
                  <a:avLst/>
                  <a:gdLst>
                    <a:gd name="T0" fmla="*/ 0 w 511"/>
                    <a:gd name="T1" fmla="*/ 766763 h 482"/>
                    <a:gd name="T2" fmla="*/ 134673 w 511"/>
                    <a:gd name="T3" fmla="*/ 766763 h 482"/>
                    <a:gd name="T4" fmla="*/ 134673 w 511"/>
                    <a:gd name="T5" fmla="*/ 720630 h 482"/>
                    <a:gd name="T6" fmla="*/ 269347 w 511"/>
                    <a:gd name="T7" fmla="*/ 631545 h 482"/>
                    <a:gd name="T8" fmla="*/ 315294 w 511"/>
                    <a:gd name="T9" fmla="*/ 631545 h 482"/>
                    <a:gd name="T10" fmla="*/ 315294 w 511"/>
                    <a:gd name="T11" fmla="*/ 540870 h 482"/>
                    <a:gd name="T12" fmla="*/ 359657 w 511"/>
                    <a:gd name="T13" fmla="*/ 540870 h 482"/>
                    <a:gd name="T14" fmla="*/ 404020 w 511"/>
                    <a:gd name="T15" fmla="*/ 720630 h 482"/>
                    <a:gd name="T16" fmla="*/ 449968 w 511"/>
                    <a:gd name="T17" fmla="*/ 676088 h 482"/>
                    <a:gd name="T18" fmla="*/ 494331 w 511"/>
                    <a:gd name="T19" fmla="*/ 720630 h 482"/>
                    <a:gd name="T20" fmla="*/ 584641 w 511"/>
                    <a:gd name="T21" fmla="*/ 766763 h 482"/>
                    <a:gd name="T22" fmla="*/ 584641 w 511"/>
                    <a:gd name="T23" fmla="*/ 676088 h 482"/>
                    <a:gd name="T24" fmla="*/ 763678 w 511"/>
                    <a:gd name="T25" fmla="*/ 631545 h 482"/>
                    <a:gd name="T26" fmla="*/ 719315 w 511"/>
                    <a:gd name="T27" fmla="*/ 496328 h 482"/>
                    <a:gd name="T28" fmla="*/ 673367 w 511"/>
                    <a:gd name="T29" fmla="*/ 496328 h 482"/>
                    <a:gd name="T30" fmla="*/ 673367 w 511"/>
                    <a:gd name="T31" fmla="*/ 359520 h 482"/>
                    <a:gd name="T32" fmla="*/ 763678 w 511"/>
                    <a:gd name="T33" fmla="*/ 359520 h 482"/>
                    <a:gd name="T34" fmla="*/ 809625 w 511"/>
                    <a:gd name="T35" fmla="*/ 314977 h 482"/>
                    <a:gd name="T36" fmla="*/ 673367 w 511"/>
                    <a:gd name="T37" fmla="*/ 179760 h 482"/>
                    <a:gd name="T38" fmla="*/ 584641 w 511"/>
                    <a:gd name="T39" fmla="*/ 0 h 482"/>
                    <a:gd name="T40" fmla="*/ 404020 w 511"/>
                    <a:gd name="T41" fmla="*/ 179760 h 482"/>
                    <a:gd name="T42" fmla="*/ 269347 w 511"/>
                    <a:gd name="T43" fmla="*/ 224302 h 482"/>
                    <a:gd name="T44" fmla="*/ 134673 w 511"/>
                    <a:gd name="T45" fmla="*/ 89084 h 482"/>
                    <a:gd name="T46" fmla="*/ 90310 w 511"/>
                    <a:gd name="T47" fmla="*/ 179760 h 482"/>
                    <a:gd name="T48" fmla="*/ 134673 w 511"/>
                    <a:gd name="T49" fmla="*/ 359520 h 482"/>
                    <a:gd name="T50" fmla="*/ 0 w 511"/>
                    <a:gd name="T51" fmla="*/ 766763 h 482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511" h="482">
                      <a:moveTo>
                        <a:pt x="0" y="482"/>
                      </a:moveTo>
                      <a:lnTo>
                        <a:pt x="85" y="482"/>
                      </a:lnTo>
                      <a:lnTo>
                        <a:pt x="85" y="453"/>
                      </a:lnTo>
                      <a:lnTo>
                        <a:pt x="170" y="397"/>
                      </a:lnTo>
                      <a:lnTo>
                        <a:pt x="199" y="397"/>
                      </a:lnTo>
                      <a:lnTo>
                        <a:pt x="199" y="340"/>
                      </a:lnTo>
                      <a:lnTo>
                        <a:pt x="227" y="340"/>
                      </a:lnTo>
                      <a:lnTo>
                        <a:pt x="255" y="453"/>
                      </a:lnTo>
                      <a:lnTo>
                        <a:pt x="284" y="425"/>
                      </a:lnTo>
                      <a:lnTo>
                        <a:pt x="312" y="453"/>
                      </a:lnTo>
                      <a:lnTo>
                        <a:pt x="369" y="482"/>
                      </a:lnTo>
                      <a:lnTo>
                        <a:pt x="369" y="425"/>
                      </a:lnTo>
                      <a:lnTo>
                        <a:pt x="482" y="397"/>
                      </a:lnTo>
                      <a:lnTo>
                        <a:pt x="454" y="312"/>
                      </a:lnTo>
                      <a:lnTo>
                        <a:pt x="425" y="312"/>
                      </a:lnTo>
                      <a:lnTo>
                        <a:pt x="425" y="226"/>
                      </a:lnTo>
                      <a:lnTo>
                        <a:pt x="482" y="226"/>
                      </a:lnTo>
                      <a:lnTo>
                        <a:pt x="511" y="198"/>
                      </a:lnTo>
                      <a:lnTo>
                        <a:pt x="425" y="113"/>
                      </a:lnTo>
                      <a:lnTo>
                        <a:pt x="369" y="0"/>
                      </a:lnTo>
                      <a:lnTo>
                        <a:pt x="255" y="113"/>
                      </a:lnTo>
                      <a:lnTo>
                        <a:pt x="170" y="141"/>
                      </a:lnTo>
                      <a:lnTo>
                        <a:pt x="85" y="56"/>
                      </a:lnTo>
                      <a:lnTo>
                        <a:pt x="57" y="113"/>
                      </a:lnTo>
                      <a:lnTo>
                        <a:pt x="85" y="226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29" name="Freeform 162"/>
                <p:cNvSpPr>
                  <a:spLocks/>
                </p:cNvSpPr>
                <p:nvPr/>
              </p:nvSpPr>
              <p:spPr bwMode="auto">
                <a:xfrm>
                  <a:off x="4556125" y="1785938"/>
                  <a:ext cx="584200" cy="1035050"/>
                </a:xfrm>
                <a:custGeom>
                  <a:avLst/>
                  <a:gdLst>
                    <a:gd name="T0" fmla="*/ 0 w 368"/>
                    <a:gd name="T1" fmla="*/ 88900 h 652"/>
                    <a:gd name="T2" fmla="*/ 44450 w 368"/>
                    <a:gd name="T3" fmla="*/ 179388 h 652"/>
                    <a:gd name="T4" fmla="*/ 0 w 368"/>
                    <a:gd name="T5" fmla="*/ 404813 h 652"/>
                    <a:gd name="T6" fmla="*/ 134938 w 368"/>
                    <a:gd name="T7" fmla="*/ 493713 h 652"/>
                    <a:gd name="T8" fmla="*/ 314325 w 368"/>
                    <a:gd name="T9" fmla="*/ 539750 h 652"/>
                    <a:gd name="T10" fmla="*/ 314325 w 368"/>
                    <a:gd name="T11" fmla="*/ 674688 h 652"/>
                    <a:gd name="T12" fmla="*/ 269875 w 368"/>
                    <a:gd name="T13" fmla="*/ 719138 h 652"/>
                    <a:gd name="T14" fmla="*/ 314325 w 368"/>
                    <a:gd name="T15" fmla="*/ 854075 h 652"/>
                    <a:gd name="T16" fmla="*/ 404813 w 368"/>
                    <a:gd name="T17" fmla="*/ 900113 h 652"/>
                    <a:gd name="T18" fmla="*/ 404813 w 368"/>
                    <a:gd name="T19" fmla="*/ 989013 h 652"/>
                    <a:gd name="T20" fmla="*/ 449263 w 368"/>
                    <a:gd name="T21" fmla="*/ 1035050 h 652"/>
                    <a:gd name="T22" fmla="*/ 449263 w 368"/>
                    <a:gd name="T23" fmla="*/ 944563 h 652"/>
                    <a:gd name="T24" fmla="*/ 539750 w 368"/>
                    <a:gd name="T25" fmla="*/ 900113 h 652"/>
                    <a:gd name="T26" fmla="*/ 584200 w 368"/>
                    <a:gd name="T27" fmla="*/ 765175 h 652"/>
                    <a:gd name="T28" fmla="*/ 495300 w 368"/>
                    <a:gd name="T29" fmla="*/ 674688 h 652"/>
                    <a:gd name="T30" fmla="*/ 495300 w 368"/>
                    <a:gd name="T31" fmla="*/ 628650 h 652"/>
                    <a:gd name="T32" fmla="*/ 449263 w 368"/>
                    <a:gd name="T33" fmla="*/ 539750 h 652"/>
                    <a:gd name="T34" fmla="*/ 404813 w 368"/>
                    <a:gd name="T35" fmla="*/ 358775 h 652"/>
                    <a:gd name="T36" fmla="*/ 404813 w 368"/>
                    <a:gd name="T37" fmla="*/ 88900 h 652"/>
                    <a:gd name="T38" fmla="*/ 314325 w 368"/>
                    <a:gd name="T39" fmla="*/ 179388 h 652"/>
                    <a:gd name="T40" fmla="*/ 223838 w 368"/>
                    <a:gd name="T41" fmla="*/ 134938 h 652"/>
                    <a:gd name="T42" fmla="*/ 223838 w 368"/>
                    <a:gd name="T43" fmla="*/ 0 h 652"/>
                    <a:gd name="T44" fmla="*/ 179388 w 368"/>
                    <a:gd name="T45" fmla="*/ 44450 h 652"/>
                    <a:gd name="T46" fmla="*/ 0 w 368"/>
                    <a:gd name="T47" fmla="*/ 88900 h 652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368" h="652">
                      <a:moveTo>
                        <a:pt x="0" y="56"/>
                      </a:moveTo>
                      <a:lnTo>
                        <a:pt x="28" y="113"/>
                      </a:lnTo>
                      <a:lnTo>
                        <a:pt x="0" y="255"/>
                      </a:lnTo>
                      <a:lnTo>
                        <a:pt x="85" y="311"/>
                      </a:lnTo>
                      <a:lnTo>
                        <a:pt x="198" y="340"/>
                      </a:lnTo>
                      <a:lnTo>
                        <a:pt x="198" y="425"/>
                      </a:lnTo>
                      <a:lnTo>
                        <a:pt x="170" y="453"/>
                      </a:lnTo>
                      <a:lnTo>
                        <a:pt x="198" y="538"/>
                      </a:lnTo>
                      <a:lnTo>
                        <a:pt x="255" y="567"/>
                      </a:lnTo>
                      <a:lnTo>
                        <a:pt x="255" y="623"/>
                      </a:lnTo>
                      <a:lnTo>
                        <a:pt x="283" y="652"/>
                      </a:lnTo>
                      <a:lnTo>
                        <a:pt x="283" y="595"/>
                      </a:lnTo>
                      <a:lnTo>
                        <a:pt x="340" y="567"/>
                      </a:lnTo>
                      <a:lnTo>
                        <a:pt x="368" y="482"/>
                      </a:lnTo>
                      <a:lnTo>
                        <a:pt x="312" y="425"/>
                      </a:lnTo>
                      <a:lnTo>
                        <a:pt x="312" y="396"/>
                      </a:lnTo>
                      <a:lnTo>
                        <a:pt x="283" y="340"/>
                      </a:lnTo>
                      <a:lnTo>
                        <a:pt x="255" y="226"/>
                      </a:lnTo>
                      <a:lnTo>
                        <a:pt x="255" y="56"/>
                      </a:lnTo>
                      <a:lnTo>
                        <a:pt x="198" y="113"/>
                      </a:lnTo>
                      <a:lnTo>
                        <a:pt x="141" y="85"/>
                      </a:lnTo>
                      <a:lnTo>
                        <a:pt x="141" y="0"/>
                      </a:lnTo>
                      <a:lnTo>
                        <a:pt x="113" y="28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30" name="Freeform 163"/>
                <p:cNvSpPr>
                  <a:spLocks/>
                </p:cNvSpPr>
                <p:nvPr/>
              </p:nvSpPr>
              <p:spPr bwMode="auto">
                <a:xfrm>
                  <a:off x="4510088" y="2190750"/>
                  <a:ext cx="360362" cy="584200"/>
                </a:xfrm>
                <a:custGeom>
                  <a:avLst/>
                  <a:gdLst>
                    <a:gd name="T0" fmla="*/ 46037 w 227"/>
                    <a:gd name="T1" fmla="*/ 0 h 368"/>
                    <a:gd name="T2" fmla="*/ 46037 w 227"/>
                    <a:gd name="T3" fmla="*/ 269875 h 368"/>
                    <a:gd name="T4" fmla="*/ 0 w 227"/>
                    <a:gd name="T5" fmla="*/ 449263 h 368"/>
                    <a:gd name="T6" fmla="*/ 90487 w 227"/>
                    <a:gd name="T7" fmla="*/ 539750 h 368"/>
                    <a:gd name="T8" fmla="*/ 225425 w 227"/>
                    <a:gd name="T9" fmla="*/ 584200 h 368"/>
                    <a:gd name="T10" fmla="*/ 225425 w 227"/>
                    <a:gd name="T11" fmla="*/ 495300 h 368"/>
                    <a:gd name="T12" fmla="*/ 315912 w 227"/>
                    <a:gd name="T13" fmla="*/ 495300 h 368"/>
                    <a:gd name="T14" fmla="*/ 360362 w 227"/>
                    <a:gd name="T15" fmla="*/ 449263 h 368"/>
                    <a:gd name="T16" fmla="*/ 315912 w 227"/>
                    <a:gd name="T17" fmla="*/ 314325 h 368"/>
                    <a:gd name="T18" fmla="*/ 360362 w 227"/>
                    <a:gd name="T19" fmla="*/ 269875 h 368"/>
                    <a:gd name="T20" fmla="*/ 360362 w 227"/>
                    <a:gd name="T21" fmla="*/ 134938 h 368"/>
                    <a:gd name="T22" fmla="*/ 180975 w 227"/>
                    <a:gd name="T23" fmla="*/ 88900 h 368"/>
                    <a:gd name="T24" fmla="*/ 46037 w 227"/>
                    <a:gd name="T25" fmla="*/ 0 h 36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27" h="368">
                      <a:moveTo>
                        <a:pt x="29" y="0"/>
                      </a:moveTo>
                      <a:lnTo>
                        <a:pt x="29" y="170"/>
                      </a:lnTo>
                      <a:lnTo>
                        <a:pt x="0" y="283"/>
                      </a:lnTo>
                      <a:lnTo>
                        <a:pt x="57" y="340"/>
                      </a:lnTo>
                      <a:lnTo>
                        <a:pt x="142" y="368"/>
                      </a:lnTo>
                      <a:lnTo>
                        <a:pt x="142" y="312"/>
                      </a:lnTo>
                      <a:lnTo>
                        <a:pt x="199" y="312"/>
                      </a:lnTo>
                      <a:lnTo>
                        <a:pt x="227" y="283"/>
                      </a:lnTo>
                      <a:lnTo>
                        <a:pt x="199" y="198"/>
                      </a:lnTo>
                      <a:lnTo>
                        <a:pt x="227" y="170"/>
                      </a:lnTo>
                      <a:lnTo>
                        <a:pt x="227" y="85"/>
                      </a:lnTo>
                      <a:lnTo>
                        <a:pt x="114" y="56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31" name="Freeform 164"/>
                <p:cNvSpPr>
                  <a:spLocks/>
                </p:cNvSpPr>
                <p:nvPr/>
              </p:nvSpPr>
              <p:spPr bwMode="auto">
                <a:xfrm>
                  <a:off x="4421188" y="2640013"/>
                  <a:ext cx="630237" cy="539750"/>
                </a:xfrm>
                <a:custGeom>
                  <a:avLst/>
                  <a:gdLst>
                    <a:gd name="T0" fmla="*/ 88900 w 397"/>
                    <a:gd name="T1" fmla="*/ 0 h 340"/>
                    <a:gd name="T2" fmla="*/ 0 w 397"/>
                    <a:gd name="T3" fmla="*/ 180975 h 340"/>
                    <a:gd name="T4" fmla="*/ 179387 w 397"/>
                    <a:gd name="T5" fmla="*/ 360363 h 340"/>
                    <a:gd name="T6" fmla="*/ 404812 w 397"/>
                    <a:gd name="T7" fmla="*/ 450850 h 340"/>
                    <a:gd name="T8" fmla="*/ 449262 w 397"/>
                    <a:gd name="T9" fmla="*/ 539750 h 340"/>
                    <a:gd name="T10" fmla="*/ 584200 w 397"/>
                    <a:gd name="T11" fmla="*/ 539750 h 340"/>
                    <a:gd name="T12" fmla="*/ 630237 w 397"/>
                    <a:gd name="T13" fmla="*/ 495300 h 340"/>
                    <a:gd name="T14" fmla="*/ 584200 w 397"/>
                    <a:gd name="T15" fmla="*/ 404813 h 340"/>
                    <a:gd name="T16" fmla="*/ 630237 w 397"/>
                    <a:gd name="T17" fmla="*/ 360363 h 340"/>
                    <a:gd name="T18" fmla="*/ 630237 w 397"/>
                    <a:gd name="T19" fmla="*/ 269875 h 340"/>
                    <a:gd name="T20" fmla="*/ 584200 w 397"/>
                    <a:gd name="T21" fmla="*/ 180975 h 340"/>
                    <a:gd name="T22" fmla="*/ 539750 w 397"/>
                    <a:gd name="T23" fmla="*/ 134938 h 340"/>
                    <a:gd name="T24" fmla="*/ 539750 w 397"/>
                    <a:gd name="T25" fmla="*/ 46038 h 340"/>
                    <a:gd name="T26" fmla="*/ 449262 w 397"/>
                    <a:gd name="T27" fmla="*/ 0 h 340"/>
                    <a:gd name="T28" fmla="*/ 404812 w 397"/>
                    <a:gd name="T29" fmla="*/ 46038 h 340"/>
                    <a:gd name="T30" fmla="*/ 314325 w 397"/>
                    <a:gd name="T31" fmla="*/ 46038 h 340"/>
                    <a:gd name="T32" fmla="*/ 314325 w 397"/>
                    <a:gd name="T33" fmla="*/ 134938 h 340"/>
                    <a:gd name="T34" fmla="*/ 179387 w 397"/>
                    <a:gd name="T35" fmla="*/ 90488 h 340"/>
                    <a:gd name="T36" fmla="*/ 88900 w 397"/>
                    <a:gd name="T37" fmla="*/ 0 h 340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397" h="340">
                      <a:moveTo>
                        <a:pt x="56" y="0"/>
                      </a:moveTo>
                      <a:lnTo>
                        <a:pt x="0" y="114"/>
                      </a:lnTo>
                      <a:lnTo>
                        <a:pt x="113" y="227"/>
                      </a:lnTo>
                      <a:lnTo>
                        <a:pt x="255" y="284"/>
                      </a:lnTo>
                      <a:lnTo>
                        <a:pt x="283" y="340"/>
                      </a:lnTo>
                      <a:lnTo>
                        <a:pt x="368" y="340"/>
                      </a:lnTo>
                      <a:lnTo>
                        <a:pt x="397" y="312"/>
                      </a:lnTo>
                      <a:lnTo>
                        <a:pt x="368" y="255"/>
                      </a:lnTo>
                      <a:lnTo>
                        <a:pt x="397" y="227"/>
                      </a:lnTo>
                      <a:lnTo>
                        <a:pt x="397" y="170"/>
                      </a:lnTo>
                      <a:lnTo>
                        <a:pt x="368" y="114"/>
                      </a:lnTo>
                      <a:lnTo>
                        <a:pt x="340" y="85"/>
                      </a:lnTo>
                      <a:lnTo>
                        <a:pt x="340" y="29"/>
                      </a:lnTo>
                      <a:lnTo>
                        <a:pt x="283" y="0"/>
                      </a:lnTo>
                      <a:lnTo>
                        <a:pt x="255" y="29"/>
                      </a:lnTo>
                      <a:lnTo>
                        <a:pt x="198" y="29"/>
                      </a:lnTo>
                      <a:lnTo>
                        <a:pt x="198" y="85"/>
                      </a:lnTo>
                      <a:lnTo>
                        <a:pt x="113" y="57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32" name="Freeform 165"/>
                <p:cNvSpPr>
                  <a:spLocks/>
                </p:cNvSpPr>
                <p:nvPr/>
              </p:nvSpPr>
              <p:spPr bwMode="auto">
                <a:xfrm>
                  <a:off x="7210425" y="3090863"/>
                  <a:ext cx="539750" cy="584200"/>
                </a:xfrm>
                <a:custGeom>
                  <a:avLst/>
                  <a:gdLst>
                    <a:gd name="T0" fmla="*/ 539750 w 340"/>
                    <a:gd name="T1" fmla="*/ 223838 h 368"/>
                    <a:gd name="T2" fmla="*/ 495300 w 340"/>
                    <a:gd name="T3" fmla="*/ 495300 h 368"/>
                    <a:gd name="T4" fmla="*/ 360363 w 340"/>
                    <a:gd name="T5" fmla="*/ 584200 h 368"/>
                    <a:gd name="T6" fmla="*/ 269875 w 340"/>
                    <a:gd name="T7" fmla="*/ 584200 h 368"/>
                    <a:gd name="T8" fmla="*/ 225425 w 340"/>
                    <a:gd name="T9" fmla="*/ 584200 h 368"/>
                    <a:gd name="T10" fmla="*/ 225425 w 340"/>
                    <a:gd name="T11" fmla="*/ 360363 h 368"/>
                    <a:gd name="T12" fmla="*/ 0 w 340"/>
                    <a:gd name="T13" fmla="*/ 404813 h 368"/>
                    <a:gd name="T14" fmla="*/ 0 w 340"/>
                    <a:gd name="T15" fmla="*/ 314325 h 368"/>
                    <a:gd name="T16" fmla="*/ 0 w 340"/>
                    <a:gd name="T17" fmla="*/ 179388 h 368"/>
                    <a:gd name="T18" fmla="*/ 90488 w 340"/>
                    <a:gd name="T19" fmla="*/ 88900 h 368"/>
                    <a:gd name="T20" fmla="*/ 90488 w 340"/>
                    <a:gd name="T21" fmla="*/ 44450 h 368"/>
                    <a:gd name="T22" fmla="*/ 134938 w 340"/>
                    <a:gd name="T23" fmla="*/ 0 h 368"/>
                    <a:gd name="T24" fmla="*/ 539750 w 340"/>
                    <a:gd name="T25" fmla="*/ 223838 h 36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40" h="368">
                      <a:moveTo>
                        <a:pt x="340" y="141"/>
                      </a:moveTo>
                      <a:lnTo>
                        <a:pt x="312" y="312"/>
                      </a:lnTo>
                      <a:lnTo>
                        <a:pt x="227" y="368"/>
                      </a:lnTo>
                      <a:lnTo>
                        <a:pt x="170" y="368"/>
                      </a:lnTo>
                      <a:lnTo>
                        <a:pt x="142" y="368"/>
                      </a:lnTo>
                      <a:lnTo>
                        <a:pt x="142" y="227"/>
                      </a:lnTo>
                      <a:lnTo>
                        <a:pt x="0" y="255"/>
                      </a:lnTo>
                      <a:lnTo>
                        <a:pt x="0" y="198"/>
                      </a:lnTo>
                      <a:lnTo>
                        <a:pt x="0" y="113"/>
                      </a:lnTo>
                      <a:lnTo>
                        <a:pt x="57" y="56"/>
                      </a:lnTo>
                      <a:lnTo>
                        <a:pt x="57" y="28"/>
                      </a:lnTo>
                      <a:lnTo>
                        <a:pt x="85" y="0"/>
                      </a:lnTo>
                      <a:lnTo>
                        <a:pt x="340" y="141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33" name="Freeform 166"/>
                <p:cNvSpPr>
                  <a:spLocks/>
                </p:cNvSpPr>
                <p:nvPr/>
              </p:nvSpPr>
              <p:spPr bwMode="auto">
                <a:xfrm>
                  <a:off x="6670675" y="2820988"/>
                  <a:ext cx="674688" cy="854075"/>
                </a:xfrm>
                <a:custGeom>
                  <a:avLst/>
                  <a:gdLst>
                    <a:gd name="T0" fmla="*/ 674688 w 425"/>
                    <a:gd name="T1" fmla="*/ 269875 h 538"/>
                    <a:gd name="T2" fmla="*/ 630238 w 425"/>
                    <a:gd name="T3" fmla="*/ 314325 h 538"/>
                    <a:gd name="T4" fmla="*/ 630238 w 425"/>
                    <a:gd name="T5" fmla="*/ 358775 h 538"/>
                    <a:gd name="T6" fmla="*/ 539750 w 425"/>
                    <a:gd name="T7" fmla="*/ 449263 h 538"/>
                    <a:gd name="T8" fmla="*/ 539750 w 425"/>
                    <a:gd name="T9" fmla="*/ 584200 h 538"/>
                    <a:gd name="T10" fmla="*/ 450850 w 425"/>
                    <a:gd name="T11" fmla="*/ 584200 h 538"/>
                    <a:gd name="T12" fmla="*/ 315913 w 425"/>
                    <a:gd name="T13" fmla="*/ 765175 h 538"/>
                    <a:gd name="T14" fmla="*/ 134938 w 425"/>
                    <a:gd name="T15" fmla="*/ 809625 h 538"/>
                    <a:gd name="T16" fmla="*/ 90488 w 425"/>
                    <a:gd name="T17" fmla="*/ 854075 h 538"/>
                    <a:gd name="T18" fmla="*/ 44450 w 425"/>
                    <a:gd name="T19" fmla="*/ 809625 h 538"/>
                    <a:gd name="T20" fmla="*/ 44450 w 425"/>
                    <a:gd name="T21" fmla="*/ 674688 h 538"/>
                    <a:gd name="T22" fmla="*/ 90488 w 425"/>
                    <a:gd name="T23" fmla="*/ 630238 h 538"/>
                    <a:gd name="T24" fmla="*/ 90488 w 425"/>
                    <a:gd name="T25" fmla="*/ 493713 h 538"/>
                    <a:gd name="T26" fmla="*/ 179388 w 425"/>
                    <a:gd name="T27" fmla="*/ 404813 h 538"/>
                    <a:gd name="T28" fmla="*/ 179388 w 425"/>
                    <a:gd name="T29" fmla="*/ 358775 h 538"/>
                    <a:gd name="T30" fmla="*/ 90488 w 425"/>
                    <a:gd name="T31" fmla="*/ 314325 h 538"/>
                    <a:gd name="T32" fmla="*/ 0 w 425"/>
                    <a:gd name="T33" fmla="*/ 223838 h 538"/>
                    <a:gd name="T34" fmla="*/ 44450 w 425"/>
                    <a:gd name="T35" fmla="*/ 134938 h 538"/>
                    <a:gd name="T36" fmla="*/ 225425 w 425"/>
                    <a:gd name="T37" fmla="*/ 88900 h 538"/>
                    <a:gd name="T38" fmla="*/ 269875 w 425"/>
                    <a:gd name="T39" fmla="*/ 0 h 538"/>
                    <a:gd name="T40" fmla="*/ 674688 w 425"/>
                    <a:gd name="T41" fmla="*/ 269875 h 538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425" h="538">
                      <a:moveTo>
                        <a:pt x="425" y="170"/>
                      </a:moveTo>
                      <a:lnTo>
                        <a:pt x="397" y="198"/>
                      </a:lnTo>
                      <a:lnTo>
                        <a:pt x="397" y="226"/>
                      </a:lnTo>
                      <a:lnTo>
                        <a:pt x="340" y="283"/>
                      </a:lnTo>
                      <a:lnTo>
                        <a:pt x="340" y="368"/>
                      </a:lnTo>
                      <a:lnTo>
                        <a:pt x="284" y="368"/>
                      </a:lnTo>
                      <a:lnTo>
                        <a:pt x="199" y="482"/>
                      </a:lnTo>
                      <a:lnTo>
                        <a:pt x="85" y="510"/>
                      </a:lnTo>
                      <a:lnTo>
                        <a:pt x="57" y="538"/>
                      </a:lnTo>
                      <a:lnTo>
                        <a:pt x="28" y="510"/>
                      </a:lnTo>
                      <a:lnTo>
                        <a:pt x="28" y="425"/>
                      </a:lnTo>
                      <a:lnTo>
                        <a:pt x="57" y="397"/>
                      </a:lnTo>
                      <a:lnTo>
                        <a:pt x="57" y="311"/>
                      </a:lnTo>
                      <a:lnTo>
                        <a:pt x="113" y="255"/>
                      </a:lnTo>
                      <a:lnTo>
                        <a:pt x="113" y="226"/>
                      </a:lnTo>
                      <a:lnTo>
                        <a:pt x="57" y="198"/>
                      </a:lnTo>
                      <a:lnTo>
                        <a:pt x="0" y="141"/>
                      </a:lnTo>
                      <a:lnTo>
                        <a:pt x="28" y="85"/>
                      </a:lnTo>
                      <a:lnTo>
                        <a:pt x="142" y="56"/>
                      </a:lnTo>
                      <a:lnTo>
                        <a:pt x="170" y="0"/>
                      </a:lnTo>
                      <a:lnTo>
                        <a:pt x="425" y="17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34" name="Freeform 167"/>
                <p:cNvSpPr>
                  <a:spLocks/>
                </p:cNvSpPr>
                <p:nvPr/>
              </p:nvSpPr>
              <p:spPr bwMode="auto">
                <a:xfrm>
                  <a:off x="6265863" y="3044825"/>
                  <a:ext cx="584200" cy="765175"/>
                </a:xfrm>
                <a:custGeom>
                  <a:avLst/>
                  <a:gdLst>
                    <a:gd name="T0" fmla="*/ 0 w 368"/>
                    <a:gd name="T1" fmla="*/ 269875 h 482"/>
                    <a:gd name="T2" fmla="*/ 44450 w 368"/>
                    <a:gd name="T3" fmla="*/ 360363 h 482"/>
                    <a:gd name="T4" fmla="*/ 0 w 368"/>
                    <a:gd name="T5" fmla="*/ 450850 h 482"/>
                    <a:gd name="T6" fmla="*/ 90488 w 368"/>
                    <a:gd name="T7" fmla="*/ 495300 h 482"/>
                    <a:gd name="T8" fmla="*/ 44450 w 368"/>
                    <a:gd name="T9" fmla="*/ 541338 h 482"/>
                    <a:gd name="T10" fmla="*/ 90488 w 368"/>
                    <a:gd name="T11" fmla="*/ 630238 h 482"/>
                    <a:gd name="T12" fmla="*/ 44450 w 368"/>
                    <a:gd name="T13" fmla="*/ 720725 h 482"/>
                    <a:gd name="T14" fmla="*/ 90488 w 368"/>
                    <a:gd name="T15" fmla="*/ 765175 h 482"/>
                    <a:gd name="T16" fmla="*/ 225425 w 368"/>
                    <a:gd name="T17" fmla="*/ 720725 h 482"/>
                    <a:gd name="T18" fmla="*/ 360363 w 368"/>
                    <a:gd name="T19" fmla="*/ 765175 h 482"/>
                    <a:gd name="T20" fmla="*/ 449263 w 368"/>
                    <a:gd name="T21" fmla="*/ 720725 h 482"/>
                    <a:gd name="T22" fmla="*/ 360363 w 368"/>
                    <a:gd name="T23" fmla="*/ 720725 h 482"/>
                    <a:gd name="T24" fmla="*/ 449263 w 368"/>
                    <a:gd name="T25" fmla="*/ 585788 h 482"/>
                    <a:gd name="T26" fmla="*/ 449263 w 368"/>
                    <a:gd name="T27" fmla="*/ 450850 h 482"/>
                    <a:gd name="T28" fmla="*/ 495300 w 368"/>
                    <a:gd name="T29" fmla="*/ 406400 h 482"/>
                    <a:gd name="T30" fmla="*/ 495300 w 368"/>
                    <a:gd name="T31" fmla="*/ 269875 h 482"/>
                    <a:gd name="T32" fmla="*/ 584200 w 368"/>
                    <a:gd name="T33" fmla="*/ 180975 h 482"/>
                    <a:gd name="T34" fmla="*/ 584200 w 368"/>
                    <a:gd name="T35" fmla="*/ 134938 h 482"/>
                    <a:gd name="T36" fmla="*/ 495300 w 368"/>
                    <a:gd name="T37" fmla="*/ 90488 h 482"/>
                    <a:gd name="T38" fmla="*/ 404813 w 368"/>
                    <a:gd name="T39" fmla="*/ 0 h 482"/>
                    <a:gd name="T40" fmla="*/ 269875 w 368"/>
                    <a:gd name="T41" fmla="*/ 46038 h 482"/>
                    <a:gd name="T42" fmla="*/ 269875 w 368"/>
                    <a:gd name="T43" fmla="*/ 90488 h 482"/>
                    <a:gd name="T44" fmla="*/ 134938 w 368"/>
                    <a:gd name="T45" fmla="*/ 134938 h 482"/>
                    <a:gd name="T46" fmla="*/ 44450 w 368"/>
                    <a:gd name="T47" fmla="*/ 90488 h 482"/>
                    <a:gd name="T48" fmla="*/ 44450 w 368"/>
                    <a:gd name="T49" fmla="*/ 225425 h 482"/>
                    <a:gd name="T50" fmla="*/ 0 w 368"/>
                    <a:gd name="T51" fmla="*/ 269875 h 482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368" h="482">
                      <a:moveTo>
                        <a:pt x="0" y="170"/>
                      </a:moveTo>
                      <a:lnTo>
                        <a:pt x="28" y="227"/>
                      </a:lnTo>
                      <a:lnTo>
                        <a:pt x="0" y="284"/>
                      </a:lnTo>
                      <a:lnTo>
                        <a:pt x="57" y="312"/>
                      </a:lnTo>
                      <a:lnTo>
                        <a:pt x="28" y="341"/>
                      </a:lnTo>
                      <a:lnTo>
                        <a:pt x="57" y="397"/>
                      </a:lnTo>
                      <a:lnTo>
                        <a:pt x="28" y="454"/>
                      </a:lnTo>
                      <a:lnTo>
                        <a:pt x="57" y="482"/>
                      </a:lnTo>
                      <a:lnTo>
                        <a:pt x="142" y="454"/>
                      </a:lnTo>
                      <a:lnTo>
                        <a:pt x="227" y="482"/>
                      </a:lnTo>
                      <a:lnTo>
                        <a:pt x="283" y="454"/>
                      </a:lnTo>
                      <a:lnTo>
                        <a:pt x="227" y="454"/>
                      </a:lnTo>
                      <a:lnTo>
                        <a:pt x="283" y="369"/>
                      </a:lnTo>
                      <a:lnTo>
                        <a:pt x="283" y="284"/>
                      </a:lnTo>
                      <a:lnTo>
                        <a:pt x="312" y="256"/>
                      </a:lnTo>
                      <a:lnTo>
                        <a:pt x="312" y="170"/>
                      </a:lnTo>
                      <a:lnTo>
                        <a:pt x="368" y="114"/>
                      </a:lnTo>
                      <a:lnTo>
                        <a:pt x="368" y="85"/>
                      </a:lnTo>
                      <a:lnTo>
                        <a:pt x="312" y="57"/>
                      </a:lnTo>
                      <a:lnTo>
                        <a:pt x="255" y="0"/>
                      </a:lnTo>
                      <a:lnTo>
                        <a:pt x="170" y="29"/>
                      </a:lnTo>
                      <a:lnTo>
                        <a:pt x="170" y="57"/>
                      </a:lnTo>
                      <a:lnTo>
                        <a:pt x="85" y="85"/>
                      </a:lnTo>
                      <a:lnTo>
                        <a:pt x="28" y="57"/>
                      </a:lnTo>
                      <a:lnTo>
                        <a:pt x="28" y="142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35" name="Freeform 168"/>
                <p:cNvSpPr>
                  <a:spLocks/>
                </p:cNvSpPr>
                <p:nvPr/>
              </p:nvSpPr>
              <p:spPr bwMode="auto">
                <a:xfrm>
                  <a:off x="5186363" y="3000375"/>
                  <a:ext cx="1169987" cy="855663"/>
                </a:xfrm>
                <a:custGeom>
                  <a:avLst/>
                  <a:gdLst>
                    <a:gd name="T0" fmla="*/ 1123950 w 737"/>
                    <a:gd name="T1" fmla="*/ 765175 h 539"/>
                    <a:gd name="T2" fmla="*/ 1079500 w 737"/>
                    <a:gd name="T3" fmla="*/ 855663 h 539"/>
                    <a:gd name="T4" fmla="*/ 1035050 w 737"/>
                    <a:gd name="T5" fmla="*/ 809625 h 539"/>
                    <a:gd name="T6" fmla="*/ 944562 w 737"/>
                    <a:gd name="T7" fmla="*/ 765175 h 539"/>
                    <a:gd name="T8" fmla="*/ 944562 w 737"/>
                    <a:gd name="T9" fmla="*/ 720725 h 539"/>
                    <a:gd name="T10" fmla="*/ 854075 w 737"/>
                    <a:gd name="T11" fmla="*/ 630238 h 539"/>
                    <a:gd name="T12" fmla="*/ 719137 w 737"/>
                    <a:gd name="T13" fmla="*/ 585788 h 539"/>
                    <a:gd name="T14" fmla="*/ 674687 w 737"/>
                    <a:gd name="T15" fmla="*/ 674688 h 539"/>
                    <a:gd name="T16" fmla="*/ 539750 w 737"/>
                    <a:gd name="T17" fmla="*/ 674688 h 539"/>
                    <a:gd name="T18" fmla="*/ 539750 w 737"/>
                    <a:gd name="T19" fmla="*/ 539750 h 539"/>
                    <a:gd name="T20" fmla="*/ 493712 w 737"/>
                    <a:gd name="T21" fmla="*/ 404813 h 539"/>
                    <a:gd name="T22" fmla="*/ 449262 w 737"/>
                    <a:gd name="T23" fmla="*/ 404813 h 539"/>
                    <a:gd name="T24" fmla="*/ 404812 w 737"/>
                    <a:gd name="T25" fmla="*/ 314325 h 539"/>
                    <a:gd name="T26" fmla="*/ 314325 w 737"/>
                    <a:gd name="T27" fmla="*/ 314325 h 539"/>
                    <a:gd name="T28" fmla="*/ 269875 w 737"/>
                    <a:gd name="T29" fmla="*/ 225425 h 539"/>
                    <a:gd name="T30" fmla="*/ 223837 w 737"/>
                    <a:gd name="T31" fmla="*/ 450850 h 539"/>
                    <a:gd name="T32" fmla="*/ 179387 w 737"/>
                    <a:gd name="T33" fmla="*/ 495300 h 539"/>
                    <a:gd name="T34" fmla="*/ 179387 w 737"/>
                    <a:gd name="T35" fmla="*/ 539750 h 539"/>
                    <a:gd name="T36" fmla="*/ 134937 w 737"/>
                    <a:gd name="T37" fmla="*/ 585788 h 539"/>
                    <a:gd name="T38" fmla="*/ 0 w 737"/>
                    <a:gd name="T39" fmla="*/ 539750 h 539"/>
                    <a:gd name="T40" fmla="*/ 44450 w 737"/>
                    <a:gd name="T41" fmla="*/ 404813 h 539"/>
                    <a:gd name="T42" fmla="*/ 44450 w 737"/>
                    <a:gd name="T43" fmla="*/ 179388 h 539"/>
                    <a:gd name="T44" fmla="*/ 134937 w 737"/>
                    <a:gd name="T45" fmla="*/ 90488 h 539"/>
                    <a:gd name="T46" fmla="*/ 44450 w 737"/>
                    <a:gd name="T47" fmla="*/ 44450 h 539"/>
                    <a:gd name="T48" fmla="*/ 134937 w 737"/>
                    <a:gd name="T49" fmla="*/ 0 h 539"/>
                    <a:gd name="T50" fmla="*/ 269875 w 737"/>
                    <a:gd name="T51" fmla="*/ 90488 h 539"/>
                    <a:gd name="T52" fmla="*/ 449262 w 737"/>
                    <a:gd name="T53" fmla="*/ 44450 h 539"/>
                    <a:gd name="T54" fmla="*/ 584200 w 737"/>
                    <a:gd name="T55" fmla="*/ 225425 h 539"/>
                    <a:gd name="T56" fmla="*/ 765175 w 737"/>
                    <a:gd name="T57" fmla="*/ 269875 h 539"/>
                    <a:gd name="T58" fmla="*/ 900112 w 737"/>
                    <a:gd name="T59" fmla="*/ 225425 h 539"/>
                    <a:gd name="T60" fmla="*/ 989012 w 737"/>
                    <a:gd name="T61" fmla="*/ 225425 h 539"/>
                    <a:gd name="T62" fmla="*/ 1035050 w 737"/>
                    <a:gd name="T63" fmla="*/ 314325 h 539"/>
                    <a:gd name="T64" fmla="*/ 1079500 w 737"/>
                    <a:gd name="T65" fmla="*/ 314325 h 539"/>
                    <a:gd name="T66" fmla="*/ 1123950 w 737"/>
                    <a:gd name="T67" fmla="*/ 404813 h 539"/>
                    <a:gd name="T68" fmla="*/ 1079500 w 737"/>
                    <a:gd name="T69" fmla="*/ 495300 h 539"/>
                    <a:gd name="T70" fmla="*/ 1169987 w 737"/>
                    <a:gd name="T71" fmla="*/ 539750 h 539"/>
                    <a:gd name="T72" fmla="*/ 1123950 w 737"/>
                    <a:gd name="T73" fmla="*/ 585788 h 539"/>
                    <a:gd name="T74" fmla="*/ 1169987 w 737"/>
                    <a:gd name="T75" fmla="*/ 674688 h 539"/>
                    <a:gd name="T76" fmla="*/ 1123950 w 737"/>
                    <a:gd name="T77" fmla="*/ 765175 h 539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0" t="0" r="r" b="b"/>
                  <a:pathLst>
                    <a:path w="737" h="539">
                      <a:moveTo>
                        <a:pt x="708" y="482"/>
                      </a:moveTo>
                      <a:lnTo>
                        <a:pt x="680" y="539"/>
                      </a:lnTo>
                      <a:lnTo>
                        <a:pt x="652" y="510"/>
                      </a:lnTo>
                      <a:lnTo>
                        <a:pt x="595" y="482"/>
                      </a:lnTo>
                      <a:lnTo>
                        <a:pt x="595" y="454"/>
                      </a:lnTo>
                      <a:lnTo>
                        <a:pt x="538" y="397"/>
                      </a:lnTo>
                      <a:lnTo>
                        <a:pt x="453" y="369"/>
                      </a:lnTo>
                      <a:lnTo>
                        <a:pt x="425" y="425"/>
                      </a:lnTo>
                      <a:lnTo>
                        <a:pt x="340" y="425"/>
                      </a:lnTo>
                      <a:lnTo>
                        <a:pt x="340" y="340"/>
                      </a:lnTo>
                      <a:lnTo>
                        <a:pt x="311" y="255"/>
                      </a:lnTo>
                      <a:lnTo>
                        <a:pt x="283" y="255"/>
                      </a:lnTo>
                      <a:lnTo>
                        <a:pt x="255" y="198"/>
                      </a:lnTo>
                      <a:lnTo>
                        <a:pt x="198" y="198"/>
                      </a:lnTo>
                      <a:lnTo>
                        <a:pt x="170" y="142"/>
                      </a:lnTo>
                      <a:lnTo>
                        <a:pt x="141" y="284"/>
                      </a:lnTo>
                      <a:lnTo>
                        <a:pt x="113" y="312"/>
                      </a:lnTo>
                      <a:lnTo>
                        <a:pt x="113" y="340"/>
                      </a:lnTo>
                      <a:lnTo>
                        <a:pt x="85" y="369"/>
                      </a:lnTo>
                      <a:lnTo>
                        <a:pt x="0" y="340"/>
                      </a:lnTo>
                      <a:lnTo>
                        <a:pt x="28" y="255"/>
                      </a:lnTo>
                      <a:lnTo>
                        <a:pt x="28" y="113"/>
                      </a:lnTo>
                      <a:lnTo>
                        <a:pt x="85" y="57"/>
                      </a:lnTo>
                      <a:lnTo>
                        <a:pt x="28" y="28"/>
                      </a:lnTo>
                      <a:lnTo>
                        <a:pt x="85" y="0"/>
                      </a:lnTo>
                      <a:lnTo>
                        <a:pt x="170" y="57"/>
                      </a:lnTo>
                      <a:lnTo>
                        <a:pt x="283" y="28"/>
                      </a:lnTo>
                      <a:lnTo>
                        <a:pt x="368" y="142"/>
                      </a:lnTo>
                      <a:lnTo>
                        <a:pt x="482" y="170"/>
                      </a:lnTo>
                      <a:lnTo>
                        <a:pt x="567" y="142"/>
                      </a:lnTo>
                      <a:lnTo>
                        <a:pt x="623" y="142"/>
                      </a:lnTo>
                      <a:lnTo>
                        <a:pt x="652" y="198"/>
                      </a:lnTo>
                      <a:lnTo>
                        <a:pt x="680" y="198"/>
                      </a:lnTo>
                      <a:lnTo>
                        <a:pt x="708" y="255"/>
                      </a:lnTo>
                      <a:lnTo>
                        <a:pt x="680" y="312"/>
                      </a:lnTo>
                      <a:lnTo>
                        <a:pt x="737" y="340"/>
                      </a:lnTo>
                      <a:lnTo>
                        <a:pt x="708" y="369"/>
                      </a:lnTo>
                      <a:lnTo>
                        <a:pt x="737" y="425"/>
                      </a:lnTo>
                      <a:lnTo>
                        <a:pt x="708" y="482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36" name="Freeform 169"/>
                <p:cNvSpPr>
                  <a:spLocks/>
                </p:cNvSpPr>
                <p:nvPr/>
              </p:nvSpPr>
              <p:spPr bwMode="auto">
                <a:xfrm>
                  <a:off x="6086475" y="3765550"/>
                  <a:ext cx="763588" cy="944563"/>
                </a:xfrm>
                <a:custGeom>
                  <a:avLst/>
                  <a:gdLst>
                    <a:gd name="T0" fmla="*/ 449263 w 481"/>
                    <a:gd name="T1" fmla="*/ 944563 h 595"/>
                    <a:gd name="T2" fmla="*/ 404813 w 481"/>
                    <a:gd name="T3" fmla="*/ 900113 h 595"/>
                    <a:gd name="T4" fmla="*/ 358775 w 481"/>
                    <a:gd name="T5" fmla="*/ 900113 h 595"/>
                    <a:gd name="T6" fmla="*/ 314325 w 481"/>
                    <a:gd name="T7" fmla="*/ 855663 h 595"/>
                    <a:gd name="T8" fmla="*/ 314325 w 481"/>
                    <a:gd name="T9" fmla="*/ 630238 h 595"/>
                    <a:gd name="T10" fmla="*/ 44450 w 481"/>
                    <a:gd name="T11" fmla="*/ 495300 h 595"/>
                    <a:gd name="T12" fmla="*/ 0 w 481"/>
                    <a:gd name="T13" fmla="*/ 404813 h 595"/>
                    <a:gd name="T14" fmla="*/ 0 w 481"/>
                    <a:gd name="T15" fmla="*/ 90488 h 595"/>
                    <a:gd name="T16" fmla="*/ 134938 w 481"/>
                    <a:gd name="T17" fmla="*/ 44450 h 595"/>
                    <a:gd name="T18" fmla="*/ 179388 w 481"/>
                    <a:gd name="T19" fmla="*/ 90488 h 595"/>
                    <a:gd name="T20" fmla="*/ 223838 w 481"/>
                    <a:gd name="T21" fmla="*/ 0 h 595"/>
                    <a:gd name="T22" fmla="*/ 269875 w 481"/>
                    <a:gd name="T23" fmla="*/ 44450 h 595"/>
                    <a:gd name="T24" fmla="*/ 404813 w 481"/>
                    <a:gd name="T25" fmla="*/ 0 h 595"/>
                    <a:gd name="T26" fmla="*/ 539750 w 481"/>
                    <a:gd name="T27" fmla="*/ 44450 h 595"/>
                    <a:gd name="T28" fmla="*/ 449263 w 481"/>
                    <a:gd name="T29" fmla="*/ 179388 h 595"/>
                    <a:gd name="T30" fmla="*/ 449263 w 481"/>
                    <a:gd name="T31" fmla="*/ 269875 h 595"/>
                    <a:gd name="T32" fmla="*/ 539750 w 481"/>
                    <a:gd name="T33" fmla="*/ 314325 h 595"/>
                    <a:gd name="T34" fmla="*/ 449263 w 481"/>
                    <a:gd name="T35" fmla="*/ 360363 h 595"/>
                    <a:gd name="T36" fmla="*/ 449263 w 481"/>
                    <a:gd name="T37" fmla="*/ 404813 h 595"/>
                    <a:gd name="T38" fmla="*/ 584200 w 481"/>
                    <a:gd name="T39" fmla="*/ 449263 h 595"/>
                    <a:gd name="T40" fmla="*/ 719138 w 481"/>
                    <a:gd name="T41" fmla="*/ 404813 h 595"/>
                    <a:gd name="T42" fmla="*/ 763588 w 481"/>
                    <a:gd name="T43" fmla="*/ 495300 h 595"/>
                    <a:gd name="T44" fmla="*/ 674688 w 481"/>
                    <a:gd name="T45" fmla="*/ 539750 h 595"/>
                    <a:gd name="T46" fmla="*/ 674688 w 481"/>
                    <a:gd name="T47" fmla="*/ 585788 h 595"/>
                    <a:gd name="T48" fmla="*/ 719138 w 481"/>
                    <a:gd name="T49" fmla="*/ 674688 h 595"/>
                    <a:gd name="T50" fmla="*/ 674688 w 481"/>
                    <a:gd name="T51" fmla="*/ 765175 h 595"/>
                    <a:gd name="T52" fmla="*/ 539750 w 481"/>
                    <a:gd name="T53" fmla="*/ 855663 h 595"/>
                    <a:gd name="T54" fmla="*/ 493713 w 481"/>
                    <a:gd name="T55" fmla="*/ 855663 h 595"/>
                    <a:gd name="T56" fmla="*/ 449263 w 481"/>
                    <a:gd name="T57" fmla="*/ 944563 h 595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481" h="595">
                      <a:moveTo>
                        <a:pt x="283" y="595"/>
                      </a:moveTo>
                      <a:lnTo>
                        <a:pt x="255" y="567"/>
                      </a:lnTo>
                      <a:lnTo>
                        <a:pt x="226" y="567"/>
                      </a:lnTo>
                      <a:lnTo>
                        <a:pt x="198" y="539"/>
                      </a:lnTo>
                      <a:lnTo>
                        <a:pt x="198" y="397"/>
                      </a:lnTo>
                      <a:lnTo>
                        <a:pt x="28" y="312"/>
                      </a:lnTo>
                      <a:lnTo>
                        <a:pt x="0" y="255"/>
                      </a:lnTo>
                      <a:lnTo>
                        <a:pt x="0" y="57"/>
                      </a:lnTo>
                      <a:lnTo>
                        <a:pt x="85" y="28"/>
                      </a:lnTo>
                      <a:lnTo>
                        <a:pt x="113" y="57"/>
                      </a:lnTo>
                      <a:lnTo>
                        <a:pt x="141" y="0"/>
                      </a:lnTo>
                      <a:lnTo>
                        <a:pt x="170" y="28"/>
                      </a:lnTo>
                      <a:lnTo>
                        <a:pt x="255" y="0"/>
                      </a:lnTo>
                      <a:lnTo>
                        <a:pt x="340" y="28"/>
                      </a:lnTo>
                      <a:lnTo>
                        <a:pt x="283" y="113"/>
                      </a:lnTo>
                      <a:lnTo>
                        <a:pt x="283" y="170"/>
                      </a:lnTo>
                      <a:lnTo>
                        <a:pt x="340" y="198"/>
                      </a:lnTo>
                      <a:lnTo>
                        <a:pt x="283" y="227"/>
                      </a:lnTo>
                      <a:lnTo>
                        <a:pt x="283" y="255"/>
                      </a:lnTo>
                      <a:lnTo>
                        <a:pt x="368" y="283"/>
                      </a:lnTo>
                      <a:lnTo>
                        <a:pt x="453" y="255"/>
                      </a:lnTo>
                      <a:lnTo>
                        <a:pt x="481" y="312"/>
                      </a:lnTo>
                      <a:lnTo>
                        <a:pt x="425" y="340"/>
                      </a:lnTo>
                      <a:lnTo>
                        <a:pt x="425" y="369"/>
                      </a:lnTo>
                      <a:lnTo>
                        <a:pt x="453" y="425"/>
                      </a:lnTo>
                      <a:lnTo>
                        <a:pt x="425" y="482"/>
                      </a:lnTo>
                      <a:lnTo>
                        <a:pt x="340" y="539"/>
                      </a:lnTo>
                      <a:lnTo>
                        <a:pt x="311" y="539"/>
                      </a:lnTo>
                      <a:lnTo>
                        <a:pt x="283" y="59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37" name="Freeform 170"/>
                <p:cNvSpPr>
                  <a:spLocks/>
                </p:cNvSpPr>
                <p:nvPr/>
              </p:nvSpPr>
              <p:spPr bwMode="auto">
                <a:xfrm>
                  <a:off x="6040438" y="4575175"/>
                  <a:ext cx="585787" cy="1260475"/>
                </a:xfrm>
                <a:custGeom>
                  <a:avLst/>
                  <a:gdLst>
                    <a:gd name="T0" fmla="*/ 90487 w 369"/>
                    <a:gd name="T1" fmla="*/ 1260475 h 794"/>
                    <a:gd name="T2" fmla="*/ 134937 w 369"/>
                    <a:gd name="T3" fmla="*/ 1169988 h 794"/>
                    <a:gd name="T4" fmla="*/ 90487 w 369"/>
                    <a:gd name="T5" fmla="*/ 1125538 h 794"/>
                    <a:gd name="T6" fmla="*/ 90487 w 369"/>
                    <a:gd name="T7" fmla="*/ 1035050 h 794"/>
                    <a:gd name="T8" fmla="*/ 134937 w 369"/>
                    <a:gd name="T9" fmla="*/ 900113 h 794"/>
                    <a:gd name="T10" fmla="*/ 90487 w 369"/>
                    <a:gd name="T11" fmla="*/ 811213 h 794"/>
                    <a:gd name="T12" fmla="*/ 90487 w 369"/>
                    <a:gd name="T13" fmla="*/ 539750 h 794"/>
                    <a:gd name="T14" fmla="*/ 0 w 369"/>
                    <a:gd name="T15" fmla="*/ 360363 h 794"/>
                    <a:gd name="T16" fmla="*/ 180975 w 369"/>
                    <a:gd name="T17" fmla="*/ 90488 h 794"/>
                    <a:gd name="T18" fmla="*/ 269875 w 369"/>
                    <a:gd name="T19" fmla="*/ 134938 h 794"/>
                    <a:gd name="T20" fmla="*/ 269875 w 369"/>
                    <a:gd name="T21" fmla="*/ 0 h 794"/>
                    <a:gd name="T22" fmla="*/ 360362 w 369"/>
                    <a:gd name="T23" fmla="*/ 46038 h 794"/>
                    <a:gd name="T24" fmla="*/ 404812 w 369"/>
                    <a:gd name="T25" fmla="*/ 90488 h 794"/>
                    <a:gd name="T26" fmla="*/ 450850 w 369"/>
                    <a:gd name="T27" fmla="*/ 90488 h 794"/>
                    <a:gd name="T28" fmla="*/ 495300 w 369"/>
                    <a:gd name="T29" fmla="*/ 134938 h 794"/>
                    <a:gd name="T30" fmla="*/ 539750 w 369"/>
                    <a:gd name="T31" fmla="*/ 134938 h 794"/>
                    <a:gd name="T32" fmla="*/ 585787 w 369"/>
                    <a:gd name="T33" fmla="*/ 225425 h 794"/>
                    <a:gd name="T34" fmla="*/ 539750 w 369"/>
                    <a:gd name="T35" fmla="*/ 315913 h 794"/>
                    <a:gd name="T36" fmla="*/ 539750 w 369"/>
                    <a:gd name="T37" fmla="*/ 450850 h 794"/>
                    <a:gd name="T38" fmla="*/ 495300 w 369"/>
                    <a:gd name="T39" fmla="*/ 539750 h 794"/>
                    <a:gd name="T40" fmla="*/ 539750 w 369"/>
                    <a:gd name="T41" fmla="*/ 585788 h 794"/>
                    <a:gd name="T42" fmla="*/ 495300 w 369"/>
                    <a:gd name="T43" fmla="*/ 630238 h 794"/>
                    <a:gd name="T44" fmla="*/ 539750 w 369"/>
                    <a:gd name="T45" fmla="*/ 720725 h 794"/>
                    <a:gd name="T46" fmla="*/ 360362 w 369"/>
                    <a:gd name="T47" fmla="*/ 946150 h 794"/>
                    <a:gd name="T48" fmla="*/ 404812 w 369"/>
                    <a:gd name="T49" fmla="*/ 1035050 h 794"/>
                    <a:gd name="T50" fmla="*/ 269875 w 369"/>
                    <a:gd name="T51" fmla="*/ 1216025 h 794"/>
                    <a:gd name="T52" fmla="*/ 90487 w 369"/>
                    <a:gd name="T53" fmla="*/ 1260475 h 794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369" h="794">
                      <a:moveTo>
                        <a:pt x="57" y="794"/>
                      </a:moveTo>
                      <a:lnTo>
                        <a:pt x="85" y="737"/>
                      </a:lnTo>
                      <a:lnTo>
                        <a:pt x="57" y="709"/>
                      </a:lnTo>
                      <a:lnTo>
                        <a:pt x="57" y="652"/>
                      </a:lnTo>
                      <a:lnTo>
                        <a:pt x="85" y="567"/>
                      </a:lnTo>
                      <a:lnTo>
                        <a:pt x="57" y="511"/>
                      </a:lnTo>
                      <a:lnTo>
                        <a:pt x="57" y="340"/>
                      </a:lnTo>
                      <a:lnTo>
                        <a:pt x="0" y="227"/>
                      </a:lnTo>
                      <a:lnTo>
                        <a:pt x="114" y="57"/>
                      </a:lnTo>
                      <a:lnTo>
                        <a:pt x="170" y="85"/>
                      </a:lnTo>
                      <a:lnTo>
                        <a:pt x="170" y="0"/>
                      </a:lnTo>
                      <a:lnTo>
                        <a:pt x="227" y="29"/>
                      </a:lnTo>
                      <a:lnTo>
                        <a:pt x="255" y="57"/>
                      </a:lnTo>
                      <a:lnTo>
                        <a:pt x="284" y="57"/>
                      </a:lnTo>
                      <a:lnTo>
                        <a:pt x="312" y="85"/>
                      </a:lnTo>
                      <a:lnTo>
                        <a:pt x="340" y="85"/>
                      </a:lnTo>
                      <a:lnTo>
                        <a:pt x="369" y="142"/>
                      </a:lnTo>
                      <a:lnTo>
                        <a:pt x="340" y="199"/>
                      </a:lnTo>
                      <a:lnTo>
                        <a:pt x="340" y="284"/>
                      </a:lnTo>
                      <a:lnTo>
                        <a:pt x="312" y="340"/>
                      </a:lnTo>
                      <a:lnTo>
                        <a:pt x="340" y="369"/>
                      </a:lnTo>
                      <a:lnTo>
                        <a:pt x="312" y="397"/>
                      </a:lnTo>
                      <a:lnTo>
                        <a:pt x="340" y="454"/>
                      </a:lnTo>
                      <a:lnTo>
                        <a:pt x="227" y="596"/>
                      </a:lnTo>
                      <a:lnTo>
                        <a:pt x="255" y="652"/>
                      </a:lnTo>
                      <a:lnTo>
                        <a:pt x="170" y="766"/>
                      </a:lnTo>
                      <a:lnTo>
                        <a:pt x="57" y="79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38" name="Freeform 171"/>
                <p:cNvSpPr>
                  <a:spLocks/>
                </p:cNvSpPr>
                <p:nvPr/>
              </p:nvSpPr>
              <p:spPr bwMode="auto">
                <a:xfrm>
                  <a:off x="7796213" y="5026025"/>
                  <a:ext cx="765175" cy="1035050"/>
                </a:xfrm>
                <a:custGeom>
                  <a:avLst/>
                  <a:gdLst>
                    <a:gd name="T0" fmla="*/ 360363 w 482"/>
                    <a:gd name="T1" fmla="*/ 0 h 652"/>
                    <a:gd name="T2" fmla="*/ 404813 w 482"/>
                    <a:gd name="T3" fmla="*/ 44450 h 652"/>
                    <a:gd name="T4" fmla="*/ 269875 w 482"/>
                    <a:gd name="T5" fmla="*/ 269875 h 652"/>
                    <a:gd name="T6" fmla="*/ 314325 w 482"/>
                    <a:gd name="T7" fmla="*/ 269875 h 652"/>
                    <a:gd name="T8" fmla="*/ 314325 w 482"/>
                    <a:gd name="T9" fmla="*/ 404813 h 652"/>
                    <a:gd name="T10" fmla="*/ 404813 w 482"/>
                    <a:gd name="T11" fmla="*/ 449263 h 652"/>
                    <a:gd name="T12" fmla="*/ 404813 w 482"/>
                    <a:gd name="T13" fmla="*/ 495300 h 652"/>
                    <a:gd name="T14" fmla="*/ 495300 w 482"/>
                    <a:gd name="T15" fmla="*/ 584200 h 652"/>
                    <a:gd name="T16" fmla="*/ 495300 w 482"/>
                    <a:gd name="T17" fmla="*/ 674688 h 652"/>
                    <a:gd name="T18" fmla="*/ 584200 w 482"/>
                    <a:gd name="T19" fmla="*/ 674688 h 652"/>
                    <a:gd name="T20" fmla="*/ 630238 w 482"/>
                    <a:gd name="T21" fmla="*/ 719138 h 652"/>
                    <a:gd name="T22" fmla="*/ 719138 w 482"/>
                    <a:gd name="T23" fmla="*/ 719138 h 652"/>
                    <a:gd name="T24" fmla="*/ 719138 w 482"/>
                    <a:gd name="T25" fmla="*/ 765175 h 652"/>
                    <a:gd name="T26" fmla="*/ 765175 w 482"/>
                    <a:gd name="T27" fmla="*/ 854075 h 652"/>
                    <a:gd name="T28" fmla="*/ 360363 w 482"/>
                    <a:gd name="T29" fmla="*/ 1035050 h 652"/>
                    <a:gd name="T30" fmla="*/ 314325 w 482"/>
                    <a:gd name="T31" fmla="*/ 944563 h 652"/>
                    <a:gd name="T32" fmla="*/ 179388 w 482"/>
                    <a:gd name="T33" fmla="*/ 854075 h 652"/>
                    <a:gd name="T34" fmla="*/ 225425 w 482"/>
                    <a:gd name="T35" fmla="*/ 674688 h 652"/>
                    <a:gd name="T36" fmla="*/ 179388 w 482"/>
                    <a:gd name="T37" fmla="*/ 630238 h 652"/>
                    <a:gd name="T38" fmla="*/ 90488 w 482"/>
                    <a:gd name="T39" fmla="*/ 630238 h 652"/>
                    <a:gd name="T40" fmla="*/ 44450 w 482"/>
                    <a:gd name="T41" fmla="*/ 539750 h 652"/>
                    <a:gd name="T42" fmla="*/ 0 w 482"/>
                    <a:gd name="T43" fmla="*/ 539750 h 652"/>
                    <a:gd name="T44" fmla="*/ 0 w 482"/>
                    <a:gd name="T45" fmla="*/ 449263 h 652"/>
                    <a:gd name="T46" fmla="*/ 44450 w 482"/>
                    <a:gd name="T47" fmla="*/ 360363 h 652"/>
                    <a:gd name="T48" fmla="*/ 90488 w 482"/>
                    <a:gd name="T49" fmla="*/ 179388 h 652"/>
                    <a:gd name="T50" fmla="*/ 360363 w 482"/>
                    <a:gd name="T51" fmla="*/ 0 h 652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482" h="652">
                      <a:moveTo>
                        <a:pt x="227" y="0"/>
                      </a:moveTo>
                      <a:lnTo>
                        <a:pt x="255" y="28"/>
                      </a:lnTo>
                      <a:lnTo>
                        <a:pt x="170" y="170"/>
                      </a:lnTo>
                      <a:lnTo>
                        <a:pt x="198" y="170"/>
                      </a:lnTo>
                      <a:lnTo>
                        <a:pt x="198" y="255"/>
                      </a:lnTo>
                      <a:lnTo>
                        <a:pt x="255" y="283"/>
                      </a:lnTo>
                      <a:lnTo>
                        <a:pt x="255" y="312"/>
                      </a:lnTo>
                      <a:lnTo>
                        <a:pt x="312" y="368"/>
                      </a:lnTo>
                      <a:lnTo>
                        <a:pt x="312" y="425"/>
                      </a:lnTo>
                      <a:lnTo>
                        <a:pt x="368" y="425"/>
                      </a:lnTo>
                      <a:lnTo>
                        <a:pt x="397" y="453"/>
                      </a:lnTo>
                      <a:lnTo>
                        <a:pt x="453" y="453"/>
                      </a:lnTo>
                      <a:lnTo>
                        <a:pt x="453" y="482"/>
                      </a:lnTo>
                      <a:lnTo>
                        <a:pt x="482" y="538"/>
                      </a:lnTo>
                      <a:lnTo>
                        <a:pt x="227" y="652"/>
                      </a:lnTo>
                      <a:lnTo>
                        <a:pt x="198" y="595"/>
                      </a:lnTo>
                      <a:lnTo>
                        <a:pt x="113" y="538"/>
                      </a:lnTo>
                      <a:lnTo>
                        <a:pt x="142" y="425"/>
                      </a:lnTo>
                      <a:lnTo>
                        <a:pt x="113" y="397"/>
                      </a:lnTo>
                      <a:lnTo>
                        <a:pt x="57" y="397"/>
                      </a:lnTo>
                      <a:lnTo>
                        <a:pt x="28" y="340"/>
                      </a:lnTo>
                      <a:lnTo>
                        <a:pt x="0" y="340"/>
                      </a:lnTo>
                      <a:lnTo>
                        <a:pt x="0" y="283"/>
                      </a:lnTo>
                      <a:lnTo>
                        <a:pt x="28" y="227"/>
                      </a:lnTo>
                      <a:lnTo>
                        <a:pt x="57" y="113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39" name="Freeform 172"/>
                <p:cNvSpPr>
                  <a:spLocks/>
                </p:cNvSpPr>
                <p:nvPr/>
              </p:nvSpPr>
              <p:spPr bwMode="auto">
                <a:xfrm>
                  <a:off x="9596438" y="5249863"/>
                  <a:ext cx="674687" cy="585787"/>
                </a:xfrm>
                <a:custGeom>
                  <a:avLst/>
                  <a:gdLst>
                    <a:gd name="T0" fmla="*/ 449262 w 425"/>
                    <a:gd name="T1" fmla="*/ 0 h 369"/>
                    <a:gd name="T2" fmla="*/ 360362 w 425"/>
                    <a:gd name="T3" fmla="*/ 46037 h 369"/>
                    <a:gd name="T4" fmla="*/ 225425 w 425"/>
                    <a:gd name="T5" fmla="*/ 0 h 369"/>
                    <a:gd name="T6" fmla="*/ 225425 w 425"/>
                    <a:gd name="T7" fmla="*/ 90487 h 369"/>
                    <a:gd name="T8" fmla="*/ 44450 w 425"/>
                    <a:gd name="T9" fmla="*/ 0 h 369"/>
                    <a:gd name="T10" fmla="*/ 0 w 425"/>
                    <a:gd name="T11" fmla="*/ 46037 h 369"/>
                    <a:gd name="T12" fmla="*/ 44450 w 425"/>
                    <a:gd name="T13" fmla="*/ 90487 h 369"/>
                    <a:gd name="T14" fmla="*/ 0 w 425"/>
                    <a:gd name="T15" fmla="*/ 225425 h 369"/>
                    <a:gd name="T16" fmla="*/ 134937 w 425"/>
                    <a:gd name="T17" fmla="*/ 315912 h 369"/>
                    <a:gd name="T18" fmla="*/ 90487 w 425"/>
                    <a:gd name="T19" fmla="*/ 450850 h 369"/>
                    <a:gd name="T20" fmla="*/ 179387 w 425"/>
                    <a:gd name="T21" fmla="*/ 585787 h 369"/>
                    <a:gd name="T22" fmla="*/ 225425 w 425"/>
                    <a:gd name="T23" fmla="*/ 450850 h 369"/>
                    <a:gd name="T24" fmla="*/ 360362 w 425"/>
                    <a:gd name="T25" fmla="*/ 360362 h 369"/>
                    <a:gd name="T26" fmla="*/ 674687 w 425"/>
                    <a:gd name="T27" fmla="*/ 315912 h 369"/>
                    <a:gd name="T28" fmla="*/ 674687 w 425"/>
                    <a:gd name="T29" fmla="*/ 136525 h 369"/>
                    <a:gd name="T30" fmla="*/ 584200 w 425"/>
                    <a:gd name="T31" fmla="*/ 46037 h 369"/>
                    <a:gd name="T32" fmla="*/ 539750 w 425"/>
                    <a:gd name="T33" fmla="*/ 136525 h 369"/>
                    <a:gd name="T34" fmla="*/ 449262 w 425"/>
                    <a:gd name="T35" fmla="*/ 46037 h 369"/>
                    <a:gd name="T36" fmla="*/ 449262 w 425"/>
                    <a:gd name="T37" fmla="*/ 0 h 369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425" h="369">
                      <a:moveTo>
                        <a:pt x="283" y="0"/>
                      </a:moveTo>
                      <a:lnTo>
                        <a:pt x="227" y="29"/>
                      </a:lnTo>
                      <a:lnTo>
                        <a:pt x="142" y="0"/>
                      </a:lnTo>
                      <a:lnTo>
                        <a:pt x="142" y="57"/>
                      </a:lnTo>
                      <a:lnTo>
                        <a:pt x="28" y="0"/>
                      </a:lnTo>
                      <a:lnTo>
                        <a:pt x="0" y="29"/>
                      </a:lnTo>
                      <a:lnTo>
                        <a:pt x="28" y="57"/>
                      </a:lnTo>
                      <a:lnTo>
                        <a:pt x="0" y="142"/>
                      </a:lnTo>
                      <a:lnTo>
                        <a:pt x="85" y="199"/>
                      </a:lnTo>
                      <a:lnTo>
                        <a:pt x="57" y="284"/>
                      </a:lnTo>
                      <a:lnTo>
                        <a:pt x="113" y="369"/>
                      </a:lnTo>
                      <a:lnTo>
                        <a:pt x="142" y="284"/>
                      </a:lnTo>
                      <a:lnTo>
                        <a:pt x="227" y="227"/>
                      </a:lnTo>
                      <a:lnTo>
                        <a:pt x="425" y="199"/>
                      </a:lnTo>
                      <a:lnTo>
                        <a:pt x="425" y="86"/>
                      </a:lnTo>
                      <a:lnTo>
                        <a:pt x="368" y="29"/>
                      </a:lnTo>
                      <a:lnTo>
                        <a:pt x="340" y="86"/>
                      </a:lnTo>
                      <a:lnTo>
                        <a:pt x="283" y="29"/>
                      </a:lnTo>
                      <a:lnTo>
                        <a:pt x="283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40" name="Freeform 173"/>
                <p:cNvSpPr>
                  <a:spLocks/>
                </p:cNvSpPr>
                <p:nvPr/>
              </p:nvSpPr>
              <p:spPr bwMode="auto">
                <a:xfrm>
                  <a:off x="9056688" y="5070475"/>
                  <a:ext cx="719137" cy="900113"/>
                </a:xfrm>
                <a:custGeom>
                  <a:avLst/>
                  <a:gdLst>
                    <a:gd name="T0" fmla="*/ 719137 w 453"/>
                    <a:gd name="T1" fmla="*/ 765175 h 567"/>
                    <a:gd name="T2" fmla="*/ 674687 w 453"/>
                    <a:gd name="T3" fmla="*/ 900113 h 567"/>
                    <a:gd name="T4" fmla="*/ 539750 w 453"/>
                    <a:gd name="T5" fmla="*/ 809625 h 567"/>
                    <a:gd name="T6" fmla="*/ 539750 w 453"/>
                    <a:gd name="T7" fmla="*/ 674688 h 567"/>
                    <a:gd name="T8" fmla="*/ 314325 w 453"/>
                    <a:gd name="T9" fmla="*/ 674688 h 567"/>
                    <a:gd name="T10" fmla="*/ 223837 w 453"/>
                    <a:gd name="T11" fmla="*/ 855663 h 567"/>
                    <a:gd name="T12" fmla="*/ 44450 w 453"/>
                    <a:gd name="T13" fmla="*/ 809625 h 567"/>
                    <a:gd name="T14" fmla="*/ 0 w 453"/>
                    <a:gd name="T15" fmla="*/ 720725 h 567"/>
                    <a:gd name="T16" fmla="*/ 179387 w 453"/>
                    <a:gd name="T17" fmla="*/ 539750 h 567"/>
                    <a:gd name="T18" fmla="*/ 179387 w 453"/>
                    <a:gd name="T19" fmla="*/ 450850 h 567"/>
                    <a:gd name="T20" fmla="*/ 269875 w 453"/>
                    <a:gd name="T21" fmla="*/ 360363 h 567"/>
                    <a:gd name="T22" fmla="*/ 404812 w 453"/>
                    <a:gd name="T23" fmla="*/ 404813 h 567"/>
                    <a:gd name="T24" fmla="*/ 358775 w 453"/>
                    <a:gd name="T25" fmla="*/ 315913 h 567"/>
                    <a:gd name="T26" fmla="*/ 269875 w 453"/>
                    <a:gd name="T27" fmla="*/ 269875 h 567"/>
                    <a:gd name="T28" fmla="*/ 269875 w 453"/>
                    <a:gd name="T29" fmla="*/ 179388 h 567"/>
                    <a:gd name="T30" fmla="*/ 179387 w 453"/>
                    <a:gd name="T31" fmla="*/ 90488 h 567"/>
                    <a:gd name="T32" fmla="*/ 134937 w 453"/>
                    <a:gd name="T33" fmla="*/ 0 h 567"/>
                    <a:gd name="T34" fmla="*/ 404812 w 453"/>
                    <a:gd name="T35" fmla="*/ 134938 h 567"/>
                    <a:gd name="T36" fmla="*/ 449262 w 453"/>
                    <a:gd name="T37" fmla="*/ 134938 h 567"/>
                    <a:gd name="T38" fmla="*/ 539750 w 453"/>
                    <a:gd name="T39" fmla="*/ 225425 h 567"/>
                    <a:gd name="T40" fmla="*/ 584200 w 453"/>
                    <a:gd name="T41" fmla="*/ 269875 h 567"/>
                    <a:gd name="T42" fmla="*/ 539750 w 453"/>
                    <a:gd name="T43" fmla="*/ 404813 h 567"/>
                    <a:gd name="T44" fmla="*/ 674687 w 453"/>
                    <a:gd name="T45" fmla="*/ 495300 h 567"/>
                    <a:gd name="T46" fmla="*/ 630237 w 453"/>
                    <a:gd name="T47" fmla="*/ 630238 h 567"/>
                    <a:gd name="T48" fmla="*/ 719137 w 453"/>
                    <a:gd name="T49" fmla="*/ 765175 h 567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453" h="567">
                      <a:moveTo>
                        <a:pt x="453" y="482"/>
                      </a:moveTo>
                      <a:lnTo>
                        <a:pt x="425" y="567"/>
                      </a:lnTo>
                      <a:lnTo>
                        <a:pt x="340" y="510"/>
                      </a:lnTo>
                      <a:lnTo>
                        <a:pt x="340" y="425"/>
                      </a:lnTo>
                      <a:lnTo>
                        <a:pt x="198" y="425"/>
                      </a:lnTo>
                      <a:lnTo>
                        <a:pt x="141" y="539"/>
                      </a:lnTo>
                      <a:lnTo>
                        <a:pt x="28" y="510"/>
                      </a:lnTo>
                      <a:lnTo>
                        <a:pt x="0" y="454"/>
                      </a:lnTo>
                      <a:lnTo>
                        <a:pt x="113" y="340"/>
                      </a:lnTo>
                      <a:lnTo>
                        <a:pt x="113" y="284"/>
                      </a:lnTo>
                      <a:lnTo>
                        <a:pt x="170" y="227"/>
                      </a:lnTo>
                      <a:lnTo>
                        <a:pt x="255" y="255"/>
                      </a:lnTo>
                      <a:lnTo>
                        <a:pt x="226" y="199"/>
                      </a:lnTo>
                      <a:lnTo>
                        <a:pt x="170" y="170"/>
                      </a:lnTo>
                      <a:lnTo>
                        <a:pt x="170" y="113"/>
                      </a:lnTo>
                      <a:lnTo>
                        <a:pt x="113" y="57"/>
                      </a:lnTo>
                      <a:lnTo>
                        <a:pt x="85" y="0"/>
                      </a:lnTo>
                      <a:lnTo>
                        <a:pt x="255" y="85"/>
                      </a:lnTo>
                      <a:lnTo>
                        <a:pt x="283" y="85"/>
                      </a:lnTo>
                      <a:lnTo>
                        <a:pt x="340" y="142"/>
                      </a:lnTo>
                      <a:lnTo>
                        <a:pt x="368" y="170"/>
                      </a:lnTo>
                      <a:lnTo>
                        <a:pt x="340" y="255"/>
                      </a:lnTo>
                      <a:lnTo>
                        <a:pt x="425" y="312"/>
                      </a:lnTo>
                      <a:lnTo>
                        <a:pt x="397" y="397"/>
                      </a:lnTo>
                      <a:lnTo>
                        <a:pt x="453" y="482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41" name="Freeform 174"/>
                <p:cNvSpPr>
                  <a:spLocks/>
                </p:cNvSpPr>
                <p:nvPr/>
              </p:nvSpPr>
              <p:spPr bwMode="auto">
                <a:xfrm>
                  <a:off x="8335963" y="4845050"/>
                  <a:ext cx="539750" cy="855663"/>
                </a:xfrm>
                <a:custGeom>
                  <a:avLst/>
                  <a:gdLst>
                    <a:gd name="T0" fmla="*/ 179388 w 340"/>
                    <a:gd name="T1" fmla="*/ 0 h 539"/>
                    <a:gd name="T2" fmla="*/ 44450 w 340"/>
                    <a:gd name="T3" fmla="*/ 225425 h 539"/>
                    <a:gd name="T4" fmla="*/ 0 w 340"/>
                    <a:gd name="T5" fmla="*/ 360363 h 539"/>
                    <a:gd name="T6" fmla="*/ 134938 w 340"/>
                    <a:gd name="T7" fmla="*/ 495300 h 539"/>
                    <a:gd name="T8" fmla="*/ 269875 w 340"/>
                    <a:gd name="T9" fmla="*/ 855663 h 539"/>
                    <a:gd name="T10" fmla="*/ 314325 w 340"/>
                    <a:gd name="T11" fmla="*/ 811213 h 539"/>
                    <a:gd name="T12" fmla="*/ 450850 w 340"/>
                    <a:gd name="T13" fmla="*/ 855663 h 539"/>
                    <a:gd name="T14" fmla="*/ 450850 w 340"/>
                    <a:gd name="T15" fmla="*/ 765175 h 539"/>
                    <a:gd name="T16" fmla="*/ 539750 w 340"/>
                    <a:gd name="T17" fmla="*/ 676275 h 539"/>
                    <a:gd name="T18" fmla="*/ 450850 w 340"/>
                    <a:gd name="T19" fmla="*/ 585788 h 539"/>
                    <a:gd name="T20" fmla="*/ 495300 w 340"/>
                    <a:gd name="T21" fmla="*/ 495300 h 539"/>
                    <a:gd name="T22" fmla="*/ 404813 w 340"/>
                    <a:gd name="T23" fmla="*/ 404813 h 539"/>
                    <a:gd name="T24" fmla="*/ 404813 w 340"/>
                    <a:gd name="T25" fmla="*/ 360363 h 539"/>
                    <a:gd name="T26" fmla="*/ 314325 w 340"/>
                    <a:gd name="T27" fmla="*/ 225425 h 539"/>
                    <a:gd name="T28" fmla="*/ 225425 w 340"/>
                    <a:gd name="T29" fmla="*/ 180975 h 539"/>
                    <a:gd name="T30" fmla="*/ 314325 w 340"/>
                    <a:gd name="T31" fmla="*/ 134938 h 539"/>
                    <a:gd name="T32" fmla="*/ 179388 w 340"/>
                    <a:gd name="T33" fmla="*/ 0 h 53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40" h="539">
                      <a:moveTo>
                        <a:pt x="113" y="0"/>
                      </a:moveTo>
                      <a:lnTo>
                        <a:pt x="28" y="142"/>
                      </a:lnTo>
                      <a:lnTo>
                        <a:pt x="0" y="227"/>
                      </a:lnTo>
                      <a:lnTo>
                        <a:pt x="85" y="312"/>
                      </a:lnTo>
                      <a:lnTo>
                        <a:pt x="170" y="539"/>
                      </a:lnTo>
                      <a:lnTo>
                        <a:pt x="198" y="511"/>
                      </a:lnTo>
                      <a:lnTo>
                        <a:pt x="284" y="539"/>
                      </a:lnTo>
                      <a:lnTo>
                        <a:pt x="284" y="482"/>
                      </a:lnTo>
                      <a:lnTo>
                        <a:pt x="340" y="426"/>
                      </a:lnTo>
                      <a:lnTo>
                        <a:pt x="284" y="369"/>
                      </a:lnTo>
                      <a:lnTo>
                        <a:pt x="312" y="312"/>
                      </a:lnTo>
                      <a:lnTo>
                        <a:pt x="255" y="255"/>
                      </a:lnTo>
                      <a:lnTo>
                        <a:pt x="255" y="227"/>
                      </a:lnTo>
                      <a:lnTo>
                        <a:pt x="198" y="142"/>
                      </a:lnTo>
                      <a:lnTo>
                        <a:pt x="142" y="114"/>
                      </a:lnTo>
                      <a:lnTo>
                        <a:pt x="198" y="85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42" name="Freeform 175"/>
                <p:cNvSpPr>
                  <a:spLocks/>
                </p:cNvSpPr>
                <p:nvPr/>
              </p:nvSpPr>
              <p:spPr bwMode="auto">
                <a:xfrm>
                  <a:off x="8696325" y="3810000"/>
                  <a:ext cx="269875" cy="541338"/>
                </a:xfrm>
                <a:custGeom>
                  <a:avLst/>
                  <a:gdLst>
                    <a:gd name="T0" fmla="*/ 0 w 170"/>
                    <a:gd name="T1" fmla="*/ 450850 h 341"/>
                    <a:gd name="T2" fmla="*/ 44450 w 170"/>
                    <a:gd name="T3" fmla="*/ 360363 h 341"/>
                    <a:gd name="T4" fmla="*/ 90488 w 170"/>
                    <a:gd name="T5" fmla="*/ 0 h 341"/>
                    <a:gd name="T6" fmla="*/ 269875 w 170"/>
                    <a:gd name="T7" fmla="*/ 46038 h 341"/>
                    <a:gd name="T8" fmla="*/ 269875 w 170"/>
                    <a:gd name="T9" fmla="*/ 180975 h 341"/>
                    <a:gd name="T10" fmla="*/ 179388 w 170"/>
                    <a:gd name="T11" fmla="*/ 225425 h 341"/>
                    <a:gd name="T12" fmla="*/ 269875 w 170"/>
                    <a:gd name="T13" fmla="*/ 315913 h 341"/>
                    <a:gd name="T14" fmla="*/ 179388 w 170"/>
                    <a:gd name="T15" fmla="*/ 404813 h 341"/>
                    <a:gd name="T16" fmla="*/ 225425 w 170"/>
                    <a:gd name="T17" fmla="*/ 495300 h 341"/>
                    <a:gd name="T18" fmla="*/ 179388 w 170"/>
                    <a:gd name="T19" fmla="*/ 541338 h 341"/>
                    <a:gd name="T20" fmla="*/ 90488 w 170"/>
                    <a:gd name="T21" fmla="*/ 450850 h 341"/>
                    <a:gd name="T22" fmla="*/ 44450 w 170"/>
                    <a:gd name="T23" fmla="*/ 495300 h 341"/>
                    <a:gd name="T24" fmla="*/ 0 w 170"/>
                    <a:gd name="T25" fmla="*/ 450850 h 341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170" h="341">
                      <a:moveTo>
                        <a:pt x="0" y="284"/>
                      </a:moveTo>
                      <a:lnTo>
                        <a:pt x="28" y="227"/>
                      </a:lnTo>
                      <a:lnTo>
                        <a:pt x="57" y="0"/>
                      </a:lnTo>
                      <a:lnTo>
                        <a:pt x="170" y="29"/>
                      </a:lnTo>
                      <a:lnTo>
                        <a:pt x="170" y="114"/>
                      </a:lnTo>
                      <a:lnTo>
                        <a:pt x="113" y="142"/>
                      </a:lnTo>
                      <a:lnTo>
                        <a:pt x="170" y="199"/>
                      </a:lnTo>
                      <a:lnTo>
                        <a:pt x="113" y="255"/>
                      </a:lnTo>
                      <a:lnTo>
                        <a:pt x="142" y="312"/>
                      </a:lnTo>
                      <a:lnTo>
                        <a:pt x="113" y="341"/>
                      </a:lnTo>
                      <a:lnTo>
                        <a:pt x="57" y="284"/>
                      </a:lnTo>
                      <a:lnTo>
                        <a:pt x="28" y="312"/>
                      </a:lnTo>
                      <a:lnTo>
                        <a:pt x="0" y="28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43" name="Freeform 176"/>
                <p:cNvSpPr>
                  <a:spLocks/>
                </p:cNvSpPr>
                <p:nvPr/>
              </p:nvSpPr>
              <p:spPr bwMode="auto">
                <a:xfrm>
                  <a:off x="8875713" y="3856038"/>
                  <a:ext cx="404812" cy="630237"/>
                </a:xfrm>
                <a:custGeom>
                  <a:avLst/>
                  <a:gdLst>
                    <a:gd name="T0" fmla="*/ 90487 w 255"/>
                    <a:gd name="T1" fmla="*/ 0 h 397"/>
                    <a:gd name="T2" fmla="*/ 269875 w 255"/>
                    <a:gd name="T3" fmla="*/ 0 h 397"/>
                    <a:gd name="T4" fmla="*/ 225425 w 255"/>
                    <a:gd name="T5" fmla="*/ 134937 h 397"/>
                    <a:gd name="T6" fmla="*/ 404812 w 255"/>
                    <a:gd name="T7" fmla="*/ 314325 h 397"/>
                    <a:gd name="T8" fmla="*/ 404812 w 255"/>
                    <a:gd name="T9" fmla="*/ 495300 h 397"/>
                    <a:gd name="T10" fmla="*/ 225425 w 255"/>
                    <a:gd name="T11" fmla="*/ 630237 h 397"/>
                    <a:gd name="T12" fmla="*/ 225425 w 255"/>
                    <a:gd name="T13" fmla="*/ 584200 h 397"/>
                    <a:gd name="T14" fmla="*/ 180975 w 255"/>
                    <a:gd name="T15" fmla="*/ 630237 h 397"/>
                    <a:gd name="T16" fmla="*/ 90487 w 255"/>
                    <a:gd name="T17" fmla="*/ 630237 h 397"/>
                    <a:gd name="T18" fmla="*/ 46037 w 255"/>
                    <a:gd name="T19" fmla="*/ 495300 h 397"/>
                    <a:gd name="T20" fmla="*/ 0 w 255"/>
                    <a:gd name="T21" fmla="*/ 495300 h 397"/>
                    <a:gd name="T22" fmla="*/ 46037 w 255"/>
                    <a:gd name="T23" fmla="*/ 449262 h 397"/>
                    <a:gd name="T24" fmla="*/ 0 w 255"/>
                    <a:gd name="T25" fmla="*/ 358775 h 397"/>
                    <a:gd name="T26" fmla="*/ 90487 w 255"/>
                    <a:gd name="T27" fmla="*/ 269875 h 397"/>
                    <a:gd name="T28" fmla="*/ 0 w 255"/>
                    <a:gd name="T29" fmla="*/ 179387 h 397"/>
                    <a:gd name="T30" fmla="*/ 90487 w 255"/>
                    <a:gd name="T31" fmla="*/ 134937 h 397"/>
                    <a:gd name="T32" fmla="*/ 90487 w 255"/>
                    <a:gd name="T33" fmla="*/ 44450 h 397"/>
                    <a:gd name="T34" fmla="*/ 90487 w 255"/>
                    <a:gd name="T35" fmla="*/ 0 h 39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255" h="397">
                      <a:moveTo>
                        <a:pt x="57" y="0"/>
                      </a:moveTo>
                      <a:lnTo>
                        <a:pt x="170" y="0"/>
                      </a:lnTo>
                      <a:lnTo>
                        <a:pt x="142" y="85"/>
                      </a:lnTo>
                      <a:lnTo>
                        <a:pt x="255" y="198"/>
                      </a:lnTo>
                      <a:lnTo>
                        <a:pt x="255" y="312"/>
                      </a:lnTo>
                      <a:lnTo>
                        <a:pt x="142" y="397"/>
                      </a:lnTo>
                      <a:lnTo>
                        <a:pt x="142" y="368"/>
                      </a:lnTo>
                      <a:lnTo>
                        <a:pt x="114" y="397"/>
                      </a:lnTo>
                      <a:lnTo>
                        <a:pt x="57" y="397"/>
                      </a:lnTo>
                      <a:lnTo>
                        <a:pt x="29" y="312"/>
                      </a:lnTo>
                      <a:lnTo>
                        <a:pt x="0" y="312"/>
                      </a:lnTo>
                      <a:lnTo>
                        <a:pt x="29" y="283"/>
                      </a:lnTo>
                      <a:lnTo>
                        <a:pt x="0" y="226"/>
                      </a:lnTo>
                      <a:lnTo>
                        <a:pt x="57" y="170"/>
                      </a:lnTo>
                      <a:lnTo>
                        <a:pt x="0" y="113"/>
                      </a:lnTo>
                      <a:lnTo>
                        <a:pt x="57" y="85"/>
                      </a:lnTo>
                      <a:lnTo>
                        <a:pt x="57" y="28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44" name="Freeform 177"/>
                <p:cNvSpPr>
                  <a:spLocks/>
                </p:cNvSpPr>
                <p:nvPr/>
              </p:nvSpPr>
              <p:spPr bwMode="auto">
                <a:xfrm>
                  <a:off x="9280525" y="3810000"/>
                  <a:ext cx="720725" cy="765175"/>
                </a:xfrm>
                <a:custGeom>
                  <a:avLst/>
                  <a:gdLst>
                    <a:gd name="T0" fmla="*/ 720725 w 454"/>
                    <a:gd name="T1" fmla="*/ 720725 h 482"/>
                    <a:gd name="T2" fmla="*/ 630238 w 454"/>
                    <a:gd name="T3" fmla="*/ 765175 h 482"/>
                    <a:gd name="T4" fmla="*/ 541338 w 454"/>
                    <a:gd name="T5" fmla="*/ 720725 h 482"/>
                    <a:gd name="T6" fmla="*/ 541338 w 454"/>
                    <a:gd name="T7" fmla="*/ 676275 h 482"/>
                    <a:gd name="T8" fmla="*/ 495300 w 454"/>
                    <a:gd name="T9" fmla="*/ 585788 h 482"/>
                    <a:gd name="T10" fmla="*/ 406400 w 454"/>
                    <a:gd name="T11" fmla="*/ 630238 h 482"/>
                    <a:gd name="T12" fmla="*/ 225425 w 454"/>
                    <a:gd name="T13" fmla="*/ 495300 h 482"/>
                    <a:gd name="T14" fmla="*/ 46038 w 454"/>
                    <a:gd name="T15" fmla="*/ 495300 h 482"/>
                    <a:gd name="T16" fmla="*/ 0 w 454"/>
                    <a:gd name="T17" fmla="*/ 541338 h 482"/>
                    <a:gd name="T18" fmla="*/ 0 w 454"/>
                    <a:gd name="T19" fmla="*/ 360363 h 482"/>
                    <a:gd name="T20" fmla="*/ 90488 w 454"/>
                    <a:gd name="T21" fmla="*/ 315913 h 482"/>
                    <a:gd name="T22" fmla="*/ 134938 w 454"/>
                    <a:gd name="T23" fmla="*/ 225425 h 482"/>
                    <a:gd name="T24" fmla="*/ 180975 w 454"/>
                    <a:gd name="T25" fmla="*/ 269875 h 482"/>
                    <a:gd name="T26" fmla="*/ 225425 w 454"/>
                    <a:gd name="T27" fmla="*/ 180975 h 482"/>
                    <a:gd name="T28" fmla="*/ 269875 w 454"/>
                    <a:gd name="T29" fmla="*/ 134938 h 482"/>
                    <a:gd name="T30" fmla="*/ 225425 w 454"/>
                    <a:gd name="T31" fmla="*/ 46038 h 482"/>
                    <a:gd name="T32" fmla="*/ 269875 w 454"/>
                    <a:gd name="T33" fmla="*/ 0 h 482"/>
                    <a:gd name="T34" fmla="*/ 406400 w 454"/>
                    <a:gd name="T35" fmla="*/ 0 h 482"/>
                    <a:gd name="T36" fmla="*/ 541338 w 454"/>
                    <a:gd name="T37" fmla="*/ 90488 h 482"/>
                    <a:gd name="T38" fmla="*/ 630238 w 454"/>
                    <a:gd name="T39" fmla="*/ 90488 h 482"/>
                    <a:gd name="T40" fmla="*/ 541338 w 454"/>
                    <a:gd name="T41" fmla="*/ 315913 h 482"/>
                    <a:gd name="T42" fmla="*/ 720725 w 454"/>
                    <a:gd name="T43" fmla="*/ 720725 h 482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454" h="482">
                      <a:moveTo>
                        <a:pt x="454" y="454"/>
                      </a:moveTo>
                      <a:lnTo>
                        <a:pt x="397" y="482"/>
                      </a:lnTo>
                      <a:lnTo>
                        <a:pt x="341" y="454"/>
                      </a:lnTo>
                      <a:lnTo>
                        <a:pt x="341" y="426"/>
                      </a:lnTo>
                      <a:lnTo>
                        <a:pt x="312" y="369"/>
                      </a:lnTo>
                      <a:lnTo>
                        <a:pt x="256" y="397"/>
                      </a:lnTo>
                      <a:lnTo>
                        <a:pt x="142" y="312"/>
                      </a:lnTo>
                      <a:lnTo>
                        <a:pt x="29" y="312"/>
                      </a:lnTo>
                      <a:lnTo>
                        <a:pt x="0" y="341"/>
                      </a:lnTo>
                      <a:lnTo>
                        <a:pt x="0" y="227"/>
                      </a:lnTo>
                      <a:lnTo>
                        <a:pt x="57" y="199"/>
                      </a:lnTo>
                      <a:lnTo>
                        <a:pt x="85" y="142"/>
                      </a:lnTo>
                      <a:lnTo>
                        <a:pt x="114" y="170"/>
                      </a:lnTo>
                      <a:lnTo>
                        <a:pt x="142" y="114"/>
                      </a:lnTo>
                      <a:lnTo>
                        <a:pt x="170" y="85"/>
                      </a:lnTo>
                      <a:lnTo>
                        <a:pt x="142" y="29"/>
                      </a:lnTo>
                      <a:lnTo>
                        <a:pt x="170" y="0"/>
                      </a:lnTo>
                      <a:lnTo>
                        <a:pt x="256" y="0"/>
                      </a:lnTo>
                      <a:lnTo>
                        <a:pt x="341" y="57"/>
                      </a:lnTo>
                      <a:lnTo>
                        <a:pt x="397" y="57"/>
                      </a:lnTo>
                      <a:lnTo>
                        <a:pt x="341" y="199"/>
                      </a:lnTo>
                      <a:lnTo>
                        <a:pt x="454" y="45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45" name="Freeform 178"/>
                <p:cNvSpPr>
                  <a:spLocks/>
                </p:cNvSpPr>
                <p:nvPr/>
              </p:nvSpPr>
              <p:spPr bwMode="auto">
                <a:xfrm>
                  <a:off x="9145588" y="4530725"/>
                  <a:ext cx="990600" cy="809625"/>
                </a:xfrm>
                <a:custGeom>
                  <a:avLst/>
                  <a:gdLst>
                    <a:gd name="T0" fmla="*/ 855663 w 624"/>
                    <a:gd name="T1" fmla="*/ 0 h 510"/>
                    <a:gd name="T2" fmla="*/ 990600 w 624"/>
                    <a:gd name="T3" fmla="*/ 630238 h 510"/>
                    <a:gd name="T4" fmla="*/ 900113 w 624"/>
                    <a:gd name="T5" fmla="*/ 674688 h 510"/>
                    <a:gd name="T6" fmla="*/ 900113 w 624"/>
                    <a:gd name="T7" fmla="*/ 719138 h 510"/>
                    <a:gd name="T8" fmla="*/ 811213 w 624"/>
                    <a:gd name="T9" fmla="*/ 765175 h 510"/>
                    <a:gd name="T10" fmla="*/ 676275 w 624"/>
                    <a:gd name="T11" fmla="*/ 719138 h 510"/>
                    <a:gd name="T12" fmla="*/ 676275 w 624"/>
                    <a:gd name="T13" fmla="*/ 809625 h 510"/>
                    <a:gd name="T14" fmla="*/ 495300 w 624"/>
                    <a:gd name="T15" fmla="*/ 719138 h 510"/>
                    <a:gd name="T16" fmla="*/ 450850 w 624"/>
                    <a:gd name="T17" fmla="*/ 765175 h 510"/>
                    <a:gd name="T18" fmla="*/ 360363 w 624"/>
                    <a:gd name="T19" fmla="*/ 674688 h 510"/>
                    <a:gd name="T20" fmla="*/ 315913 w 624"/>
                    <a:gd name="T21" fmla="*/ 674688 h 510"/>
                    <a:gd name="T22" fmla="*/ 46038 w 624"/>
                    <a:gd name="T23" fmla="*/ 539750 h 510"/>
                    <a:gd name="T24" fmla="*/ 0 w 624"/>
                    <a:gd name="T25" fmla="*/ 314325 h 510"/>
                    <a:gd name="T26" fmla="*/ 46038 w 624"/>
                    <a:gd name="T27" fmla="*/ 314325 h 510"/>
                    <a:gd name="T28" fmla="*/ 134938 w 624"/>
                    <a:gd name="T29" fmla="*/ 225425 h 510"/>
                    <a:gd name="T30" fmla="*/ 315913 w 624"/>
                    <a:gd name="T31" fmla="*/ 269875 h 510"/>
                    <a:gd name="T32" fmla="*/ 404813 w 624"/>
                    <a:gd name="T33" fmla="*/ 225425 h 510"/>
                    <a:gd name="T34" fmla="*/ 450850 w 624"/>
                    <a:gd name="T35" fmla="*/ 269875 h 510"/>
                    <a:gd name="T36" fmla="*/ 541338 w 624"/>
                    <a:gd name="T37" fmla="*/ 269875 h 510"/>
                    <a:gd name="T38" fmla="*/ 630238 w 624"/>
                    <a:gd name="T39" fmla="*/ 179388 h 510"/>
                    <a:gd name="T40" fmla="*/ 585788 w 624"/>
                    <a:gd name="T41" fmla="*/ 134938 h 510"/>
                    <a:gd name="T42" fmla="*/ 765175 w 624"/>
                    <a:gd name="T43" fmla="*/ 44450 h 510"/>
                    <a:gd name="T44" fmla="*/ 855663 w 624"/>
                    <a:gd name="T45" fmla="*/ 0 h 510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624" h="510">
                      <a:moveTo>
                        <a:pt x="539" y="0"/>
                      </a:moveTo>
                      <a:lnTo>
                        <a:pt x="624" y="397"/>
                      </a:lnTo>
                      <a:lnTo>
                        <a:pt x="567" y="425"/>
                      </a:lnTo>
                      <a:lnTo>
                        <a:pt x="567" y="453"/>
                      </a:lnTo>
                      <a:lnTo>
                        <a:pt x="511" y="482"/>
                      </a:lnTo>
                      <a:lnTo>
                        <a:pt x="426" y="453"/>
                      </a:lnTo>
                      <a:lnTo>
                        <a:pt x="426" y="510"/>
                      </a:lnTo>
                      <a:lnTo>
                        <a:pt x="312" y="453"/>
                      </a:lnTo>
                      <a:lnTo>
                        <a:pt x="284" y="482"/>
                      </a:lnTo>
                      <a:lnTo>
                        <a:pt x="227" y="425"/>
                      </a:lnTo>
                      <a:lnTo>
                        <a:pt x="199" y="425"/>
                      </a:lnTo>
                      <a:lnTo>
                        <a:pt x="29" y="340"/>
                      </a:lnTo>
                      <a:lnTo>
                        <a:pt x="0" y="198"/>
                      </a:lnTo>
                      <a:lnTo>
                        <a:pt x="29" y="198"/>
                      </a:lnTo>
                      <a:lnTo>
                        <a:pt x="85" y="142"/>
                      </a:lnTo>
                      <a:lnTo>
                        <a:pt x="199" y="170"/>
                      </a:lnTo>
                      <a:lnTo>
                        <a:pt x="255" y="142"/>
                      </a:lnTo>
                      <a:lnTo>
                        <a:pt x="284" y="170"/>
                      </a:lnTo>
                      <a:lnTo>
                        <a:pt x="341" y="170"/>
                      </a:lnTo>
                      <a:lnTo>
                        <a:pt x="397" y="113"/>
                      </a:lnTo>
                      <a:lnTo>
                        <a:pt x="369" y="85"/>
                      </a:lnTo>
                      <a:lnTo>
                        <a:pt x="482" y="28"/>
                      </a:lnTo>
                      <a:lnTo>
                        <a:pt x="539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46" name="Freeform 179"/>
                <p:cNvSpPr>
                  <a:spLocks/>
                </p:cNvSpPr>
                <p:nvPr/>
              </p:nvSpPr>
              <p:spPr bwMode="auto">
                <a:xfrm>
                  <a:off x="9056688" y="4305300"/>
                  <a:ext cx="854075" cy="495300"/>
                </a:xfrm>
                <a:custGeom>
                  <a:avLst/>
                  <a:gdLst>
                    <a:gd name="T0" fmla="*/ 223838 w 538"/>
                    <a:gd name="T1" fmla="*/ 450850 h 312"/>
                    <a:gd name="T2" fmla="*/ 134938 w 538"/>
                    <a:gd name="T3" fmla="*/ 315913 h 312"/>
                    <a:gd name="T4" fmla="*/ 0 w 538"/>
                    <a:gd name="T5" fmla="*/ 225425 h 312"/>
                    <a:gd name="T6" fmla="*/ 0 w 538"/>
                    <a:gd name="T7" fmla="*/ 180975 h 312"/>
                    <a:gd name="T8" fmla="*/ 44450 w 538"/>
                    <a:gd name="T9" fmla="*/ 134938 h 312"/>
                    <a:gd name="T10" fmla="*/ 44450 w 538"/>
                    <a:gd name="T11" fmla="*/ 180975 h 312"/>
                    <a:gd name="T12" fmla="*/ 223838 w 538"/>
                    <a:gd name="T13" fmla="*/ 46038 h 312"/>
                    <a:gd name="T14" fmla="*/ 269875 w 538"/>
                    <a:gd name="T15" fmla="*/ 0 h 312"/>
                    <a:gd name="T16" fmla="*/ 449263 w 538"/>
                    <a:gd name="T17" fmla="*/ 0 h 312"/>
                    <a:gd name="T18" fmla="*/ 630238 w 538"/>
                    <a:gd name="T19" fmla="*/ 134938 h 312"/>
                    <a:gd name="T20" fmla="*/ 719138 w 538"/>
                    <a:gd name="T21" fmla="*/ 90488 h 312"/>
                    <a:gd name="T22" fmla="*/ 765175 w 538"/>
                    <a:gd name="T23" fmla="*/ 180975 h 312"/>
                    <a:gd name="T24" fmla="*/ 765175 w 538"/>
                    <a:gd name="T25" fmla="*/ 225425 h 312"/>
                    <a:gd name="T26" fmla="*/ 854075 w 538"/>
                    <a:gd name="T27" fmla="*/ 269875 h 312"/>
                    <a:gd name="T28" fmla="*/ 674688 w 538"/>
                    <a:gd name="T29" fmla="*/ 360363 h 312"/>
                    <a:gd name="T30" fmla="*/ 719138 w 538"/>
                    <a:gd name="T31" fmla="*/ 404813 h 312"/>
                    <a:gd name="T32" fmla="*/ 630238 w 538"/>
                    <a:gd name="T33" fmla="*/ 495300 h 312"/>
                    <a:gd name="T34" fmla="*/ 539750 w 538"/>
                    <a:gd name="T35" fmla="*/ 495300 h 312"/>
                    <a:gd name="T36" fmla="*/ 493713 w 538"/>
                    <a:gd name="T37" fmla="*/ 450850 h 312"/>
                    <a:gd name="T38" fmla="*/ 404813 w 538"/>
                    <a:gd name="T39" fmla="*/ 495300 h 312"/>
                    <a:gd name="T40" fmla="*/ 223838 w 538"/>
                    <a:gd name="T41" fmla="*/ 450850 h 312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538" h="312">
                      <a:moveTo>
                        <a:pt x="141" y="284"/>
                      </a:moveTo>
                      <a:lnTo>
                        <a:pt x="85" y="199"/>
                      </a:lnTo>
                      <a:lnTo>
                        <a:pt x="0" y="142"/>
                      </a:lnTo>
                      <a:lnTo>
                        <a:pt x="0" y="114"/>
                      </a:lnTo>
                      <a:lnTo>
                        <a:pt x="28" y="85"/>
                      </a:lnTo>
                      <a:lnTo>
                        <a:pt x="28" y="114"/>
                      </a:lnTo>
                      <a:lnTo>
                        <a:pt x="141" y="29"/>
                      </a:lnTo>
                      <a:lnTo>
                        <a:pt x="170" y="0"/>
                      </a:lnTo>
                      <a:lnTo>
                        <a:pt x="283" y="0"/>
                      </a:lnTo>
                      <a:lnTo>
                        <a:pt x="397" y="85"/>
                      </a:lnTo>
                      <a:lnTo>
                        <a:pt x="453" y="57"/>
                      </a:lnTo>
                      <a:lnTo>
                        <a:pt x="482" y="114"/>
                      </a:lnTo>
                      <a:lnTo>
                        <a:pt x="482" y="142"/>
                      </a:lnTo>
                      <a:lnTo>
                        <a:pt x="538" y="170"/>
                      </a:lnTo>
                      <a:lnTo>
                        <a:pt x="425" y="227"/>
                      </a:lnTo>
                      <a:lnTo>
                        <a:pt x="453" y="255"/>
                      </a:lnTo>
                      <a:lnTo>
                        <a:pt x="397" y="312"/>
                      </a:lnTo>
                      <a:lnTo>
                        <a:pt x="340" y="312"/>
                      </a:lnTo>
                      <a:lnTo>
                        <a:pt x="311" y="284"/>
                      </a:lnTo>
                      <a:lnTo>
                        <a:pt x="255" y="312"/>
                      </a:lnTo>
                      <a:lnTo>
                        <a:pt x="141" y="28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47" name="Freeform 180"/>
                <p:cNvSpPr>
                  <a:spLocks/>
                </p:cNvSpPr>
                <p:nvPr/>
              </p:nvSpPr>
              <p:spPr bwMode="auto">
                <a:xfrm>
                  <a:off x="8515350" y="4530725"/>
                  <a:ext cx="946150" cy="1260475"/>
                </a:xfrm>
                <a:custGeom>
                  <a:avLst/>
                  <a:gdLst>
                    <a:gd name="T0" fmla="*/ 0 w 596"/>
                    <a:gd name="T1" fmla="*/ 314325 h 794"/>
                    <a:gd name="T2" fmla="*/ 134938 w 596"/>
                    <a:gd name="T3" fmla="*/ 449263 h 794"/>
                    <a:gd name="T4" fmla="*/ 46038 w 596"/>
                    <a:gd name="T5" fmla="*/ 495300 h 794"/>
                    <a:gd name="T6" fmla="*/ 134938 w 596"/>
                    <a:gd name="T7" fmla="*/ 539750 h 794"/>
                    <a:gd name="T8" fmla="*/ 225425 w 596"/>
                    <a:gd name="T9" fmla="*/ 674688 h 794"/>
                    <a:gd name="T10" fmla="*/ 225425 w 596"/>
                    <a:gd name="T11" fmla="*/ 719138 h 794"/>
                    <a:gd name="T12" fmla="*/ 315913 w 596"/>
                    <a:gd name="T13" fmla="*/ 809625 h 794"/>
                    <a:gd name="T14" fmla="*/ 271463 w 596"/>
                    <a:gd name="T15" fmla="*/ 900113 h 794"/>
                    <a:gd name="T16" fmla="*/ 360363 w 596"/>
                    <a:gd name="T17" fmla="*/ 990600 h 794"/>
                    <a:gd name="T18" fmla="*/ 271463 w 596"/>
                    <a:gd name="T19" fmla="*/ 1079500 h 794"/>
                    <a:gd name="T20" fmla="*/ 406400 w 596"/>
                    <a:gd name="T21" fmla="*/ 1035050 h 794"/>
                    <a:gd name="T22" fmla="*/ 495300 w 596"/>
                    <a:gd name="T23" fmla="*/ 1079500 h 794"/>
                    <a:gd name="T24" fmla="*/ 541338 w 596"/>
                    <a:gd name="T25" fmla="*/ 1260475 h 794"/>
                    <a:gd name="T26" fmla="*/ 720725 w 596"/>
                    <a:gd name="T27" fmla="*/ 1079500 h 794"/>
                    <a:gd name="T28" fmla="*/ 720725 w 596"/>
                    <a:gd name="T29" fmla="*/ 1035050 h 794"/>
                    <a:gd name="T30" fmla="*/ 720725 w 596"/>
                    <a:gd name="T31" fmla="*/ 990600 h 794"/>
                    <a:gd name="T32" fmla="*/ 811213 w 596"/>
                    <a:gd name="T33" fmla="*/ 900113 h 794"/>
                    <a:gd name="T34" fmla="*/ 946150 w 596"/>
                    <a:gd name="T35" fmla="*/ 944563 h 794"/>
                    <a:gd name="T36" fmla="*/ 900113 w 596"/>
                    <a:gd name="T37" fmla="*/ 855663 h 794"/>
                    <a:gd name="T38" fmla="*/ 811213 w 596"/>
                    <a:gd name="T39" fmla="*/ 809625 h 794"/>
                    <a:gd name="T40" fmla="*/ 811213 w 596"/>
                    <a:gd name="T41" fmla="*/ 719138 h 794"/>
                    <a:gd name="T42" fmla="*/ 720725 w 596"/>
                    <a:gd name="T43" fmla="*/ 630238 h 794"/>
                    <a:gd name="T44" fmla="*/ 676275 w 596"/>
                    <a:gd name="T45" fmla="*/ 539750 h 794"/>
                    <a:gd name="T46" fmla="*/ 630238 w 596"/>
                    <a:gd name="T47" fmla="*/ 314325 h 794"/>
                    <a:gd name="T48" fmla="*/ 676275 w 596"/>
                    <a:gd name="T49" fmla="*/ 314325 h 794"/>
                    <a:gd name="T50" fmla="*/ 765175 w 596"/>
                    <a:gd name="T51" fmla="*/ 225425 h 794"/>
                    <a:gd name="T52" fmla="*/ 676275 w 596"/>
                    <a:gd name="T53" fmla="*/ 90488 h 794"/>
                    <a:gd name="T54" fmla="*/ 541338 w 596"/>
                    <a:gd name="T55" fmla="*/ 0 h 794"/>
                    <a:gd name="T56" fmla="*/ 495300 w 596"/>
                    <a:gd name="T57" fmla="*/ 44450 h 794"/>
                    <a:gd name="T58" fmla="*/ 495300 w 596"/>
                    <a:gd name="T59" fmla="*/ 134938 h 794"/>
                    <a:gd name="T60" fmla="*/ 585788 w 596"/>
                    <a:gd name="T61" fmla="*/ 269875 h 794"/>
                    <a:gd name="T62" fmla="*/ 495300 w 596"/>
                    <a:gd name="T63" fmla="*/ 314325 h 794"/>
                    <a:gd name="T64" fmla="*/ 450850 w 596"/>
                    <a:gd name="T65" fmla="*/ 449263 h 794"/>
                    <a:gd name="T66" fmla="*/ 315913 w 596"/>
                    <a:gd name="T67" fmla="*/ 360363 h 794"/>
                    <a:gd name="T68" fmla="*/ 315913 w 596"/>
                    <a:gd name="T69" fmla="*/ 449263 h 794"/>
                    <a:gd name="T70" fmla="*/ 225425 w 596"/>
                    <a:gd name="T71" fmla="*/ 449263 h 794"/>
                    <a:gd name="T72" fmla="*/ 180975 w 596"/>
                    <a:gd name="T73" fmla="*/ 360363 h 794"/>
                    <a:gd name="T74" fmla="*/ 0 w 596"/>
                    <a:gd name="T75" fmla="*/ 314325 h 794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0" t="0" r="r" b="b"/>
                  <a:pathLst>
                    <a:path w="596" h="794">
                      <a:moveTo>
                        <a:pt x="0" y="198"/>
                      </a:moveTo>
                      <a:lnTo>
                        <a:pt x="85" y="283"/>
                      </a:lnTo>
                      <a:lnTo>
                        <a:pt x="29" y="312"/>
                      </a:lnTo>
                      <a:lnTo>
                        <a:pt x="85" y="340"/>
                      </a:lnTo>
                      <a:lnTo>
                        <a:pt x="142" y="425"/>
                      </a:lnTo>
                      <a:lnTo>
                        <a:pt x="142" y="453"/>
                      </a:lnTo>
                      <a:lnTo>
                        <a:pt x="199" y="510"/>
                      </a:lnTo>
                      <a:lnTo>
                        <a:pt x="171" y="567"/>
                      </a:lnTo>
                      <a:lnTo>
                        <a:pt x="227" y="624"/>
                      </a:lnTo>
                      <a:lnTo>
                        <a:pt x="171" y="680"/>
                      </a:lnTo>
                      <a:lnTo>
                        <a:pt x="256" y="652"/>
                      </a:lnTo>
                      <a:lnTo>
                        <a:pt x="312" y="680"/>
                      </a:lnTo>
                      <a:lnTo>
                        <a:pt x="341" y="794"/>
                      </a:lnTo>
                      <a:lnTo>
                        <a:pt x="454" y="680"/>
                      </a:lnTo>
                      <a:lnTo>
                        <a:pt x="454" y="652"/>
                      </a:lnTo>
                      <a:lnTo>
                        <a:pt x="454" y="624"/>
                      </a:lnTo>
                      <a:lnTo>
                        <a:pt x="511" y="567"/>
                      </a:lnTo>
                      <a:lnTo>
                        <a:pt x="596" y="595"/>
                      </a:lnTo>
                      <a:lnTo>
                        <a:pt x="567" y="539"/>
                      </a:lnTo>
                      <a:lnTo>
                        <a:pt x="511" y="510"/>
                      </a:lnTo>
                      <a:lnTo>
                        <a:pt x="511" y="453"/>
                      </a:lnTo>
                      <a:lnTo>
                        <a:pt x="454" y="397"/>
                      </a:lnTo>
                      <a:lnTo>
                        <a:pt x="426" y="340"/>
                      </a:lnTo>
                      <a:lnTo>
                        <a:pt x="397" y="198"/>
                      </a:lnTo>
                      <a:lnTo>
                        <a:pt x="426" y="198"/>
                      </a:lnTo>
                      <a:lnTo>
                        <a:pt x="482" y="142"/>
                      </a:lnTo>
                      <a:lnTo>
                        <a:pt x="426" y="57"/>
                      </a:lnTo>
                      <a:lnTo>
                        <a:pt x="341" y="0"/>
                      </a:lnTo>
                      <a:lnTo>
                        <a:pt x="312" y="28"/>
                      </a:lnTo>
                      <a:lnTo>
                        <a:pt x="312" y="85"/>
                      </a:lnTo>
                      <a:lnTo>
                        <a:pt x="369" y="170"/>
                      </a:lnTo>
                      <a:lnTo>
                        <a:pt x="312" y="198"/>
                      </a:lnTo>
                      <a:lnTo>
                        <a:pt x="284" y="283"/>
                      </a:lnTo>
                      <a:lnTo>
                        <a:pt x="199" y="227"/>
                      </a:lnTo>
                      <a:lnTo>
                        <a:pt x="199" y="283"/>
                      </a:lnTo>
                      <a:lnTo>
                        <a:pt x="142" y="283"/>
                      </a:lnTo>
                      <a:lnTo>
                        <a:pt x="114" y="227"/>
                      </a:lnTo>
                      <a:lnTo>
                        <a:pt x="0" y="19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48" name="Freeform 181"/>
                <p:cNvSpPr>
                  <a:spLocks/>
                </p:cNvSpPr>
                <p:nvPr/>
              </p:nvSpPr>
              <p:spPr bwMode="auto">
                <a:xfrm>
                  <a:off x="8066088" y="4621213"/>
                  <a:ext cx="855662" cy="1349375"/>
                </a:xfrm>
                <a:custGeom>
                  <a:avLst/>
                  <a:gdLst>
                    <a:gd name="T0" fmla="*/ 44450 w 539"/>
                    <a:gd name="T1" fmla="*/ 179388 h 850"/>
                    <a:gd name="T2" fmla="*/ 134937 w 539"/>
                    <a:gd name="T3" fmla="*/ 223838 h 850"/>
                    <a:gd name="T4" fmla="*/ 179387 w 539"/>
                    <a:gd name="T5" fmla="*/ 179388 h 850"/>
                    <a:gd name="T6" fmla="*/ 179387 w 539"/>
                    <a:gd name="T7" fmla="*/ 88900 h 850"/>
                    <a:gd name="T8" fmla="*/ 225425 w 539"/>
                    <a:gd name="T9" fmla="*/ 88900 h 850"/>
                    <a:gd name="T10" fmla="*/ 269875 w 539"/>
                    <a:gd name="T11" fmla="*/ 0 h 850"/>
                    <a:gd name="T12" fmla="*/ 314325 w 539"/>
                    <a:gd name="T13" fmla="*/ 88900 h 850"/>
                    <a:gd name="T14" fmla="*/ 404812 w 539"/>
                    <a:gd name="T15" fmla="*/ 44450 h 850"/>
                    <a:gd name="T16" fmla="*/ 404812 w 539"/>
                    <a:gd name="T17" fmla="*/ 88900 h 850"/>
                    <a:gd name="T18" fmla="*/ 449262 w 539"/>
                    <a:gd name="T19" fmla="*/ 88900 h 850"/>
                    <a:gd name="T20" fmla="*/ 449262 w 539"/>
                    <a:gd name="T21" fmla="*/ 223838 h 850"/>
                    <a:gd name="T22" fmla="*/ 314325 w 539"/>
                    <a:gd name="T23" fmla="*/ 449263 h 850"/>
                    <a:gd name="T24" fmla="*/ 269875 w 539"/>
                    <a:gd name="T25" fmla="*/ 584200 h 850"/>
                    <a:gd name="T26" fmla="*/ 404812 w 539"/>
                    <a:gd name="T27" fmla="*/ 719138 h 850"/>
                    <a:gd name="T28" fmla="*/ 539750 w 539"/>
                    <a:gd name="T29" fmla="*/ 1079500 h 850"/>
                    <a:gd name="T30" fmla="*/ 584200 w 539"/>
                    <a:gd name="T31" fmla="*/ 1035050 h 850"/>
                    <a:gd name="T32" fmla="*/ 720725 w 539"/>
                    <a:gd name="T33" fmla="*/ 1079500 h 850"/>
                    <a:gd name="T34" fmla="*/ 765175 w 539"/>
                    <a:gd name="T35" fmla="*/ 1079500 h 850"/>
                    <a:gd name="T36" fmla="*/ 720725 w 539"/>
                    <a:gd name="T37" fmla="*/ 1169988 h 850"/>
                    <a:gd name="T38" fmla="*/ 855662 w 539"/>
                    <a:gd name="T39" fmla="*/ 1349375 h 850"/>
                    <a:gd name="T40" fmla="*/ 674687 w 539"/>
                    <a:gd name="T41" fmla="*/ 1349375 h 850"/>
                    <a:gd name="T42" fmla="*/ 584200 w 539"/>
                    <a:gd name="T43" fmla="*/ 1258888 h 850"/>
                    <a:gd name="T44" fmla="*/ 495300 w 539"/>
                    <a:gd name="T45" fmla="*/ 1258888 h 850"/>
                    <a:gd name="T46" fmla="*/ 449262 w 539"/>
                    <a:gd name="T47" fmla="*/ 1169988 h 850"/>
                    <a:gd name="T48" fmla="*/ 449262 w 539"/>
                    <a:gd name="T49" fmla="*/ 1123950 h 850"/>
                    <a:gd name="T50" fmla="*/ 360362 w 539"/>
                    <a:gd name="T51" fmla="*/ 1123950 h 850"/>
                    <a:gd name="T52" fmla="*/ 314325 w 539"/>
                    <a:gd name="T53" fmla="*/ 1079500 h 850"/>
                    <a:gd name="T54" fmla="*/ 225425 w 539"/>
                    <a:gd name="T55" fmla="*/ 1079500 h 850"/>
                    <a:gd name="T56" fmla="*/ 225425 w 539"/>
                    <a:gd name="T57" fmla="*/ 989013 h 850"/>
                    <a:gd name="T58" fmla="*/ 134937 w 539"/>
                    <a:gd name="T59" fmla="*/ 900113 h 850"/>
                    <a:gd name="T60" fmla="*/ 134937 w 539"/>
                    <a:gd name="T61" fmla="*/ 854075 h 850"/>
                    <a:gd name="T62" fmla="*/ 44450 w 539"/>
                    <a:gd name="T63" fmla="*/ 809625 h 850"/>
                    <a:gd name="T64" fmla="*/ 44450 w 539"/>
                    <a:gd name="T65" fmla="*/ 674688 h 850"/>
                    <a:gd name="T66" fmla="*/ 0 w 539"/>
                    <a:gd name="T67" fmla="*/ 674688 h 850"/>
                    <a:gd name="T68" fmla="*/ 134937 w 539"/>
                    <a:gd name="T69" fmla="*/ 449263 h 850"/>
                    <a:gd name="T70" fmla="*/ 90487 w 539"/>
                    <a:gd name="T71" fmla="*/ 404813 h 850"/>
                    <a:gd name="T72" fmla="*/ 134937 w 539"/>
                    <a:gd name="T73" fmla="*/ 269875 h 850"/>
                    <a:gd name="T74" fmla="*/ 44450 w 539"/>
                    <a:gd name="T75" fmla="*/ 269875 h 850"/>
                    <a:gd name="T76" fmla="*/ 44450 w 539"/>
                    <a:gd name="T77" fmla="*/ 223838 h 850"/>
                    <a:gd name="T78" fmla="*/ 44450 w 539"/>
                    <a:gd name="T79" fmla="*/ 179388 h 850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0" t="0" r="r" b="b"/>
                  <a:pathLst>
                    <a:path w="539" h="850">
                      <a:moveTo>
                        <a:pt x="28" y="113"/>
                      </a:moveTo>
                      <a:lnTo>
                        <a:pt x="85" y="141"/>
                      </a:lnTo>
                      <a:lnTo>
                        <a:pt x="113" y="113"/>
                      </a:lnTo>
                      <a:lnTo>
                        <a:pt x="113" y="56"/>
                      </a:lnTo>
                      <a:lnTo>
                        <a:pt x="142" y="56"/>
                      </a:lnTo>
                      <a:lnTo>
                        <a:pt x="170" y="0"/>
                      </a:lnTo>
                      <a:lnTo>
                        <a:pt x="198" y="56"/>
                      </a:lnTo>
                      <a:lnTo>
                        <a:pt x="255" y="28"/>
                      </a:lnTo>
                      <a:lnTo>
                        <a:pt x="255" y="56"/>
                      </a:lnTo>
                      <a:lnTo>
                        <a:pt x="283" y="56"/>
                      </a:lnTo>
                      <a:lnTo>
                        <a:pt x="283" y="141"/>
                      </a:lnTo>
                      <a:lnTo>
                        <a:pt x="198" y="283"/>
                      </a:lnTo>
                      <a:lnTo>
                        <a:pt x="170" y="368"/>
                      </a:lnTo>
                      <a:lnTo>
                        <a:pt x="255" y="453"/>
                      </a:lnTo>
                      <a:lnTo>
                        <a:pt x="340" y="680"/>
                      </a:lnTo>
                      <a:lnTo>
                        <a:pt x="368" y="652"/>
                      </a:lnTo>
                      <a:lnTo>
                        <a:pt x="454" y="680"/>
                      </a:lnTo>
                      <a:lnTo>
                        <a:pt x="482" y="680"/>
                      </a:lnTo>
                      <a:lnTo>
                        <a:pt x="454" y="737"/>
                      </a:lnTo>
                      <a:lnTo>
                        <a:pt x="539" y="850"/>
                      </a:lnTo>
                      <a:lnTo>
                        <a:pt x="425" y="850"/>
                      </a:lnTo>
                      <a:lnTo>
                        <a:pt x="368" y="793"/>
                      </a:lnTo>
                      <a:lnTo>
                        <a:pt x="312" y="793"/>
                      </a:lnTo>
                      <a:lnTo>
                        <a:pt x="283" y="737"/>
                      </a:lnTo>
                      <a:lnTo>
                        <a:pt x="283" y="708"/>
                      </a:lnTo>
                      <a:lnTo>
                        <a:pt x="227" y="708"/>
                      </a:lnTo>
                      <a:lnTo>
                        <a:pt x="198" y="680"/>
                      </a:lnTo>
                      <a:lnTo>
                        <a:pt x="142" y="680"/>
                      </a:lnTo>
                      <a:lnTo>
                        <a:pt x="142" y="623"/>
                      </a:lnTo>
                      <a:lnTo>
                        <a:pt x="85" y="567"/>
                      </a:lnTo>
                      <a:lnTo>
                        <a:pt x="85" y="538"/>
                      </a:lnTo>
                      <a:lnTo>
                        <a:pt x="28" y="510"/>
                      </a:lnTo>
                      <a:lnTo>
                        <a:pt x="28" y="425"/>
                      </a:lnTo>
                      <a:lnTo>
                        <a:pt x="0" y="425"/>
                      </a:lnTo>
                      <a:lnTo>
                        <a:pt x="85" y="283"/>
                      </a:lnTo>
                      <a:lnTo>
                        <a:pt x="57" y="255"/>
                      </a:lnTo>
                      <a:lnTo>
                        <a:pt x="85" y="170"/>
                      </a:lnTo>
                      <a:lnTo>
                        <a:pt x="28" y="170"/>
                      </a:lnTo>
                      <a:lnTo>
                        <a:pt x="28" y="141"/>
                      </a:lnTo>
                      <a:lnTo>
                        <a:pt x="28" y="113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49" name="Freeform 182"/>
                <p:cNvSpPr>
                  <a:spLocks/>
                </p:cNvSpPr>
                <p:nvPr/>
              </p:nvSpPr>
              <p:spPr bwMode="auto">
                <a:xfrm>
                  <a:off x="7750175" y="4170363"/>
                  <a:ext cx="720725" cy="674687"/>
                </a:xfrm>
                <a:custGeom>
                  <a:avLst/>
                  <a:gdLst>
                    <a:gd name="T0" fmla="*/ 225425 w 454"/>
                    <a:gd name="T1" fmla="*/ 90487 h 425"/>
                    <a:gd name="T2" fmla="*/ 406400 w 454"/>
                    <a:gd name="T3" fmla="*/ 44450 h 425"/>
                    <a:gd name="T4" fmla="*/ 450850 w 454"/>
                    <a:gd name="T5" fmla="*/ 0 h 425"/>
                    <a:gd name="T6" fmla="*/ 541338 w 454"/>
                    <a:gd name="T7" fmla="*/ 180975 h 425"/>
                    <a:gd name="T8" fmla="*/ 541338 w 454"/>
                    <a:gd name="T9" fmla="*/ 269875 h 425"/>
                    <a:gd name="T10" fmla="*/ 630238 w 454"/>
                    <a:gd name="T11" fmla="*/ 315912 h 425"/>
                    <a:gd name="T12" fmla="*/ 676275 w 454"/>
                    <a:gd name="T13" fmla="*/ 315912 h 425"/>
                    <a:gd name="T14" fmla="*/ 720725 w 454"/>
                    <a:gd name="T15" fmla="*/ 360362 h 425"/>
                    <a:gd name="T16" fmla="*/ 720725 w 454"/>
                    <a:gd name="T17" fmla="*/ 495300 h 425"/>
                    <a:gd name="T18" fmla="*/ 630238 w 454"/>
                    <a:gd name="T19" fmla="*/ 539750 h 425"/>
                    <a:gd name="T20" fmla="*/ 585788 w 454"/>
                    <a:gd name="T21" fmla="*/ 450850 h 425"/>
                    <a:gd name="T22" fmla="*/ 541338 w 454"/>
                    <a:gd name="T23" fmla="*/ 539750 h 425"/>
                    <a:gd name="T24" fmla="*/ 495300 w 454"/>
                    <a:gd name="T25" fmla="*/ 539750 h 425"/>
                    <a:gd name="T26" fmla="*/ 495300 w 454"/>
                    <a:gd name="T27" fmla="*/ 630237 h 425"/>
                    <a:gd name="T28" fmla="*/ 450850 w 454"/>
                    <a:gd name="T29" fmla="*/ 674687 h 425"/>
                    <a:gd name="T30" fmla="*/ 360363 w 454"/>
                    <a:gd name="T31" fmla="*/ 630237 h 425"/>
                    <a:gd name="T32" fmla="*/ 315913 w 454"/>
                    <a:gd name="T33" fmla="*/ 585787 h 425"/>
                    <a:gd name="T34" fmla="*/ 225425 w 454"/>
                    <a:gd name="T35" fmla="*/ 495300 h 425"/>
                    <a:gd name="T36" fmla="*/ 180975 w 454"/>
                    <a:gd name="T37" fmla="*/ 539750 h 425"/>
                    <a:gd name="T38" fmla="*/ 136525 w 454"/>
                    <a:gd name="T39" fmla="*/ 450850 h 425"/>
                    <a:gd name="T40" fmla="*/ 0 w 454"/>
                    <a:gd name="T41" fmla="*/ 315912 h 425"/>
                    <a:gd name="T42" fmla="*/ 0 w 454"/>
                    <a:gd name="T43" fmla="*/ 269875 h 425"/>
                    <a:gd name="T44" fmla="*/ 136525 w 454"/>
                    <a:gd name="T45" fmla="*/ 269875 h 425"/>
                    <a:gd name="T46" fmla="*/ 46038 w 454"/>
                    <a:gd name="T47" fmla="*/ 134937 h 425"/>
                    <a:gd name="T48" fmla="*/ 180975 w 454"/>
                    <a:gd name="T49" fmla="*/ 134937 h 425"/>
                    <a:gd name="T50" fmla="*/ 225425 w 454"/>
                    <a:gd name="T51" fmla="*/ 90487 h 425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454" h="425">
                      <a:moveTo>
                        <a:pt x="142" y="57"/>
                      </a:moveTo>
                      <a:lnTo>
                        <a:pt x="256" y="28"/>
                      </a:lnTo>
                      <a:lnTo>
                        <a:pt x="284" y="0"/>
                      </a:lnTo>
                      <a:lnTo>
                        <a:pt x="341" y="114"/>
                      </a:lnTo>
                      <a:lnTo>
                        <a:pt x="341" y="170"/>
                      </a:lnTo>
                      <a:lnTo>
                        <a:pt x="397" y="199"/>
                      </a:lnTo>
                      <a:lnTo>
                        <a:pt x="426" y="199"/>
                      </a:lnTo>
                      <a:lnTo>
                        <a:pt x="454" y="227"/>
                      </a:lnTo>
                      <a:lnTo>
                        <a:pt x="454" y="312"/>
                      </a:lnTo>
                      <a:lnTo>
                        <a:pt x="397" y="340"/>
                      </a:lnTo>
                      <a:lnTo>
                        <a:pt x="369" y="284"/>
                      </a:lnTo>
                      <a:lnTo>
                        <a:pt x="341" y="340"/>
                      </a:lnTo>
                      <a:lnTo>
                        <a:pt x="312" y="340"/>
                      </a:lnTo>
                      <a:lnTo>
                        <a:pt x="312" y="397"/>
                      </a:lnTo>
                      <a:lnTo>
                        <a:pt x="284" y="425"/>
                      </a:lnTo>
                      <a:lnTo>
                        <a:pt x="227" y="397"/>
                      </a:lnTo>
                      <a:lnTo>
                        <a:pt x="199" y="369"/>
                      </a:lnTo>
                      <a:lnTo>
                        <a:pt x="142" y="312"/>
                      </a:lnTo>
                      <a:lnTo>
                        <a:pt x="114" y="340"/>
                      </a:lnTo>
                      <a:lnTo>
                        <a:pt x="86" y="284"/>
                      </a:lnTo>
                      <a:lnTo>
                        <a:pt x="0" y="199"/>
                      </a:lnTo>
                      <a:lnTo>
                        <a:pt x="0" y="170"/>
                      </a:lnTo>
                      <a:lnTo>
                        <a:pt x="86" y="170"/>
                      </a:lnTo>
                      <a:lnTo>
                        <a:pt x="29" y="85"/>
                      </a:lnTo>
                      <a:lnTo>
                        <a:pt x="114" y="85"/>
                      </a:lnTo>
                      <a:lnTo>
                        <a:pt x="142" y="57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50" name="Freeform 183"/>
                <p:cNvSpPr>
                  <a:spLocks/>
                </p:cNvSpPr>
                <p:nvPr/>
              </p:nvSpPr>
              <p:spPr bwMode="auto">
                <a:xfrm>
                  <a:off x="7256463" y="4440238"/>
                  <a:ext cx="809625" cy="674687"/>
                </a:xfrm>
                <a:custGeom>
                  <a:avLst/>
                  <a:gdLst>
                    <a:gd name="T0" fmla="*/ 314325 w 510"/>
                    <a:gd name="T1" fmla="*/ 0 h 425"/>
                    <a:gd name="T2" fmla="*/ 223838 w 510"/>
                    <a:gd name="T3" fmla="*/ 46037 h 425"/>
                    <a:gd name="T4" fmla="*/ 179388 w 510"/>
                    <a:gd name="T5" fmla="*/ 134937 h 425"/>
                    <a:gd name="T6" fmla="*/ 134938 w 510"/>
                    <a:gd name="T7" fmla="*/ 134937 h 425"/>
                    <a:gd name="T8" fmla="*/ 44450 w 510"/>
                    <a:gd name="T9" fmla="*/ 225425 h 425"/>
                    <a:gd name="T10" fmla="*/ 0 w 510"/>
                    <a:gd name="T11" fmla="*/ 315912 h 425"/>
                    <a:gd name="T12" fmla="*/ 0 w 510"/>
                    <a:gd name="T13" fmla="*/ 404812 h 425"/>
                    <a:gd name="T14" fmla="*/ 269875 w 510"/>
                    <a:gd name="T15" fmla="*/ 404812 h 425"/>
                    <a:gd name="T16" fmla="*/ 358775 w 510"/>
                    <a:gd name="T17" fmla="*/ 450850 h 425"/>
                    <a:gd name="T18" fmla="*/ 449263 w 510"/>
                    <a:gd name="T19" fmla="*/ 404812 h 425"/>
                    <a:gd name="T20" fmla="*/ 404813 w 510"/>
                    <a:gd name="T21" fmla="*/ 539750 h 425"/>
                    <a:gd name="T22" fmla="*/ 358775 w 510"/>
                    <a:gd name="T23" fmla="*/ 585787 h 425"/>
                    <a:gd name="T24" fmla="*/ 404813 w 510"/>
                    <a:gd name="T25" fmla="*/ 674687 h 425"/>
                    <a:gd name="T26" fmla="*/ 539750 w 510"/>
                    <a:gd name="T27" fmla="*/ 539750 h 425"/>
                    <a:gd name="T28" fmla="*/ 584200 w 510"/>
                    <a:gd name="T29" fmla="*/ 315912 h 425"/>
                    <a:gd name="T30" fmla="*/ 719138 w 510"/>
                    <a:gd name="T31" fmla="*/ 360362 h 425"/>
                    <a:gd name="T32" fmla="*/ 809625 w 510"/>
                    <a:gd name="T33" fmla="*/ 315912 h 425"/>
                    <a:gd name="T34" fmla="*/ 719138 w 510"/>
                    <a:gd name="T35" fmla="*/ 225425 h 425"/>
                    <a:gd name="T36" fmla="*/ 674688 w 510"/>
                    <a:gd name="T37" fmla="*/ 269875 h 425"/>
                    <a:gd name="T38" fmla="*/ 630238 w 510"/>
                    <a:gd name="T39" fmla="*/ 180975 h 425"/>
                    <a:gd name="T40" fmla="*/ 493713 w 510"/>
                    <a:gd name="T41" fmla="*/ 46037 h 425"/>
                    <a:gd name="T42" fmla="*/ 449263 w 510"/>
                    <a:gd name="T43" fmla="*/ 46037 h 425"/>
                    <a:gd name="T44" fmla="*/ 449263 w 510"/>
                    <a:gd name="T45" fmla="*/ 0 h 425"/>
                    <a:gd name="T46" fmla="*/ 404813 w 510"/>
                    <a:gd name="T47" fmla="*/ 0 h 425"/>
                    <a:gd name="T48" fmla="*/ 358775 w 510"/>
                    <a:gd name="T49" fmla="*/ 46037 h 425"/>
                    <a:gd name="T50" fmla="*/ 314325 w 510"/>
                    <a:gd name="T51" fmla="*/ 0 h 425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510" h="425">
                      <a:moveTo>
                        <a:pt x="198" y="0"/>
                      </a:moveTo>
                      <a:lnTo>
                        <a:pt x="141" y="29"/>
                      </a:lnTo>
                      <a:lnTo>
                        <a:pt x="113" y="85"/>
                      </a:lnTo>
                      <a:lnTo>
                        <a:pt x="85" y="85"/>
                      </a:lnTo>
                      <a:lnTo>
                        <a:pt x="28" y="142"/>
                      </a:lnTo>
                      <a:lnTo>
                        <a:pt x="0" y="199"/>
                      </a:lnTo>
                      <a:lnTo>
                        <a:pt x="0" y="255"/>
                      </a:lnTo>
                      <a:lnTo>
                        <a:pt x="170" y="255"/>
                      </a:lnTo>
                      <a:lnTo>
                        <a:pt x="226" y="284"/>
                      </a:lnTo>
                      <a:lnTo>
                        <a:pt x="283" y="255"/>
                      </a:lnTo>
                      <a:lnTo>
                        <a:pt x="255" y="340"/>
                      </a:lnTo>
                      <a:lnTo>
                        <a:pt x="226" y="369"/>
                      </a:lnTo>
                      <a:lnTo>
                        <a:pt x="255" y="425"/>
                      </a:lnTo>
                      <a:lnTo>
                        <a:pt x="340" y="340"/>
                      </a:lnTo>
                      <a:lnTo>
                        <a:pt x="368" y="199"/>
                      </a:lnTo>
                      <a:lnTo>
                        <a:pt x="453" y="227"/>
                      </a:lnTo>
                      <a:lnTo>
                        <a:pt x="510" y="199"/>
                      </a:lnTo>
                      <a:lnTo>
                        <a:pt x="453" y="142"/>
                      </a:lnTo>
                      <a:lnTo>
                        <a:pt x="425" y="170"/>
                      </a:lnTo>
                      <a:lnTo>
                        <a:pt x="397" y="114"/>
                      </a:lnTo>
                      <a:lnTo>
                        <a:pt x="311" y="29"/>
                      </a:lnTo>
                      <a:lnTo>
                        <a:pt x="283" y="29"/>
                      </a:lnTo>
                      <a:lnTo>
                        <a:pt x="283" y="0"/>
                      </a:lnTo>
                      <a:lnTo>
                        <a:pt x="255" y="0"/>
                      </a:lnTo>
                      <a:lnTo>
                        <a:pt x="226" y="29"/>
                      </a:lnTo>
                      <a:lnTo>
                        <a:pt x="198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51" name="Freeform 184"/>
                <p:cNvSpPr>
                  <a:spLocks/>
                </p:cNvSpPr>
                <p:nvPr/>
              </p:nvSpPr>
              <p:spPr bwMode="auto">
                <a:xfrm>
                  <a:off x="6805613" y="4170363"/>
                  <a:ext cx="809625" cy="585787"/>
                </a:xfrm>
                <a:custGeom>
                  <a:avLst/>
                  <a:gdLst>
                    <a:gd name="T0" fmla="*/ 765175 w 510"/>
                    <a:gd name="T1" fmla="*/ 0 h 369"/>
                    <a:gd name="T2" fmla="*/ 674688 w 510"/>
                    <a:gd name="T3" fmla="*/ 0 h 369"/>
                    <a:gd name="T4" fmla="*/ 539750 w 510"/>
                    <a:gd name="T5" fmla="*/ 44450 h 369"/>
                    <a:gd name="T6" fmla="*/ 539750 w 510"/>
                    <a:gd name="T7" fmla="*/ 134937 h 369"/>
                    <a:gd name="T8" fmla="*/ 404813 w 510"/>
                    <a:gd name="T9" fmla="*/ 180975 h 369"/>
                    <a:gd name="T10" fmla="*/ 404813 w 510"/>
                    <a:gd name="T11" fmla="*/ 225425 h 369"/>
                    <a:gd name="T12" fmla="*/ 269875 w 510"/>
                    <a:gd name="T13" fmla="*/ 315912 h 369"/>
                    <a:gd name="T14" fmla="*/ 225425 w 510"/>
                    <a:gd name="T15" fmla="*/ 269875 h 369"/>
                    <a:gd name="T16" fmla="*/ 44450 w 510"/>
                    <a:gd name="T17" fmla="*/ 315912 h 369"/>
                    <a:gd name="T18" fmla="*/ 0 w 510"/>
                    <a:gd name="T19" fmla="*/ 360362 h 369"/>
                    <a:gd name="T20" fmla="*/ 90488 w 510"/>
                    <a:gd name="T21" fmla="*/ 450850 h 369"/>
                    <a:gd name="T22" fmla="*/ 404813 w 510"/>
                    <a:gd name="T23" fmla="*/ 495300 h 369"/>
                    <a:gd name="T24" fmla="*/ 450850 w 510"/>
                    <a:gd name="T25" fmla="*/ 585787 h 369"/>
                    <a:gd name="T26" fmla="*/ 495300 w 510"/>
                    <a:gd name="T27" fmla="*/ 495300 h 369"/>
                    <a:gd name="T28" fmla="*/ 585788 w 510"/>
                    <a:gd name="T29" fmla="*/ 404812 h 369"/>
                    <a:gd name="T30" fmla="*/ 630238 w 510"/>
                    <a:gd name="T31" fmla="*/ 404812 h 369"/>
                    <a:gd name="T32" fmla="*/ 674688 w 510"/>
                    <a:gd name="T33" fmla="*/ 315912 h 369"/>
                    <a:gd name="T34" fmla="*/ 765175 w 510"/>
                    <a:gd name="T35" fmla="*/ 269875 h 369"/>
                    <a:gd name="T36" fmla="*/ 809625 w 510"/>
                    <a:gd name="T37" fmla="*/ 180975 h 369"/>
                    <a:gd name="T38" fmla="*/ 765175 w 510"/>
                    <a:gd name="T39" fmla="*/ 0 h 369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510" h="369">
                      <a:moveTo>
                        <a:pt x="482" y="0"/>
                      </a:moveTo>
                      <a:lnTo>
                        <a:pt x="425" y="0"/>
                      </a:lnTo>
                      <a:lnTo>
                        <a:pt x="340" y="28"/>
                      </a:lnTo>
                      <a:lnTo>
                        <a:pt x="340" y="85"/>
                      </a:lnTo>
                      <a:lnTo>
                        <a:pt x="255" y="114"/>
                      </a:lnTo>
                      <a:lnTo>
                        <a:pt x="255" y="142"/>
                      </a:lnTo>
                      <a:lnTo>
                        <a:pt x="170" y="199"/>
                      </a:lnTo>
                      <a:lnTo>
                        <a:pt x="142" y="170"/>
                      </a:lnTo>
                      <a:lnTo>
                        <a:pt x="28" y="199"/>
                      </a:lnTo>
                      <a:lnTo>
                        <a:pt x="0" y="227"/>
                      </a:lnTo>
                      <a:lnTo>
                        <a:pt x="57" y="284"/>
                      </a:lnTo>
                      <a:lnTo>
                        <a:pt x="255" y="312"/>
                      </a:lnTo>
                      <a:lnTo>
                        <a:pt x="284" y="369"/>
                      </a:lnTo>
                      <a:lnTo>
                        <a:pt x="312" y="312"/>
                      </a:lnTo>
                      <a:lnTo>
                        <a:pt x="369" y="255"/>
                      </a:lnTo>
                      <a:lnTo>
                        <a:pt x="397" y="255"/>
                      </a:lnTo>
                      <a:lnTo>
                        <a:pt x="425" y="199"/>
                      </a:lnTo>
                      <a:lnTo>
                        <a:pt x="482" y="170"/>
                      </a:lnTo>
                      <a:lnTo>
                        <a:pt x="510" y="114"/>
                      </a:lnTo>
                      <a:lnTo>
                        <a:pt x="482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52" name="Freeform 185"/>
                <p:cNvSpPr>
                  <a:spLocks/>
                </p:cNvSpPr>
                <p:nvPr/>
              </p:nvSpPr>
              <p:spPr bwMode="auto">
                <a:xfrm>
                  <a:off x="6761163" y="3405188"/>
                  <a:ext cx="1484312" cy="1125537"/>
                </a:xfrm>
                <a:custGeom>
                  <a:avLst/>
                  <a:gdLst>
                    <a:gd name="T0" fmla="*/ 1304925 w 935"/>
                    <a:gd name="T1" fmla="*/ 0 h 709"/>
                    <a:gd name="T2" fmla="*/ 1260475 w 935"/>
                    <a:gd name="T3" fmla="*/ 180975 h 709"/>
                    <a:gd name="T4" fmla="*/ 1169987 w 935"/>
                    <a:gd name="T5" fmla="*/ 269875 h 709"/>
                    <a:gd name="T6" fmla="*/ 1035050 w 935"/>
                    <a:gd name="T7" fmla="*/ 225425 h 709"/>
                    <a:gd name="T8" fmla="*/ 944562 w 935"/>
                    <a:gd name="T9" fmla="*/ 315912 h 709"/>
                    <a:gd name="T10" fmla="*/ 989012 w 935"/>
                    <a:gd name="T11" fmla="*/ 404812 h 709"/>
                    <a:gd name="T12" fmla="*/ 900112 w 935"/>
                    <a:gd name="T13" fmla="*/ 495300 h 709"/>
                    <a:gd name="T14" fmla="*/ 854075 w 935"/>
                    <a:gd name="T15" fmla="*/ 450850 h 709"/>
                    <a:gd name="T16" fmla="*/ 854075 w 935"/>
                    <a:gd name="T17" fmla="*/ 360362 h 709"/>
                    <a:gd name="T18" fmla="*/ 674687 w 935"/>
                    <a:gd name="T19" fmla="*/ 360362 h 709"/>
                    <a:gd name="T20" fmla="*/ 719137 w 935"/>
                    <a:gd name="T21" fmla="*/ 450850 h 709"/>
                    <a:gd name="T22" fmla="*/ 674687 w 935"/>
                    <a:gd name="T23" fmla="*/ 495300 h 709"/>
                    <a:gd name="T24" fmla="*/ 719137 w 935"/>
                    <a:gd name="T25" fmla="*/ 585787 h 709"/>
                    <a:gd name="T26" fmla="*/ 630237 w 935"/>
                    <a:gd name="T27" fmla="*/ 585787 h 709"/>
                    <a:gd name="T28" fmla="*/ 539750 w 935"/>
                    <a:gd name="T29" fmla="*/ 674687 h 709"/>
                    <a:gd name="T30" fmla="*/ 495300 w 935"/>
                    <a:gd name="T31" fmla="*/ 630237 h 709"/>
                    <a:gd name="T32" fmla="*/ 449262 w 935"/>
                    <a:gd name="T33" fmla="*/ 720725 h 709"/>
                    <a:gd name="T34" fmla="*/ 404812 w 935"/>
                    <a:gd name="T35" fmla="*/ 720725 h 709"/>
                    <a:gd name="T36" fmla="*/ 360362 w 935"/>
                    <a:gd name="T37" fmla="*/ 765175 h 709"/>
                    <a:gd name="T38" fmla="*/ 225425 w 935"/>
                    <a:gd name="T39" fmla="*/ 765175 h 709"/>
                    <a:gd name="T40" fmla="*/ 179387 w 935"/>
                    <a:gd name="T41" fmla="*/ 855662 h 709"/>
                    <a:gd name="T42" fmla="*/ 179387 w 935"/>
                    <a:gd name="T43" fmla="*/ 900112 h 709"/>
                    <a:gd name="T44" fmla="*/ 134937 w 935"/>
                    <a:gd name="T45" fmla="*/ 946150 h 709"/>
                    <a:gd name="T46" fmla="*/ 0 w 935"/>
                    <a:gd name="T47" fmla="*/ 900112 h 709"/>
                    <a:gd name="T48" fmla="*/ 0 w 935"/>
                    <a:gd name="T49" fmla="*/ 946150 h 709"/>
                    <a:gd name="T50" fmla="*/ 44450 w 935"/>
                    <a:gd name="T51" fmla="*/ 1035050 h 709"/>
                    <a:gd name="T52" fmla="*/ 0 w 935"/>
                    <a:gd name="T53" fmla="*/ 1125537 h 709"/>
                    <a:gd name="T54" fmla="*/ 44450 w 935"/>
                    <a:gd name="T55" fmla="*/ 1125537 h 709"/>
                    <a:gd name="T56" fmla="*/ 88900 w 935"/>
                    <a:gd name="T57" fmla="*/ 1081087 h 709"/>
                    <a:gd name="T58" fmla="*/ 269875 w 935"/>
                    <a:gd name="T59" fmla="*/ 1035050 h 709"/>
                    <a:gd name="T60" fmla="*/ 314325 w 935"/>
                    <a:gd name="T61" fmla="*/ 1081087 h 709"/>
                    <a:gd name="T62" fmla="*/ 449262 w 935"/>
                    <a:gd name="T63" fmla="*/ 990600 h 709"/>
                    <a:gd name="T64" fmla="*/ 449262 w 935"/>
                    <a:gd name="T65" fmla="*/ 946150 h 709"/>
                    <a:gd name="T66" fmla="*/ 584200 w 935"/>
                    <a:gd name="T67" fmla="*/ 900112 h 709"/>
                    <a:gd name="T68" fmla="*/ 584200 w 935"/>
                    <a:gd name="T69" fmla="*/ 809625 h 709"/>
                    <a:gd name="T70" fmla="*/ 719137 w 935"/>
                    <a:gd name="T71" fmla="*/ 765175 h 709"/>
                    <a:gd name="T72" fmla="*/ 809625 w 935"/>
                    <a:gd name="T73" fmla="*/ 765175 h 709"/>
                    <a:gd name="T74" fmla="*/ 1035050 w 935"/>
                    <a:gd name="T75" fmla="*/ 674687 h 709"/>
                    <a:gd name="T76" fmla="*/ 1035050 w 935"/>
                    <a:gd name="T77" fmla="*/ 900112 h 709"/>
                    <a:gd name="T78" fmla="*/ 1169987 w 935"/>
                    <a:gd name="T79" fmla="*/ 900112 h 709"/>
                    <a:gd name="T80" fmla="*/ 1214437 w 935"/>
                    <a:gd name="T81" fmla="*/ 855662 h 709"/>
                    <a:gd name="T82" fmla="*/ 1169987 w 935"/>
                    <a:gd name="T83" fmla="*/ 809625 h 709"/>
                    <a:gd name="T84" fmla="*/ 1349375 w 935"/>
                    <a:gd name="T85" fmla="*/ 674687 h 709"/>
                    <a:gd name="T86" fmla="*/ 1349375 w 935"/>
                    <a:gd name="T87" fmla="*/ 539750 h 709"/>
                    <a:gd name="T88" fmla="*/ 1439862 w 935"/>
                    <a:gd name="T89" fmla="*/ 495300 h 709"/>
                    <a:gd name="T90" fmla="*/ 1439862 w 935"/>
                    <a:gd name="T91" fmla="*/ 404812 h 709"/>
                    <a:gd name="T92" fmla="*/ 1349375 w 935"/>
                    <a:gd name="T93" fmla="*/ 360362 h 709"/>
                    <a:gd name="T94" fmla="*/ 1439862 w 935"/>
                    <a:gd name="T95" fmla="*/ 269875 h 709"/>
                    <a:gd name="T96" fmla="*/ 1349375 w 935"/>
                    <a:gd name="T97" fmla="*/ 180975 h 709"/>
                    <a:gd name="T98" fmla="*/ 1484312 w 935"/>
                    <a:gd name="T99" fmla="*/ 0 h 709"/>
                    <a:gd name="T100" fmla="*/ 1395412 w 935"/>
                    <a:gd name="T101" fmla="*/ 46037 h 709"/>
                    <a:gd name="T102" fmla="*/ 1304925 w 935"/>
                    <a:gd name="T103" fmla="*/ 0 h 709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0" t="0" r="r" b="b"/>
                  <a:pathLst>
                    <a:path w="935" h="709">
                      <a:moveTo>
                        <a:pt x="822" y="0"/>
                      </a:moveTo>
                      <a:lnTo>
                        <a:pt x="794" y="114"/>
                      </a:lnTo>
                      <a:lnTo>
                        <a:pt x="737" y="170"/>
                      </a:lnTo>
                      <a:lnTo>
                        <a:pt x="652" y="142"/>
                      </a:lnTo>
                      <a:lnTo>
                        <a:pt x="595" y="199"/>
                      </a:lnTo>
                      <a:lnTo>
                        <a:pt x="623" y="255"/>
                      </a:lnTo>
                      <a:lnTo>
                        <a:pt x="567" y="312"/>
                      </a:lnTo>
                      <a:lnTo>
                        <a:pt x="538" y="284"/>
                      </a:lnTo>
                      <a:lnTo>
                        <a:pt x="538" y="227"/>
                      </a:lnTo>
                      <a:lnTo>
                        <a:pt x="425" y="227"/>
                      </a:lnTo>
                      <a:lnTo>
                        <a:pt x="453" y="284"/>
                      </a:lnTo>
                      <a:lnTo>
                        <a:pt x="425" y="312"/>
                      </a:lnTo>
                      <a:lnTo>
                        <a:pt x="453" y="369"/>
                      </a:lnTo>
                      <a:lnTo>
                        <a:pt x="397" y="369"/>
                      </a:lnTo>
                      <a:lnTo>
                        <a:pt x="340" y="425"/>
                      </a:lnTo>
                      <a:lnTo>
                        <a:pt x="312" y="397"/>
                      </a:lnTo>
                      <a:lnTo>
                        <a:pt x="283" y="454"/>
                      </a:lnTo>
                      <a:lnTo>
                        <a:pt x="255" y="454"/>
                      </a:lnTo>
                      <a:lnTo>
                        <a:pt x="227" y="482"/>
                      </a:lnTo>
                      <a:lnTo>
                        <a:pt x="142" y="482"/>
                      </a:lnTo>
                      <a:lnTo>
                        <a:pt x="113" y="539"/>
                      </a:lnTo>
                      <a:lnTo>
                        <a:pt x="113" y="567"/>
                      </a:lnTo>
                      <a:lnTo>
                        <a:pt x="85" y="596"/>
                      </a:lnTo>
                      <a:lnTo>
                        <a:pt x="0" y="567"/>
                      </a:lnTo>
                      <a:lnTo>
                        <a:pt x="0" y="596"/>
                      </a:lnTo>
                      <a:lnTo>
                        <a:pt x="28" y="652"/>
                      </a:lnTo>
                      <a:lnTo>
                        <a:pt x="0" y="709"/>
                      </a:lnTo>
                      <a:lnTo>
                        <a:pt x="28" y="709"/>
                      </a:lnTo>
                      <a:lnTo>
                        <a:pt x="56" y="681"/>
                      </a:lnTo>
                      <a:lnTo>
                        <a:pt x="170" y="652"/>
                      </a:lnTo>
                      <a:lnTo>
                        <a:pt x="198" y="681"/>
                      </a:lnTo>
                      <a:lnTo>
                        <a:pt x="283" y="624"/>
                      </a:lnTo>
                      <a:lnTo>
                        <a:pt x="283" y="596"/>
                      </a:lnTo>
                      <a:lnTo>
                        <a:pt x="368" y="567"/>
                      </a:lnTo>
                      <a:lnTo>
                        <a:pt x="368" y="510"/>
                      </a:lnTo>
                      <a:lnTo>
                        <a:pt x="453" y="482"/>
                      </a:lnTo>
                      <a:lnTo>
                        <a:pt x="510" y="482"/>
                      </a:lnTo>
                      <a:lnTo>
                        <a:pt x="652" y="425"/>
                      </a:lnTo>
                      <a:lnTo>
                        <a:pt x="652" y="567"/>
                      </a:lnTo>
                      <a:lnTo>
                        <a:pt x="737" y="567"/>
                      </a:lnTo>
                      <a:lnTo>
                        <a:pt x="765" y="539"/>
                      </a:lnTo>
                      <a:lnTo>
                        <a:pt x="737" y="510"/>
                      </a:lnTo>
                      <a:lnTo>
                        <a:pt x="850" y="425"/>
                      </a:lnTo>
                      <a:lnTo>
                        <a:pt x="850" y="340"/>
                      </a:lnTo>
                      <a:lnTo>
                        <a:pt x="907" y="312"/>
                      </a:lnTo>
                      <a:lnTo>
                        <a:pt x="907" y="255"/>
                      </a:lnTo>
                      <a:lnTo>
                        <a:pt x="850" y="227"/>
                      </a:lnTo>
                      <a:lnTo>
                        <a:pt x="907" y="170"/>
                      </a:lnTo>
                      <a:lnTo>
                        <a:pt x="850" y="114"/>
                      </a:lnTo>
                      <a:lnTo>
                        <a:pt x="935" y="0"/>
                      </a:lnTo>
                      <a:lnTo>
                        <a:pt x="879" y="29"/>
                      </a:lnTo>
                      <a:lnTo>
                        <a:pt x="822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53" name="Freeform 186"/>
                <p:cNvSpPr>
                  <a:spLocks/>
                </p:cNvSpPr>
                <p:nvPr/>
              </p:nvSpPr>
              <p:spPr bwMode="auto">
                <a:xfrm>
                  <a:off x="8201025" y="3721100"/>
                  <a:ext cx="539750" cy="584200"/>
                </a:xfrm>
                <a:custGeom>
                  <a:avLst/>
                  <a:gdLst>
                    <a:gd name="T0" fmla="*/ 539750 w 340"/>
                    <a:gd name="T1" fmla="*/ 449263 h 368"/>
                    <a:gd name="T2" fmla="*/ 495300 w 340"/>
                    <a:gd name="T3" fmla="*/ 539750 h 368"/>
                    <a:gd name="T4" fmla="*/ 360363 w 340"/>
                    <a:gd name="T5" fmla="*/ 584200 h 368"/>
                    <a:gd name="T6" fmla="*/ 179388 w 340"/>
                    <a:gd name="T7" fmla="*/ 223838 h 368"/>
                    <a:gd name="T8" fmla="*/ 90488 w 340"/>
                    <a:gd name="T9" fmla="*/ 269875 h 368"/>
                    <a:gd name="T10" fmla="*/ 0 w 340"/>
                    <a:gd name="T11" fmla="*/ 179388 h 368"/>
                    <a:gd name="T12" fmla="*/ 0 w 340"/>
                    <a:gd name="T13" fmla="*/ 88900 h 368"/>
                    <a:gd name="T14" fmla="*/ 44450 w 340"/>
                    <a:gd name="T15" fmla="*/ 44450 h 368"/>
                    <a:gd name="T16" fmla="*/ 134938 w 340"/>
                    <a:gd name="T17" fmla="*/ 88900 h 368"/>
                    <a:gd name="T18" fmla="*/ 179388 w 340"/>
                    <a:gd name="T19" fmla="*/ 0 h 368"/>
                    <a:gd name="T20" fmla="*/ 314325 w 340"/>
                    <a:gd name="T21" fmla="*/ 88900 h 368"/>
                    <a:gd name="T22" fmla="*/ 360363 w 340"/>
                    <a:gd name="T23" fmla="*/ 179388 h 368"/>
                    <a:gd name="T24" fmla="*/ 404813 w 340"/>
                    <a:gd name="T25" fmla="*/ 134938 h 368"/>
                    <a:gd name="T26" fmla="*/ 495300 w 340"/>
                    <a:gd name="T27" fmla="*/ 179388 h 368"/>
                    <a:gd name="T28" fmla="*/ 495300 w 340"/>
                    <a:gd name="T29" fmla="*/ 404813 h 368"/>
                    <a:gd name="T30" fmla="*/ 539750 w 340"/>
                    <a:gd name="T31" fmla="*/ 449263 h 368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340" h="368">
                      <a:moveTo>
                        <a:pt x="340" y="283"/>
                      </a:moveTo>
                      <a:lnTo>
                        <a:pt x="312" y="340"/>
                      </a:lnTo>
                      <a:lnTo>
                        <a:pt x="227" y="368"/>
                      </a:lnTo>
                      <a:lnTo>
                        <a:pt x="113" y="141"/>
                      </a:lnTo>
                      <a:lnTo>
                        <a:pt x="57" y="170"/>
                      </a:lnTo>
                      <a:lnTo>
                        <a:pt x="0" y="113"/>
                      </a:lnTo>
                      <a:lnTo>
                        <a:pt x="0" y="56"/>
                      </a:lnTo>
                      <a:lnTo>
                        <a:pt x="28" y="28"/>
                      </a:lnTo>
                      <a:lnTo>
                        <a:pt x="85" y="56"/>
                      </a:lnTo>
                      <a:lnTo>
                        <a:pt x="113" y="0"/>
                      </a:lnTo>
                      <a:lnTo>
                        <a:pt x="198" y="56"/>
                      </a:lnTo>
                      <a:lnTo>
                        <a:pt x="227" y="113"/>
                      </a:lnTo>
                      <a:lnTo>
                        <a:pt x="255" y="85"/>
                      </a:lnTo>
                      <a:lnTo>
                        <a:pt x="312" y="113"/>
                      </a:lnTo>
                      <a:lnTo>
                        <a:pt x="312" y="255"/>
                      </a:lnTo>
                      <a:lnTo>
                        <a:pt x="340" y="283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54" name="Freeform 187"/>
                <p:cNvSpPr>
                  <a:spLocks/>
                </p:cNvSpPr>
                <p:nvPr/>
              </p:nvSpPr>
              <p:spPr bwMode="auto">
                <a:xfrm>
                  <a:off x="8110538" y="3405188"/>
                  <a:ext cx="676275" cy="765175"/>
                </a:xfrm>
                <a:custGeom>
                  <a:avLst/>
                  <a:gdLst>
                    <a:gd name="T0" fmla="*/ 676275 w 426"/>
                    <a:gd name="T1" fmla="*/ 404813 h 482"/>
                    <a:gd name="T2" fmla="*/ 585788 w 426"/>
                    <a:gd name="T3" fmla="*/ 360363 h 482"/>
                    <a:gd name="T4" fmla="*/ 360363 w 426"/>
                    <a:gd name="T5" fmla="*/ 0 h 482"/>
                    <a:gd name="T6" fmla="*/ 134938 w 426"/>
                    <a:gd name="T7" fmla="*/ 0 h 482"/>
                    <a:gd name="T8" fmla="*/ 0 w 426"/>
                    <a:gd name="T9" fmla="*/ 180975 h 482"/>
                    <a:gd name="T10" fmla="*/ 90488 w 426"/>
                    <a:gd name="T11" fmla="*/ 269875 h 482"/>
                    <a:gd name="T12" fmla="*/ 0 w 426"/>
                    <a:gd name="T13" fmla="*/ 360363 h 482"/>
                    <a:gd name="T14" fmla="*/ 90488 w 426"/>
                    <a:gd name="T15" fmla="*/ 404813 h 482"/>
                    <a:gd name="T16" fmla="*/ 134938 w 426"/>
                    <a:gd name="T17" fmla="*/ 360363 h 482"/>
                    <a:gd name="T18" fmla="*/ 225425 w 426"/>
                    <a:gd name="T19" fmla="*/ 404813 h 482"/>
                    <a:gd name="T20" fmla="*/ 269875 w 426"/>
                    <a:gd name="T21" fmla="*/ 315913 h 482"/>
                    <a:gd name="T22" fmla="*/ 404813 w 426"/>
                    <a:gd name="T23" fmla="*/ 404813 h 482"/>
                    <a:gd name="T24" fmla="*/ 450850 w 426"/>
                    <a:gd name="T25" fmla="*/ 495300 h 482"/>
                    <a:gd name="T26" fmla="*/ 495300 w 426"/>
                    <a:gd name="T27" fmla="*/ 450850 h 482"/>
                    <a:gd name="T28" fmla="*/ 585788 w 426"/>
                    <a:gd name="T29" fmla="*/ 495300 h 482"/>
                    <a:gd name="T30" fmla="*/ 585788 w 426"/>
                    <a:gd name="T31" fmla="*/ 720725 h 482"/>
                    <a:gd name="T32" fmla="*/ 630238 w 426"/>
                    <a:gd name="T33" fmla="*/ 765175 h 482"/>
                    <a:gd name="T34" fmla="*/ 676275 w 426"/>
                    <a:gd name="T35" fmla="*/ 404813 h 48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426" h="482">
                      <a:moveTo>
                        <a:pt x="426" y="255"/>
                      </a:moveTo>
                      <a:lnTo>
                        <a:pt x="369" y="227"/>
                      </a:lnTo>
                      <a:lnTo>
                        <a:pt x="227" y="0"/>
                      </a:lnTo>
                      <a:lnTo>
                        <a:pt x="85" y="0"/>
                      </a:lnTo>
                      <a:lnTo>
                        <a:pt x="0" y="114"/>
                      </a:lnTo>
                      <a:lnTo>
                        <a:pt x="57" y="170"/>
                      </a:lnTo>
                      <a:lnTo>
                        <a:pt x="0" y="227"/>
                      </a:lnTo>
                      <a:lnTo>
                        <a:pt x="57" y="255"/>
                      </a:lnTo>
                      <a:lnTo>
                        <a:pt x="85" y="227"/>
                      </a:lnTo>
                      <a:lnTo>
                        <a:pt x="142" y="255"/>
                      </a:lnTo>
                      <a:lnTo>
                        <a:pt x="170" y="199"/>
                      </a:lnTo>
                      <a:lnTo>
                        <a:pt x="255" y="255"/>
                      </a:lnTo>
                      <a:lnTo>
                        <a:pt x="284" y="312"/>
                      </a:lnTo>
                      <a:lnTo>
                        <a:pt x="312" y="284"/>
                      </a:lnTo>
                      <a:lnTo>
                        <a:pt x="369" y="312"/>
                      </a:lnTo>
                      <a:lnTo>
                        <a:pt x="369" y="454"/>
                      </a:lnTo>
                      <a:lnTo>
                        <a:pt x="397" y="482"/>
                      </a:lnTo>
                      <a:lnTo>
                        <a:pt x="426" y="25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55" name="Freeform 198"/>
                <p:cNvSpPr>
                  <a:spLocks/>
                </p:cNvSpPr>
                <p:nvPr/>
              </p:nvSpPr>
              <p:spPr bwMode="auto">
                <a:xfrm>
                  <a:off x="3205163" y="434975"/>
                  <a:ext cx="269875" cy="315913"/>
                </a:xfrm>
                <a:custGeom>
                  <a:avLst/>
                  <a:gdLst>
                    <a:gd name="T0" fmla="*/ 225425 w 170"/>
                    <a:gd name="T1" fmla="*/ 315913 h 199"/>
                    <a:gd name="T2" fmla="*/ 0 w 170"/>
                    <a:gd name="T3" fmla="*/ 44450 h 199"/>
                    <a:gd name="T4" fmla="*/ 134938 w 170"/>
                    <a:gd name="T5" fmla="*/ 0 h 199"/>
                    <a:gd name="T6" fmla="*/ 269875 w 170"/>
                    <a:gd name="T7" fmla="*/ 0 h 199"/>
                    <a:gd name="T8" fmla="*/ 225425 w 170"/>
                    <a:gd name="T9" fmla="*/ 315913 h 19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70" h="199">
                      <a:moveTo>
                        <a:pt x="142" y="199"/>
                      </a:moveTo>
                      <a:lnTo>
                        <a:pt x="0" y="28"/>
                      </a:lnTo>
                      <a:lnTo>
                        <a:pt x="85" y="0"/>
                      </a:lnTo>
                      <a:lnTo>
                        <a:pt x="170" y="0"/>
                      </a:lnTo>
                      <a:lnTo>
                        <a:pt x="142" y="199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56" name="Freeform 199"/>
                <p:cNvSpPr>
                  <a:spLocks/>
                </p:cNvSpPr>
                <p:nvPr/>
              </p:nvSpPr>
              <p:spPr bwMode="auto">
                <a:xfrm>
                  <a:off x="3609975" y="839788"/>
                  <a:ext cx="225425" cy="269875"/>
                </a:xfrm>
                <a:custGeom>
                  <a:avLst/>
                  <a:gdLst>
                    <a:gd name="T0" fmla="*/ 0 w 142"/>
                    <a:gd name="T1" fmla="*/ 90488 h 170"/>
                    <a:gd name="T2" fmla="*/ 46038 w 142"/>
                    <a:gd name="T3" fmla="*/ 0 h 170"/>
                    <a:gd name="T4" fmla="*/ 134938 w 142"/>
                    <a:gd name="T5" fmla="*/ 46038 h 170"/>
                    <a:gd name="T6" fmla="*/ 225425 w 142"/>
                    <a:gd name="T7" fmla="*/ 134938 h 170"/>
                    <a:gd name="T8" fmla="*/ 225425 w 142"/>
                    <a:gd name="T9" fmla="*/ 269875 h 170"/>
                    <a:gd name="T10" fmla="*/ 134938 w 142"/>
                    <a:gd name="T11" fmla="*/ 225425 h 170"/>
                    <a:gd name="T12" fmla="*/ 0 w 142"/>
                    <a:gd name="T13" fmla="*/ 90488 h 17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42" h="170">
                      <a:moveTo>
                        <a:pt x="0" y="57"/>
                      </a:moveTo>
                      <a:lnTo>
                        <a:pt x="29" y="0"/>
                      </a:lnTo>
                      <a:lnTo>
                        <a:pt x="85" y="29"/>
                      </a:lnTo>
                      <a:lnTo>
                        <a:pt x="142" y="85"/>
                      </a:lnTo>
                      <a:lnTo>
                        <a:pt x="142" y="170"/>
                      </a:lnTo>
                      <a:lnTo>
                        <a:pt x="85" y="142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57" name="Freeform 200"/>
                <p:cNvSpPr>
                  <a:spLocks/>
                </p:cNvSpPr>
                <p:nvPr/>
              </p:nvSpPr>
              <p:spPr bwMode="auto">
                <a:xfrm>
                  <a:off x="3565525" y="930275"/>
                  <a:ext cx="269875" cy="314325"/>
                </a:xfrm>
                <a:custGeom>
                  <a:avLst/>
                  <a:gdLst>
                    <a:gd name="T0" fmla="*/ 269875 w 170"/>
                    <a:gd name="T1" fmla="*/ 179388 h 198"/>
                    <a:gd name="T2" fmla="*/ 179388 w 170"/>
                    <a:gd name="T3" fmla="*/ 134938 h 198"/>
                    <a:gd name="T4" fmla="*/ 44450 w 170"/>
                    <a:gd name="T5" fmla="*/ 0 h 198"/>
                    <a:gd name="T6" fmla="*/ 0 w 170"/>
                    <a:gd name="T7" fmla="*/ 90488 h 198"/>
                    <a:gd name="T8" fmla="*/ 44450 w 170"/>
                    <a:gd name="T9" fmla="*/ 225425 h 198"/>
                    <a:gd name="T10" fmla="*/ 225425 w 170"/>
                    <a:gd name="T11" fmla="*/ 314325 h 198"/>
                    <a:gd name="T12" fmla="*/ 269875 w 170"/>
                    <a:gd name="T13" fmla="*/ 179388 h 19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70" h="198">
                      <a:moveTo>
                        <a:pt x="170" y="113"/>
                      </a:moveTo>
                      <a:lnTo>
                        <a:pt x="113" y="85"/>
                      </a:lnTo>
                      <a:lnTo>
                        <a:pt x="28" y="0"/>
                      </a:lnTo>
                      <a:lnTo>
                        <a:pt x="0" y="57"/>
                      </a:lnTo>
                      <a:lnTo>
                        <a:pt x="28" y="142"/>
                      </a:lnTo>
                      <a:lnTo>
                        <a:pt x="142" y="198"/>
                      </a:lnTo>
                      <a:lnTo>
                        <a:pt x="170" y="113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58" name="Freeform 201"/>
                <p:cNvSpPr>
                  <a:spLocks/>
                </p:cNvSpPr>
                <p:nvPr/>
              </p:nvSpPr>
              <p:spPr bwMode="auto">
                <a:xfrm>
                  <a:off x="9101138" y="2955925"/>
                  <a:ext cx="1169987" cy="1214438"/>
                </a:xfrm>
                <a:custGeom>
                  <a:avLst/>
                  <a:gdLst>
                    <a:gd name="T0" fmla="*/ 44450 w 737"/>
                    <a:gd name="T1" fmla="*/ 900113 h 765"/>
                    <a:gd name="T2" fmla="*/ 0 w 737"/>
                    <a:gd name="T3" fmla="*/ 1035050 h 765"/>
                    <a:gd name="T4" fmla="*/ 179387 w 737"/>
                    <a:gd name="T5" fmla="*/ 1214438 h 765"/>
                    <a:gd name="T6" fmla="*/ 269875 w 737"/>
                    <a:gd name="T7" fmla="*/ 1169988 h 765"/>
                    <a:gd name="T8" fmla="*/ 314325 w 737"/>
                    <a:gd name="T9" fmla="*/ 1079500 h 765"/>
                    <a:gd name="T10" fmla="*/ 360362 w 737"/>
                    <a:gd name="T11" fmla="*/ 1123950 h 765"/>
                    <a:gd name="T12" fmla="*/ 404812 w 737"/>
                    <a:gd name="T13" fmla="*/ 1035050 h 765"/>
                    <a:gd name="T14" fmla="*/ 449262 w 737"/>
                    <a:gd name="T15" fmla="*/ 989013 h 765"/>
                    <a:gd name="T16" fmla="*/ 404812 w 737"/>
                    <a:gd name="T17" fmla="*/ 900113 h 765"/>
                    <a:gd name="T18" fmla="*/ 449262 w 737"/>
                    <a:gd name="T19" fmla="*/ 854075 h 765"/>
                    <a:gd name="T20" fmla="*/ 765175 w 737"/>
                    <a:gd name="T21" fmla="*/ 630238 h 765"/>
                    <a:gd name="T22" fmla="*/ 809625 w 737"/>
                    <a:gd name="T23" fmla="*/ 449263 h 765"/>
                    <a:gd name="T24" fmla="*/ 1035050 w 737"/>
                    <a:gd name="T25" fmla="*/ 314325 h 765"/>
                    <a:gd name="T26" fmla="*/ 1169987 w 737"/>
                    <a:gd name="T27" fmla="*/ 44450 h 765"/>
                    <a:gd name="T28" fmla="*/ 1169987 w 737"/>
                    <a:gd name="T29" fmla="*/ 0 h 765"/>
                    <a:gd name="T30" fmla="*/ 449262 w 737"/>
                    <a:gd name="T31" fmla="*/ 674688 h 765"/>
                    <a:gd name="T32" fmla="*/ 179387 w 737"/>
                    <a:gd name="T33" fmla="*/ 944563 h 765"/>
                    <a:gd name="T34" fmla="*/ 44450 w 737"/>
                    <a:gd name="T35" fmla="*/ 900113 h 765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737" h="765">
                      <a:moveTo>
                        <a:pt x="28" y="567"/>
                      </a:moveTo>
                      <a:lnTo>
                        <a:pt x="0" y="652"/>
                      </a:lnTo>
                      <a:lnTo>
                        <a:pt x="113" y="765"/>
                      </a:lnTo>
                      <a:lnTo>
                        <a:pt x="170" y="737"/>
                      </a:lnTo>
                      <a:lnTo>
                        <a:pt x="198" y="680"/>
                      </a:lnTo>
                      <a:lnTo>
                        <a:pt x="227" y="708"/>
                      </a:lnTo>
                      <a:lnTo>
                        <a:pt x="255" y="652"/>
                      </a:lnTo>
                      <a:lnTo>
                        <a:pt x="283" y="623"/>
                      </a:lnTo>
                      <a:lnTo>
                        <a:pt x="255" y="567"/>
                      </a:lnTo>
                      <a:lnTo>
                        <a:pt x="283" y="538"/>
                      </a:lnTo>
                      <a:lnTo>
                        <a:pt x="482" y="397"/>
                      </a:lnTo>
                      <a:lnTo>
                        <a:pt x="510" y="283"/>
                      </a:lnTo>
                      <a:lnTo>
                        <a:pt x="652" y="198"/>
                      </a:lnTo>
                      <a:lnTo>
                        <a:pt x="737" y="28"/>
                      </a:lnTo>
                      <a:lnTo>
                        <a:pt x="737" y="0"/>
                      </a:lnTo>
                      <a:lnTo>
                        <a:pt x="283" y="425"/>
                      </a:lnTo>
                      <a:lnTo>
                        <a:pt x="113" y="595"/>
                      </a:lnTo>
                      <a:lnTo>
                        <a:pt x="28" y="567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3" name="グループ化 2"/>
              <p:cNvGrpSpPr/>
              <p:nvPr/>
            </p:nvGrpSpPr>
            <p:grpSpPr>
              <a:xfrm>
                <a:off x="612336" y="479399"/>
                <a:ext cx="10242620" cy="8802242"/>
                <a:chOff x="612336" y="479399"/>
                <a:chExt cx="10242620" cy="8802242"/>
              </a:xfrm>
            </p:grpSpPr>
            <p:sp>
              <p:nvSpPr>
                <p:cNvPr id="392" name="正方形/長方形 391"/>
                <p:cNvSpPr/>
                <p:nvPr/>
              </p:nvSpPr>
              <p:spPr>
                <a:xfrm>
                  <a:off x="2927089" y="8288280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函館市</a:t>
                  </a:r>
                </a:p>
              </p:txBody>
            </p:sp>
            <p:sp>
              <p:nvSpPr>
                <p:cNvPr id="393" name="正方形/長方形 392"/>
                <p:cNvSpPr/>
                <p:nvPr/>
              </p:nvSpPr>
              <p:spPr>
                <a:xfrm>
                  <a:off x="3177686" y="5329245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小樽市</a:t>
                  </a:r>
                </a:p>
              </p:txBody>
            </p:sp>
            <p:sp>
              <p:nvSpPr>
                <p:cNvPr id="394" name="正方形/長方形 393"/>
                <p:cNvSpPr/>
                <p:nvPr/>
              </p:nvSpPr>
              <p:spPr>
                <a:xfrm>
                  <a:off x="5261740" y="4092954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旭川市</a:t>
                  </a:r>
                </a:p>
              </p:txBody>
            </p:sp>
            <p:sp>
              <p:nvSpPr>
                <p:cNvPr id="395" name="正方形/長方形 394"/>
                <p:cNvSpPr/>
                <p:nvPr/>
              </p:nvSpPr>
              <p:spPr>
                <a:xfrm>
                  <a:off x="2927500" y="7221983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室蘭市</a:t>
                  </a:r>
                </a:p>
              </p:txBody>
            </p:sp>
            <p:sp>
              <p:nvSpPr>
                <p:cNvPr id="396" name="正方形/長方形 395"/>
                <p:cNvSpPr/>
                <p:nvPr/>
              </p:nvSpPr>
              <p:spPr>
                <a:xfrm>
                  <a:off x="7565587" y="5815261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釧路市</a:t>
                  </a:r>
                </a:p>
              </p:txBody>
            </p:sp>
            <p:sp>
              <p:nvSpPr>
                <p:cNvPr id="397" name="正方形/長方形 396"/>
                <p:cNvSpPr/>
                <p:nvPr/>
              </p:nvSpPr>
              <p:spPr>
                <a:xfrm>
                  <a:off x="6450538" y="6265781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帯広市</a:t>
                  </a:r>
                </a:p>
              </p:txBody>
            </p:sp>
            <p:sp>
              <p:nvSpPr>
                <p:cNvPr id="398" name="正方形/長方形 397"/>
                <p:cNvSpPr/>
                <p:nvPr/>
              </p:nvSpPr>
              <p:spPr>
                <a:xfrm>
                  <a:off x="7545953" y="3891416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北見市</a:t>
                  </a:r>
                </a:p>
              </p:txBody>
            </p:sp>
            <p:sp>
              <p:nvSpPr>
                <p:cNvPr id="399" name="正方形/長方形 398"/>
                <p:cNvSpPr/>
                <p:nvPr/>
              </p:nvSpPr>
              <p:spPr>
                <a:xfrm>
                  <a:off x="4449943" y="5067101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美唄市</a:t>
                  </a:r>
                </a:p>
              </p:txBody>
            </p:sp>
            <p:sp>
              <p:nvSpPr>
                <p:cNvPr id="400" name="正方形/長方形 399"/>
                <p:cNvSpPr/>
                <p:nvPr/>
              </p:nvSpPr>
              <p:spPr>
                <a:xfrm>
                  <a:off x="4357500" y="5432562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岩見沢市</a:t>
                  </a:r>
                </a:p>
              </p:txBody>
            </p:sp>
            <p:sp>
              <p:nvSpPr>
                <p:cNvPr id="401" name="正方形/長方形 400"/>
                <p:cNvSpPr/>
                <p:nvPr/>
              </p:nvSpPr>
              <p:spPr>
                <a:xfrm>
                  <a:off x="8168219" y="3499532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網走市</a:t>
                  </a:r>
                </a:p>
              </p:txBody>
            </p:sp>
            <p:sp>
              <p:nvSpPr>
                <p:cNvPr id="402" name="正方形/長方形 401"/>
                <p:cNvSpPr/>
                <p:nvPr/>
              </p:nvSpPr>
              <p:spPr>
                <a:xfrm>
                  <a:off x="4268873" y="3804041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留萌市</a:t>
                  </a:r>
                </a:p>
              </p:txBody>
            </p:sp>
            <p:sp>
              <p:nvSpPr>
                <p:cNvPr id="403" name="正方形/長方形 402"/>
                <p:cNvSpPr/>
                <p:nvPr/>
              </p:nvSpPr>
              <p:spPr>
                <a:xfrm>
                  <a:off x="3937821" y="6451241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苫小牧市</a:t>
                  </a:r>
                </a:p>
              </p:txBody>
            </p:sp>
            <p:sp>
              <p:nvSpPr>
                <p:cNvPr id="404" name="正方形/長方形 403"/>
                <p:cNvSpPr/>
                <p:nvPr/>
              </p:nvSpPr>
              <p:spPr>
                <a:xfrm>
                  <a:off x="4391324" y="535985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稚内市</a:t>
                  </a:r>
                </a:p>
              </p:txBody>
            </p:sp>
            <p:sp>
              <p:nvSpPr>
                <p:cNvPr id="405" name="正方形/長方形 404"/>
                <p:cNvSpPr/>
                <p:nvPr/>
              </p:nvSpPr>
              <p:spPr>
                <a:xfrm>
                  <a:off x="4950549" y="5019818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芦別市</a:t>
                  </a:r>
                </a:p>
              </p:txBody>
            </p:sp>
            <p:sp>
              <p:nvSpPr>
                <p:cNvPr id="406" name="正方形/長方形 405"/>
                <p:cNvSpPr/>
                <p:nvPr/>
              </p:nvSpPr>
              <p:spPr>
                <a:xfrm>
                  <a:off x="4842833" y="4659778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歌志内市</a:t>
                  </a:r>
                </a:p>
              </p:txBody>
            </p:sp>
            <p:sp>
              <p:nvSpPr>
                <p:cNvPr id="407" name="正方形/長方形 406"/>
                <p:cNvSpPr/>
                <p:nvPr/>
              </p:nvSpPr>
              <p:spPr>
                <a:xfrm>
                  <a:off x="5367104" y="5119601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富良野市</a:t>
                  </a:r>
                </a:p>
              </p:txBody>
            </p:sp>
            <p:sp>
              <p:nvSpPr>
                <p:cNvPr id="408" name="正方形/長方形 407"/>
                <p:cNvSpPr/>
                <p:nvPr/>
              </p:nvSpPr>
              <p:spPr>
                <a:xfrm>
                  <a:off x="3700000" y="6054436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恵庭市</a:t>
                  </a:r>
                </a:p>
              </p:txBody>
            </p:sp>
            <p:sp>
              <p:nvSpPr>
                <p:cNvPr id="409" name="正方形/長方形 408"/>
                <p:cNvSpPr/>
                <p:nvPr/>
              </p:nvSpPr>
              <p:spPr>
                <a:xfrm>
                  <a:off x="2816418" y="6961246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伊達市</a:t>
                  </a:r>
                </a:p>
              </p:txBody>
            </p:sp>
            <p:sp>
              <p:nvSpPr>
                <p:cNvPr id="410" name="正方形/長方形 409"/>
                <p:cNvSpPr/>
                <p:nvPr/>
              </p:nvSpPr>
              <p:spPr>
                <a:xfrm>
                  <a:off x="4563147" y="4370859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滝川市</a:t>
                  </a:r>
                </a:p>
              </p:txBody>
            </p:sp>
            <p:sp>
              <p:nvSpPr>
                <p:cNvPr id="411" name="正方形/長方形 410"/>
                <p:cNvSpPr/>
                <p:nvPr/>
              </p:nvSpPr>
              <p:spPr>
                <a:xfrm>
                  <a:off x="4081292" y="6144943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千歳市</a:t>
                  </a:r>
                </a:p>
              </p:txBody>
            </p:sp>
            <p:sp>
              <p:nvSpPr>
                <p:cNvPr id="412" name="正方形/長方形 411"/>
                <p:cNvSpPr/>
                <p:nvPr/>
              </p:nvSpPr>
              <p:spPr>
                <a:xfrm>
                  <a:off x="10304805" y="5118897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根室市</a:t>
                  </a:r>
                </a:p>
              </p:txBody>
            </p:sp>
            <p:sp>
              <p:nvSpPr>
                <p:cNvPr id="413" name="正方形/長方形 412"/>
                <p:cNvSpPr/>
                <p:nvPr/>
              </p:nvSpPr>
              <p:spPr>
                <a:xfrm>
                  <a:off x="5378368" y="2731323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名寄市</a:t>
                  </a:r>
                </a:p>
              </p:txBody>
            </p:sp>
            <p:sp>
              <p:nvSpPr>
                <p:cNvPr id="414" name="正方形/長方形 413"/>
                <p:cNvSpPr/>
                <p:nvPr/>
              </p:nvSpPr>
              <p:spPr>
                <a:xfrm>
                  <a:off x="5649926" y="3309293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士別市</a:t>
                  </a:r>
                </a:p>
              </p:txBody>
            </p:sp>
            <p:sp>
              <p:nvSpPr>
                <p:cNvPr id="415" name="正方形/長方形 414"/>
                <p:cNvSpPr/>
                <p:nvPr/>
              </p:nvSpPr>
              <p:spPr>
                <a:xfrm>
                  <a:off x="6767072" y="3009835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紋別市</a:t>
                  </a:r>
                </a:p>
              </p:txBody>
            </p:sp>
            <p:sp>
              <p:nvSpPr>
                <p:cNvPr id="416" name="正方形/長方形 415"/>
                <p:cNvSpPr/>
                <p:nvPr/>
              </p:nvSpPr>
              <p:spPr>
                <a:xfrm>
                  <a:off x="4005444" y="5453386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江別市</a:t>
                  </a:r>
                </a:p>
              </p:txBody>
            </p:sp>
            <p:sp>
              <p:nvSpPr>
                <p:cNvPr id="417" name="正方形/長方形 416"/>
                <p:cNvSpPr/>
                <p:nvPr/>
              </p:nvSpPr>
              <p:spPr>
                <a:xfrm>
                  <a:off x="4401248" y="4599416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砂川市</a:t>
                  </a:r>
                </a:p>
              </p:txBody>
            </p:sp>
            <p:sp>
              <p:nvSpPr>
                <p:cNvPr id="418" name="正方形/長方形 417"/>
                <p:cNvSpPr/>
                <p:nvPr/>
              </p:nvSpPr>
              <p:spPr>
                <a:xfrm>
                  <a:off x="4810695" y="4524763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赤平市</a:t>
                  </a:r>
                </a:p>
              </p:txBody>
            </p:sp>
            <p:sp>
              <p:nvSpPr>
                <p:cNvPr id="419" name="正方形/長方形 418"/>
                <p:cNvSpPr/>
                <p:nvPr/>
              </p:nvSpPr>
              <p:spPr>
                <a:xfrm>
                  <a:off x="4727643" y="5208124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三笠市</a:t>
                  </a:r>
                </a:p>
              </p:txBody>
            </p:sp>
            <p:sp>
              <p:nvSpPr>
                <p:cNvPr id="420" name="正方形/長方形 419"/>
                <p:cNvSpPr/>
                <p:nvPr/>
              </p:nvSpPr>
              <p:spPr>
                <a:xfrm>
                  <a:off x="4820092" y="4099397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深川市</a:t>
                  </a:r>
                </a:p>
              </p:txBody>
            </p:sp>
            <p:sp>
              <p:nvSpPr>
                <p:cNvPr id="421" name="正方形/長方形 420"/>
                <p:cNvSpPr/>
                <p:nvPr/>
              </p:nvSpPr>
              <p:spPr>
                <a:xfrm>
                  <a:off x="3253843" y="6989289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登別市</a:t>
                  </a:r>
                </a:p>
              </p:txBody>
            </p:sp>
            <p:sp>
              <p:nvSpPr>
                <p:cNvPr id="422" name="正方形/長方形 421"/>
                <p:cNvSpPr/>
                <p:nvPr/>
              </p:nvSpPr>
              <p:spPr>
                <a:xfrm>
                  <a:off x="3851480" y="5264734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新篠津村</a:t>
                  </a:r>
                </a:p>
              </p:txBody>
            </p:sp>
            <p:sp>
              <p:nvSpPr>
                <p:cNvPr id="423" name="正方形/長方形 422"/>
                <p:cNvSpPr/>
                <p:nvPr/>
              </p:nvSpPr>
              <p:spPr>
                <a:xfrm>
                  <a:off x="3935053" y="5075120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当別町</a:t>
                  </a:r>
                </a:p>
              </p:txBody>
            </p:sp>
            <p:sp>
              <p:nvSpPr>
                <p:cNvPr id="424" name="正方形/長方形 423"/>
                <p:cNvSpPr/>
                <p:nvPr/>
              </p:nvSpPr>
              <p:spPr>
                <a:xfrm>
                  <a:off x="2306084" y="8286372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北斗市</a:t>
                  </a:r>
                </a:p>
              </p:txBody>
            </p:sp>
            <p:sp>
              <p:nvSpPr>
                <p:cNvPr id="425" name="正方形/長方形 424"/>
                <p:cNvSpPr/>
                <p:nvPr/>
              </p:nvSpPr>
              <p:spPr>
                <a:xfrm>
                  <a:off x="3748510" y="4704472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石狩市</a:t>
                  </a:r>
                </a:p>
              </p:txBody>
            </p:sp>
            <p:sp>
              <p:nvSpPr>
                <p:cNvPr id="426" name="正方形/長方形 425"/>
                <p:cNvSpPr/>
                <p:nvPr/>
              </p:nvSpPr>
              <p:spPr>
                <a:xfrm>
                  <a:off x="1419730" y="9005353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松前町</a:t>
                  </a:r>
                </a:p>
              </p:txBody>
            </p:sp>
            <p:sp>
              <p:nvSpPr>
                <p:cNvPr id="427" name="正方形/長方形 426"/>
                <p:cNvSpPr/>
                <p:nvPr/>
              </p:nvSpPr>
              <p:spPr>
                <a:xfrm>
                  <a:off x="1893501" y="9050809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福島町</a:t>
                  </a:r>
                </a:p>
              </p:txBody>
            </p:sp>
            <p:sp>
              <p:nvSpPr>
                <p:cNvPr id="428" name="正方形/長方形 427"/>
                <p:cNvSpPr/>
                <p:nvPr/>
              </p:nvSpPr>
              <p:spPr>
                <a:xfrm>
                  <a:off x="2107306" y="8848403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知内町</a:t>
                  </a:r>
                </a:p>
              </p:txBody>
            </p:sp>
            <p:sp>
              <p:nvSpPr>
                <p:cNvPr id="429" name="正方形/長方形 428"/>
                <p:cNvSpPr/>
                <p:nvPr/>
              </p:nvSpPr>
              <p:spPr>
                <a:xfrm>
                  <a:off x="2137116" y="8632885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木古内町</a:t>
                  </a:r>
                </a:p>
              </p:txBody>
            </p:sp>
            <p:sp>
              <p:nvSpPr>
                <p:cNvPr id="430" name="正方形/長方形 429"/>
                <p:cNvSpPr/>
                <p:nvPr/>
              </p:nvSpPr>
              <p:spPr>
                <a:xfrm>
                  <a:off x="2759139" y="7851127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鹿部町</a:t>
                  </a:r>
                </a:p>
              </p:txBody>
            </p:sp>
            <p:sp>
              <p:nvSpPr>
                <p:cNvPr id="431" name="正方形/長方形 430"/>
                <p:cNvSpPr/>
                <p:nvPr/>
              </p:nvSpPr>
              <p:spPr>
                <a:xfrm>
                  <a:off x="1046972" y="7106799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せたな町</a:t>
                  </a:r>
                </a:p>
              </p:txBody>
            </p:sp>
            <p:sp>
              <p:nvSpPr>
                <p:cNvPr id="432" name="正方形/長方形 431"/>
                <p:cNvSpPr/>
                <p:nvPr/>
              </p:nvSpPr>
              <p:spPr>
                <a:xfrm>
                  <a:off x="1647756" y="6955781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今金町</a:t>
                  </a:r>
                </a:p>
              </p:txBody>
            </p:sp>
            <p:sp>
              <p:nvSpPr>
                <p:cNvPr id="433" name="正方形/長方形 432"/>
                <p:cNvSpPr/>
                <p:nvPr/>
              </p:nvSpPr>
              <p:spPr>
                <a:xfrm>
                  <a:off x="1953169" y="6499791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黒松内町</a:t>
                  </a:r>
                </a:p>
              </p:txBody>
            </p:sp>
            <p:sp>
              <p:nvSpPr>
                <p:cNvPr id="434" name="正方形/長方形 433"/>
                <p:cNvSpPr/>
                <p:nvPr/>
              </p:nvSpPr>
              <p:spPr>
                <a:xfrm>
                  <a:off x="1855088" y="6103754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寿都町</a:t>
                  </a:r>
                </a:p>
              </p:txBody>
            </p:sp>
            <p:sp>
              <p:nvSpPr>
                <p:cNvPr id="435" name="正方形/長方形 434"/>
                <p:cNvSpPr/>
                <p:nvPr/>
              </p:nvSpPr>
              <p:spPr>
                <a:xfrm>
                  <a:off x="2087160" y="6795172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長万部町</a:t>
                  </a:r>
                </a:p>
              </p:txBody>
            </p:sp>
            <p:sp>
              <p:nvSpPr>
                <p:cNvPr id="436" name="正方形/長方形 435"/>
                <p:cNvSpPr/>
                <p:nvPr/>
              </p:nvSpPr>
              <p:spPr>
                <a:xfrm>
                  <a:off x="2266267" y="6133160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蘭越町</a:t>
                  </a:r>
                </a:p>
              </p:txBody>
            </p:sp>
            <p:sp>
              <p:nvSpPr>
                <p:cNvPr id="437" name="正方形/長方形 436"/>
                <p:cNvSpPr/>
                <p:nvPr/>
              </p:nvSpPr>
              <p:spPr>
                <a:xfrm>
                  <a:off x="2902484" y="6324963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留寿都村</a:t>
                  </a:r>
                </a:p>
              </p:txBody>
            </p:sp>
            <p:sp>
              <p:nvSpPr>
                <p:cNvPr id="438" name="正方形/長方形 437"/>
                <p:cNvSpPr/>
                <p:nvPr/>
              </p:nvSpPr>
              <p:spPr>
                <a:xfrm>
                  <a:off x="2666534" y="5919918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倶知安町</a:t>
                  </a:r>
                </a:p>
              </p:txBody>
            </p:sp>
            <p:sp>
              <p:nvSpPr>
                <p:cNvPr id="439" name="正方形/長方形 438"/>
                <p:cNvSpPr/>
                <p:nvPr/>
              </p:nvSpPr>
              <p:spPr>
                <a:xfrm>
                  <a:off x="1977495" y="5336531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神恵内村</a:t>
                  </a:r>
                </a:p>
              </p:txBody>
            </p:sp>
            <p:sp>
              <p:nvSpPr>
                <p:cNvPr id="440" name="正方形/長方形 439"/>
                <p:cNvSpPr/>
                <p:nvPr/>
              </p:nvSpPr>
              <p:spPr>
                <a:xfrm>
                  <a:off x="2237091" y="5520531"/>
                  <a:ext cx="428322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泊村</a:t>
                  </a:r>
                </a:p>
              </p:txBody>
            </p:sp>
            <p:sp>
              <p:nvSpPr>
                <p:cNvPr id="441" name="正方形/長方形 440"/>
                <p:cNvSpPr/>
                <p:nvPr/>
              </p:nvSpPr>
              <p:spPr>
                <a:xfrm>
                  <a:off x="2077004" y="5857139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岩内町</a:t>
                  </a:r>
                </a:p>
              </p:txBody>
            </p:sp>
            <p:sp>
              <p:nvSpPr>
                <p:cNvPr id="442" name="正方形/長方形 441"/>
                <p:cNvSpPr/>
                <p:nvPr/>
              </p:nvSpPr>
              <p:spPr>
                <a:xfrm>
                  <a:off x="2863080" y="5640048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赤井川村</a:t>
                  </a:r>
                </a:p>
              </p:txBody>
            </p:sp>
            <p:sp>
              <p:nvSpPr>
                <p:cNvPr id="443" name="正方形/長方形 442"/>
                <p:cNvSpPr/>
                <p:nvPr/>
              </p:nvSpPr>
              <p:spPr>
                <a:xfrm>
                  <a:off x="2863080" y="6028006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京極町</a:t>
                  </a:r>
                </a:p>
              </p:txBody>
            </p:sp>
            <p:sp>
              <p:nvSpPr>
                <p:cNvPr id="444" name="正方形/長方形 443"/>
                <p:cNvSpPr/>
                <p:nvPr/>
              </p:nvSpPr>
              <p:spPr>
                <a:xfrm>
                  <a:off x="1575512" y="8214668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江差町</a:t>
                  </a:r>
                </a:p>
              </p:txBody>
            </p:sp>
            <p:sp>
              <p:nvSpPr>
                <p:cNvPr id="445" name="正方形/長方形 444"/>
                <p:cNvSpPr/>
                <p:nvPr/>
              </p:nvSpPr>
              <p:spPr>
                <a:xfrm>
                  <a:off x="1720850" y="7521710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八雲町</a:t>
                  </a:r>
                </a:p>
              </p:txBody>
            </p:sp>
            <p:sp>
              <p:nvSpPr>
                <p:cNvPr id="446" name="正方形/長方形 445"/>
                <p:cNvSpPr/>
                <p:nvPr/>
              </p:nvSpPr>
              <p:spPr>
                <a:xfrm>
                  <a:off x="2502200" y="8065948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七飯町</a:t>
                  </a:r>
                </a:p>
              </p:txBody>
            </p:sp>
            <p:sp>
              <p:nvSpPr>
                <p:cNvPr id="447" name="正方形/長方形 446"/>
                <p:cNvSpPr/>
                <p:nvPr/>
              </p:nvSpPr>
              <p:spPr>
                <a:xfrm>
                  <a:off x="2425214" y="7855893"/>
                  <a:ext cx="428322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森町</a:t>
                  </a:r>
                </a:p>
              </p:txBody>
            </p:sp>
            <p:sp>
              <p:nvSpPr>
                <p:cNvPr id="448" name="正方形/長方形 447"/>
                <p:cNvSpPr/>
                <p:nvPr/>
              </p:nvSpPr>
              <p:spPr>
                <a:xfrm>
                  <a:off x="1559047" y="8563855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上ノ国町</a:t>
                  </a:r>
                </a:p>
              </p:txBody>
            </p:sp>
            <p:sp>
              <p:nvSpPr>
                <p:cNvPr id="449" name="正方形/長方形 448"/>
                <p:cNvSpPr/>
                <p:nvPr/>
              </p:nvSpPr>
              <p:spPr>
                <a:xfrm>
                  <a:off x="1911992" y="8085965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厚沢部町</a:t>
                  </a:r>
                </a:p>
              </p:txBody>
            </p:sp>
            <p:sp>
              <p:nvSpPr>
                <p:cNvPr id="450" name="正方形/長方形 449"/>
                <p:cNvSpPr/>
                <p:nvPr/>
              </p:nvSpPr>
              <p:spPr>
                <a:xfrm>
                  <a:off x="1619962" y="7911119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乙部町</a:t>
                  </a:r>
                </a:p>
              </p:txBody>
            </p:sp>
            <p:sp>
              <p:nvSpPr>
                <p:cNvPr id="451" name="正方形/長方形 450"/>
                <p:cNvSpPr/>
                <p:nvPr/>
              </p:nvSpPr>
              <p:spPr>
                <a:xfrm>
                  <a:off x="612336" y="7610153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奥尻町</a:t>
                  </a:r>
                </a:p>
              </p:txBody>
            </p:sp>
            <p:sp>
              <p:nvSpPr>
                <p:cNvPr id="452" name="正方形/長方形 451"/>
                <p:cNvSpPr/>
                <p:nvPr/>
              </p:nvSpPr>
              <p:spPr>
                <a:xfrm>
                  <a:off x="2382382" y="6332381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ニセコ町</a:t>
                  </a:r>
                </a:p>
              </p:txBody>
            </p:sp>
            <p:sp>
              <p:nvSpPr>
                <p:cNvPr id="453" name="正方形/長方形 452"/>
                <p:cNvSpPr/>
                <p:nvPr/>
              </p:nvSpPr>
              <p:spPr>
                <a:xfrm>
                  <a:off x="2745304" y="6189948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真狩村</a:t>
                  </a:r>
                </a:p>
              </p:txBody>
            </p:sp>
            <p:sp>
              <p:nvSpPr>
                <p:cNvPr id="454" name="正方形/長方形 453"/>
                <p:cNvSpPr/>
                <p:nvPr/>
              </p:nvSpPr>
              <p:spPr>
                <a:xfrm>
                  <a:off x="1495425" y="6485279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島牧村</a:t>
                  </a:r>
                </a:p>
              </p:txBody>
            </p:sp>
            <p:sp>
              <p:nvSpPr>
                <p:cNvPr id="455" name="正方形/長方形 454"/>
                <p:cNvSpPr/>
                <p:nvPr/>
              </p:nvSpPr>
              <p:spPr>
                <a:xfrm>
                  <a:off x="3187479" y="6160468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喜茂別町</a:t>
                  </a:r>
                </a:p>
              </p:txBody>
            </p:sp>
            <p:sp>
              <p:nvSpPr>
                <p:cNvPr id="456" name="正方形/長方形 455"/>
                <p:cNvSpPr/>
                <p:nvPr/>
              </p:nvSpPr>
              <p:spPr>
                <a:xfrm>
                  <a:off x="2530370" y="5745705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共和町</a:t>
                  </a:r>
                </a:p>
              </p:txBody>
            </p:sp>
            <p:sp>
              <p:nvSpPr>
                <p:cNvPr id="457" name="正方形/長方形 456"/>
                <p:cNvSpPr/>
                <p:nvPr/>
              </p:nvSpPr>
              <p:spPr>
                <a:xfrm>
                  <a:off x="2226238" y="5051816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積丹町</a:t>
                  </a:r>
                </a:p>
              </p:txBody>
            </p:sp>
            <p:sp>
              <p:nvSpPr>
                <p:cNvPr id="458" name="正方形/長方形 457"/>
                <p:cNvSpPr/>
                <p:nvPr/>
              </p:nvSpPr>
              <p:spPr>
                <a:xfrm>
                  <a:off x="2649474" y="5217416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古平町</a:t>
                  </a:r>
                </a:p>
              </p:txBody>
            </p:sp>
            <p:sp>
              <p:nvSpPr>
                <p:cNvPr id="459" name="正方形/長方形 458"/>
                <p:cNvSpPr/>
                <p:nvPr/>
              </p:nvSpPr>
              <p:spPr>
                <a:xfrm>
                  <a:off x="2625148" y="5520531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仁木町</a:t>
                  </a:r>
                </a:p>
              </p:txBody>
            </p:sp>
            <p:sp>
              <p:nvSpPr>
                <p:cNvPr id="460" name="正方形/長方形 459"/>
                <p:cNvSpPr/>
                <p:nvPr/>
              </p:nvSpPr>
              <p:spPr>
                <a:xfrm>
                  <a:off x="2757690" y="5373829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余市町</a:t>
                  </a:r>
                </a:p>
              </p:txBody>
            </p:sp>
            <p:sp>
              <p:nvSpPr>
                <p:cNvPr id="461" name="正方形/長方形 460"/>
                <p:cNvSpPr/>
                <p:nvPr/>
              </p:nvSpPr>
              <p:spPr>
                <a:xfrm>
                  <a:off x="4071838" y="5610681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南幌町</a:t>
                  </a:r>
                </a:p>
              </p:txBody>
            </p:sp>
            <p:sp>
              <p:nvSpPr>
                <p:cNvPr id="462" name="正方形/長方形 461"/>
                <p:cNvSpPr/>
                <p:nvPr/>
              </p:nvSpPr>
              <p:spPr>
                <a:xfrm>
                  <a:off x="4651067" y="4766828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上砂川町</a:t>
                  </a:r>
                </a:p>
              </p:txBody>
            </p:sp>
            <p:sp>
              <p:nvSpPr>
                <p:cNvPr id="463" name="正方形/長方形 462"/>
                <p:cNvSpPr/>
                <p:nvPr/>
              </p:nvSpPr>
              <p:spPr>
                <a:xfrm>
                  <a:off x="4545724" y="5839220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由仁町</a:t>
                  </a:r>
                </a:p>
              </p:txBody>
            </p:sp>
            <p:sp>
              <p:nvSpPr>
                <p:cNvPr id="464" name="正方形/長方形 463"/>
                <p:cNvSpPr/>
                <p:nvPr/>
              </p:nvSpPr>
              <p:spPr>
                <a:xfrm>
                  <a:off x="4528038" y="4913312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奈井江町</a:t>
                  </a:r>
                </a:p>
              </p:txBody>
            </p:sp>
            <p:sp>
              <p:nvSpPr>
                <p:cNvPr id="465" name="正方形/長方形 464"/>
                <p:cNvSpPr/>
                <p:nvPr/>
              </p:nvSpPr>
              <p:spPr>
                <a:xfrm>
                  <a:off x="4121431" y="5773534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長沼町</a:t>
                  </a:r>
                </a:p>
              </p:txBody>
            </p:sp>
            <p:sp>
              <p:nvSpPr>
                <p:cNvPr id="466" name="正方形/長方形 465"/>
                <p:cNvSpPr/>
                <p:nvPr/>
              </p:nvSpPr>
              <p:spPr>
                <a:xfrm>
                  <a:off x="4470705" y="5613379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栗山町</a:t>
                  </a:r>
                </a:p>
              </p:txBody>
            </p:sp>
            <p:sp>
              <p:nvSpPr>
                <p:cNvPr id="467" name="正方形/長方形 466"/>
                <p:cNvSpPr/>
                <p:nvPr/>
              </p:nvSpPr>
              <p:spPr>
                <a:xfrm>
                  <a:off x="3987705" y="4931709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月形町</a:t>
                  </a:r>
                </a:p>
              </p:txBody>
            </p:sp>
            <p:sp>
              <p:nvSpPr>
                <p:cNvPr id="468" name="正方形/長方形 467"/>
                <p:cNvSpPr/>
                <p:nvPr/>
              </p:nvSpPr>
              <p:spPr>
                <a:xfrm>
                  <a:off x="4235805" y="4765634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浦臼町</a:t>
                  </a:r>
                </a:p>
              </p:txBody>
            </p:sp>
            <p:sp>
              <p:nvSpPr>
                <p:cNvPr id="469" name="正方形/長方形 468"/>
                <p:cNvSpPr/>
                <p:nvPr/>
              </p:nvSpPr>
              <p:spPr>
                <a:xfrm>
                  <a:off x="3854882" y="4403325"/>
                  <a:ext cx="793807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新十津川町</a:t>
                  </a:r>
                </a:p>
              </p:txBody>
            </p:sp>
            <p:sp>
              <p:nvSpPr>
                <p:cNvPr id="470" name="正方形/長方形 469"/>
                <p:cNvSpPr/>
                <p:nvPr/>
              </p:nvSpPr>
              <p:spPr>
                <a:xfrm>
                  <a:off x="4571130" y="4254733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妹背牛町</a:t>
                  </a:r>
                </a:p>
              </p:txBody>
            </p:sp>
            <p:sp>
              <p:nvSpPr>
                <p:cNvPr id="471" name="正方形/長方形 470"/>
                <p:cNvSpPr/>
                <p:nvPr/>
              </p:nvSpPr>
              <p:spPr>
                <a:xfrm>
                  <a:off x="4508750" y="3966708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秩父別町</a:t>
                  </a:r>
                </a:p>
              </p:txBody>
            </p:sp>
            <p:sp>
              <p:nvSpPr>
                <p:cNvPr id="472" name="正方形/長方形 471"/>
                <p:cNvSpPr/>
                <p:nvPr/>
              </p:nvSpPr>
              <p:spPr>
                <a:xfrm>
                  <a:off x="5687260" y="3931677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当麻町</a:t>
                  </a:r>
                </a:p>
              </p:txBody>
            </p:sp>
            <p:sp>
              <p:nvSpPr>
                <p:cNvPr id="473" name="正方形/長方形 472"/>
                <p:cNvSpPr/>
                <p:nvPr/>
              </p:nvSpPr>
              <p:spPr>
                <a:xfrm>
                  <a:off x="5737749" y="3583517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愛別町</a:t>
                  </a:r>
                </a:p>
              </p:txBody>
            </p:sp>
            <p:sp>
              <p:nvSpPr>
                <p:cNvPr id="474" name="正方形/長方形 473"/>
                <p:cNvSpPr/>
                <p:nvPr/>
              </p:nvSpPr>
              <p:spPr>
                <a:xfrm>
                  <a:off x="5371717" y="4700526"/>
                  <a:ext cx="793807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上富良野町</a:t>
                  </a:r>
                </a:p>
              </p:txBody>
            </p:sp>
            <p:sp>
              <p:nvSpPr>
                <p:cNvPr id="475" name="正方形/長方形 474"/>
                <p:cNvSpPr/>
                <p:nvPr/>
              </p:nvSpPr>
              <p:spPr>
                <a:xfrm>
                  <a:off x="5261740" y="4864572"/>
                  <a:ext cx="793807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中富良野町</a:t>
                  </a:r>
                </a:p>
              </p:txBody>
            </p:sp>
            <p:sp>
              <p:nvSpPr>
                <p:cNvPr id="476" name="正方形/長方形 475"/>
                <p:cNvSpPr/>
                <p:nvPr/>
              </p:nvSpPr>
              <p:spPr>
                <a:xfrm>
                  <a:off x="5356636" y="5432879"/>
                  <a:ext cx="793807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南富良野町</a:t>
                  </a:r>
                </a:p>
              </p:txBody>
            </p:sp>
            <p:sp>
              <p:nvSpPr>
                <p:cNvPr id="477" name="正方形/長方形 476"/>
                <p:cNvSpPr/>
                <p:nvPr/>
              </p:nvSpPr>
              <p:spPr>
                <a:xfrm>
                  <a:off x="5439814" y="5712591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占冠村</a:t>
                  </a:r>
                </a:p>
              </p:txBody>
            </p:sp>
            <p:sp>
              <p:nvSpPr>
                <p:cNvPr id="478" name="正方形/長方形 477"/>
                <p:cNvSpPr/>
                <p:nvPr/>
              </p:nvSpPr>
              <p:spPr>
                <a:xfrm>
                  <a:off x="6141511" y="4069469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上川町</a:t>
                  </a:r>
                </a:p>
              </p:txBody>
            </p:sp>
            <p:sp>
              <p:nvSpPr>
                <p:cNvPr id="479" name="正方形/長方形 478"/>
                <p:cNvSpPr/>
                <p:nvPr/>
              </p:nvSpPr>
              <p:spPr>
                <a:xfrm>
                  <a:off x="5409330" y="3734305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比布町</a:t>
                  </a:r>
                </a:p>
              </p:txBody>
            </p:sp>
            <p:sp>
              <p:nvSpPr>
                <p:cNvPr id="480" name="正方形/長方形 479"/>
                <p:cNvSpPr/>
                <p:nvPr/>
              </p:nvSpPr>
              <p:spPr>
                <a:xfrm>
                  <a:off x="5262154" y="4316881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東神楽町</a:t>
                  </a:r>
                </a:p>
              </p:txBody>
            </p:sp>
            <p:sp>
              <p:nvSpPr>
                <p:cNvPr id="481" name="正方形/長方形 480"/>
                <p:cNvSpPr/>
                <p:nvPr/>
              </p:nvSpPr>
              <p:spPr>
                <a:xfrm>
                  <a:off x="4701778" y="3794955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沼田町</a:t>
                  </a:r>
                </a:p>
              </p:txBody>
            </p:sp>
            <p:sp>
              <p:nvSpPr>
                <p:cNvPr id="482" name="正方形/長方形 481"/>
                <p:cNvSpPr/>
                <p:nvPr/>
              </p:nvSpPr>
              <p:spPr>
                <a:xfrm>
                  <a:off x="3998734" y="4251366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雨竜町</a:t>
                  </a:r>
                </a:p>
              </p:txBody>
            </p:sp>
            <p:sp>
              <p:nvSpPr>
                <p:cNvPr id="483" name="正方形/長方形 482"/>
                <p:cNvSpPr/>
                <p:nvPr/>
              </p:nvSpPr>
              <p:spPr>
                <a:xfrm>
                  <a:off x="4217036" y="4083420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北竜町</a:t>
                  </a:r>
                </a:p>
              </p:txBody>
            </p:sp>
            <p:sp>
              <p:nvSpPr>
                <p:cNvPr id="484" name="正方形/長方形 483"/>
                <p:cNvSpPr/>
                <p:nvPr/>
              </p:nvSpPr>
              <p:spPr>
                <a:xfrm>
                  <a:off x="8866105" y="4092954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清里町</a:t>
                  </a:r>
                </a:p>
              </p:txBody>
            </p:sp>
            <p:sp>
              <p:nvSpPr>
                <p:cNvPr id="485" name="正方形/長方形 484"/>
                <p:cNvSpPr/>
                <p:nvPr/>
              </p:nvSpPr>
              <p:spPr>
                <a:xfrm>
                  <a:off x="7847877" y="4403587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津別町</a:t>
                  </a:r>
                </a:p>
              </p:txBody>
            </p:sp>
            <p:sp>
              <p:nvSpPr>
                <p:cNvPr id="486" name="正方形/長方形 485"/>
                <p:cNvSpPr/>
                <p:nvPr/>
              </p:nvSpPr>
              <p:spPr>
                <a:xfrm>
                  <a:off x="3195984" y="1041507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利尻町</a:t>
                  </a:r>
                </a:p>
              </p:txBody>
            </p:sp>
            <p:sp>
              <p:nvSpPr>
                <p:cNvPr id="487" name="正方形/長方形 486"/>
                <p:cNvSpPr/>
                <p:nvPr/>
              </p:nvSpPr>
              <p:spPr>
                <a:xfrm>
                  <a:off x="3084082" y="479399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礼文町</a:t>
                  </a:r>
                </a:p>
              </p:txBody>
            </p:sp>
            <p:sp>
              <p:nvSpPr>
                <p:cNvPr id="488" name="正方形/長方形 487"/>
                <p:cNvSpPr/>
                <p:nvPr/>
              </p:nvSpPr>
              <p:spPr>
                <a:xfrm>
                  <a:off x="4361521" y="996436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豊富町</a:t>
                  </a:r>
                </a:p>
              </p:txBody>
            </p:sp>
            <p:sp>
              <p:nvSpPr>
                <p:cNvPr id="489" name="正方形/長方形 488"/>
                <p:cNvSpPr/>
                <p:nvPr/>
              </p:nvSpPr>
              <p:spPr>
                <a:xfrm>
                  <a:off x="5732946" y="2843213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下川町</a:t>
                  </a:r>
                </a:p>
              </p:txBody>
            </p:sp>
            <p:sp>
              <p:nvSpPr>
                <p:cNvPr id="490" name="正方形/長方形 489"/>
                <p:cNvSpPr/>
                <p:nvPr/>
              </p:nvSpPr>
              <p:spPr>
                <a:xfrm>
                  <a:off x="5116637" y="3875661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鷹栖町</a:t>
                  </a:r>
                </a:p>
              </p:txBody>
            </p:sp>
            <p:sp>
              <p:nvSpPr>
                <p:cNvPr id="491" name="正方形/長方形 490"/>
                <p:cNvSpPr/>
                <p:nvPr/>
              </p:nvSpPr>
              <p:spPr>
                <a:xfrm>
                  <a:off x="5710939" y="4514346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美瑛町</a:t>
                  </a:r>
                </a:p>
              </p:txBody>
            </p:sp>
            <p:sp>
              <p:nvSpPr>
                <p:cNvPr id="492" name="正方形/長方形 491"/>
                <p:cNvSpPr/>
                <p:nvPr/>
              </p:nvSpPr>
              <p:spPr>
                <a:xfrm>
                  <a:off x="5203387" y="3287713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剣淵町</a:t>
                  </a:r>
                </a:p>
              </p:txBody>
            </p:sp>
            <p:sp>
              <p:nvSpPr>
                <p:cNvPr id="493" name="正方形/長方形 492"/>
                <p:cNvSpPr/>
                <p:nvPr/>
              </p:nvSpPr>
              <p:spPr>
                <a:xfrm>
                  <a:off x="4891649" y="2138910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中川町</a:t>
                  </a:r>
                </a:p>
              </p:txBody>
            </p:sp>
            <p:sp>
              <p:nvSpPr>
                <p:cNvPr id="494" name="正方形/長方形 493"/>
                <p:cNvSpPr/>
                <p:nvPr/>
              </p:nvSpPr>
              <p:spPr>
                <a:xfrm>
                  <a:off x="4859503" y="2905394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幌加内町</a:t>
                  </a:r>
                </a:p>
              </p:txBody>
            </p:sp>
            <p:sp>
              <p:nvSpPr>
                <p:cNvPr id="495" name="正方形/長方形 494"/>
                <p:cNvSpPr/>
                <p:nvPr/>
              </p:nvSpPr>
              <p:spPr>
                <a:xfrm>
                  <a:off x="4250436" y="2364731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初山別村</a:t>
                  </a:r>
                </a:p>
              </p:txBody>
            </p:sp>
            <p:sp>
              <p:nvSpPr>
                <p:cNvPr id="496" name="正方形/長方形 495"/>
                <p:cNvSpPr/>
                <p:nvPr/>
              </p:nvSpPr>
              <p:spPr>
                <a:xfrm>
                  <a:off x="4937304" y="795338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猿払村</a:t>
                  </a:r>
                </a:p>
              </p:txBody>
            </p:sp>
            <p:sp>
              <p:nvSpPr>
                <p:cNvPr id="497" name="正方形/長方形 496"/>
                <p:cNvSpPr/>
                <p:nvPr/>
              </p:nvSpPr>
              <p:spPr>
                <a:xfrm>
                  <a:off x="5055407" y="1554433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中頓別町</a:t>
                  </a:r>
                </a:p>
              </p:txBody>
            </p:sp>
            <p:sp>
              <p:nvSpPr>
                <p:cNvPr id="498" name="正方形/長方形 497"/>
                <p:cNvSpPr/>
                <p:nvPr/>
              </p:nvSpPr>
              <p:spPr>
                <a:xfrm>
                  <a:off x="4684759" y="1304252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幌延町</a:t>
                  </a:r>
                </a:p>
              </p:txBody>
            </p:sp>
            <p:sp>
              <p:nvSpPr>
                <p:cNvPr id="499" name="正方形/長方形 498"/>
                <p:cNvSpPr/>
                <p:nvPr/>
              </p:nvSpPr>
              <p:spPr>
                <a:xfrm>
                  <a:off x="3482946" y="801017"/>
                  <a:ext cx="793807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利尻富士町</a:t>
                  </a:r>
                </a:p>
              </p:txBody>
            </p:sp>
            <p:sp>
              <p:nvSpPr>
                <p:cNvPr id="500" name="正方形/長方形 499"/>
                <p:cNvSpPr/>
                <p:nvPr/>
              </p:nvSpPr>
              <p:spPr>
                <a:xfrm>
                  <a:off x="9046287" y="3655541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斜里町</a:t>
                  </a:r>
                </a:p>
              </p:txBody>
            </p:sp>
            <p:sp>
              <p:nvSpPr>
                <p:cNvPr id="501" name="正方形/長方形 500"/>
                <p:cNvSpPr/>
                <p:nvPr/>
              </p:nvSpPr>
              <p:spPr>
                <a:xfrm>
                  <a:off x="5584517" y="1826847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枝幸町</a:t>
                  </a:r>
                </a:p>
              </p:txBody>
            </p:sp>
            <p:sp>
              <p:nvSpPr>
                <p:cNvPr id="502" name="正方形/長方形 501"/>
                <p:cNvSpPr/>
                <p:nvPr/>
              </p:nvSpPr>
              <p:spPr>
                <a:xfrm>
                  <a:off x="4392968" y="3464294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小平町</a:t>
                  </a:r>
                </a:p>
              </p:txBody>
            </p:sp>
            <p:sp>
              <p:nvSpPr>
                <p:cNvPr id="503" name="正方形/長方形 502"/>
                <p:cNvSpPr/>
                <p:nvPr/>
              </p:nvSpPr>
              <p:spPr>
                <a:xfrm>
                  <a:off x="3845157" y="3956070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増毛町</a:t>
                  </a:r>
                </a:p>
              </p:txBody>
            </p:sp>
            <p:sp>
              <p:nvSpPr>
                <p:cNvPr id="504" name="正方形/長方形 503"/>
                <p:cNvSpPr/>
                <p:nvPr/>
              </p:nvSpPr>
              <p:spPr>
                <a:xfrm>
                  <a:off x="4904485" y="1904039"/>
                  <a:ext cx="793807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音威子府村</a:t>
                  </a:r>
                </a:p>
              </p:txBody>
            </p:sp>
            <p:sp>
              <p:nvSpPr>
                <p:cNvPr id="505" name="正方形/長方形 504"/>
                <p:cNvSpPr/>
                <p:nvPr/>
              </p:nvSpPr>
              <p:spPr>
                <a:xfrm>
                  <a:off x="5868333" y="4273633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東川町</a:t>
                  </a:r>
                </a:p>
              </p:txBody>
            </p:sp>
            <p:sp>
              <p:nvSpPr>
                <p:cNvPr id="506" name="正方形/長方形 505"/>
                <p:cNvSpPr/>
                <p:nvPr/>
              </p:nvSpPr>
              <p:spPr>
                <a:xfrm>
                  <a:off x="5261739" y="3525007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和寒町</a:t>
                  </a:r>
                </a:p>
              </p:txBody>
            </p:sp>
            <p:sp>
              <p:nvSpPr>
                <p:cNvPr id="507" name="正方形/長方形 506"/>
                <p:cNvSpPr/>
                <p:nvPr/>
              </p:nvSpPr>
              <p:spPr>
                <a:xfrm>
                  <a:off x="4452568" y="1987950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遠別町</a:t>
                  </a:r>
                </a:p>
              </p:txBody>
            </p:sp>
            <p:sp>
              <p:nvSpPr>
                <p:cNvPr id="508" name="正方形/長方形 507"/>
                <p:cNvSpPr/>
                <p:nvPr/>
              </p:nvSpPr>
              <p:spPr>
                <a:xfrm>
                  <a:off x="8177483" y="3813918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大空町</a:t>
                  </a:r>
                </a:p>
              </p:txBody>
            </p:sp>
            <p:sp>
              <p:nvSpPr>
                <p:cNvPr id="509" name="正方形/長方形 508"/>
                <p:cNvSpPr/>
                <p:nvPr/>
              </p:nvSpPr>
              <p:spPr>
                <a:xfrm>
                  <a:off x="3450515" y="6678379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白老町</a:t>
                  </a:r>
                </a:p>
              </p:txBody>
            </p:sp>
            <p:sp>
              <p:nvSpPr>
                <p:cNvPr id="510" name="正方形/長方形 509"/>
                <p:cNvSpPr/>
                <p:nvPr/>
              </p:nvSpPr>
              <p:spPr>
                <a:xfrm>
                  <a:off x="4545504" y="6414973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厚真町</a:t>
                  </a:r>
                </a:p>
              </p:txBody>
            </p:sp>
            <p:sp>
              <p:nvSpPr>
                <p:cNvPr id="511" name="正方形/長方形 510"/>
                <p:cNvSpPr/>
                <p:nvPr/>
              </p:nvSpPr>
              <p:spPr>
                <a:xfrm>
                  <a:off x="2970329" y="6712744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壮瞥町</a:t>
                  </a:r>
                </a:p>
              </p:txBody>
            </p:sp>
            <p:sp>
              <p:nvSpPr>
                <p:cNvPr id="512" name="正方形/長方形 511"/>
                <p:cNvSpPr/>
                <p:nvPr/>
              </p:nvSpPr>
              <p:spPr>
                <a:xfrm>
                  <a:off x="4955709" y="6275418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むかわ町</a:t>
                  </a:r>
                </a:p>
              </p:txBody>
            </p:sp>
            <p:sp>
              <p:nvSpPr>
                <p:cNvPr id="513" name="正方形/長方形 512"/>
                <p:cNvSpPr/>
                <p:nvPr/>
              </p:nvSpPr>
              <p:spPr>
                <a:xfrm>
                  <a:off x="4944780" y="6893719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日高町</a:t>
                  </a:r>
                </a:p>
              </p:txBody>
            </p:sp>
            <p:sp>
              <p:nvSpPr>
                <p:cNvPr id="514" name="正方形/長方形 513"/>
                <p:cNvSpPr/>
                <p:nvPr/>
              </p:nvSpPr>
              <p:spPr>
                <a:xfrm>
                  <a:off x="2823929" y="6549837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洞爺湖町</a:t>
                  </a:r>
                </a:p>
              </p:txBody>
            </p:sp>
            <p:sp>
              <p:nvSpPr>
                <p:cNvPr id="515" name="正方形/長方形 514"/>
                <p:cNvSpPr/>
                <p:nvPr/>
              </p:nvSpPr>
              <p:spPr>
                <a:xfrm>
                  <a:off x="2430269" y="6566657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豊浦町</a:t>
                  </a:r>
                </a:p>
              </p:txBody>
            </p:sp>
            <p:sp>
              <p:nvSpPr>
                <p:cNvPr id="516" name="正方形/長方形 515"/>
                <p:cNvSpPr/>
                <p:nvPr/>
              </p:nvSpPr>
              <p:spPr>
                <a:xfrm>
                  <a:off x="5367104" y="6885026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新冠町</a:t>
                  </a:r>
                </a:p>
              </p:txBody>
            </p:sp>
            <p:sp>
              <p:nvSpPr>
                <p:cNvPr id="517" name="正方形/長方形 516"/>
                <p:cNvSpPr/>
                <p:nvPr/>
              </p:nvSpPr>
              <p:spPr>
                <a:xfrm>
                  <a:off x="5305439" y="2310800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美深町</a:t>
                  </a:r>
                </a:p>
              </p:txBody>
            </p:sp>
            <p:sp>
              <p:nvSpPr>
                <p:cNvPr id="518" name="正方形/長方形 517"/>
                <p:cNvSpPr/>
                <p:nvPr/>
              </p:nvSpPr>
              <p:spPr>
                <a:xfrm>
                  <a:off x="4505256" y="3169250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苫前町</a:t>
                  </a:r>
                </a:p>
              </p:txBody>
            </p:sp>
            <p:sp>
              <p:nvSpPr>
                <p:cNvPr id="519" name="正方形/長方形 518"/>
                <p:cNvSpPr/>
                <p:nvPr/>
              </p:nvSpPr>
              <p:spPr>
                <a:xfrm>
                  <a:off x="4480140" y="2801218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羽幌町</a:t>
                  </a:r>
                </a:p>
              </p:txBody>
            </p:sp>
            <p:sp>
              <p:nvSpPr>
                <p:cNvPr id="520" name="正方形/長方形 519"/>
                <p:cNvSpPr/>
                <p:nvPr/>
              </p:nvSpPr>
              <p:spPr>
                <a:xfrm>
                  <a:off x="5192109" y="1147265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浜頓別町</a:t>
                  </a:r>
                </a:p>
              </p:txBody>
            </p:sp>
            <p:sp>
              <p:nvSpPr>
                <p:cNvPr id="521" name="正方形/長方形 520"/>
                <p:cNvSpPr/>
                <p:nvPr/>
              </p:nvSpPr>
              <p:spPr>
                <a:xfrm>
                  <a:off x="7975204" y="4019466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美幌町</a:t>
                  </a:r>
                </a:p>
              </p:txBody>
            </p:sp>
            <p:sp>
              <p:nvSpPr>
                <p:cNvPr id="522" name="正方形/長方形 521"/>
                <p:cNvSpPr/>
                <p:nvPr/>
              </p:nvSpPr>
              <p:spPr>
                <a:xfrm>
                  <a:off x="6130925" y="2855983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西興部村</a:t>
                  </a:r>
                </a:p>
              </p:txBody>
            </p:sp>
            <p:sp>
              <p:nvSpPr>
                <p:cNvPr id="523" name="正方形/長方形 522"/>
                <p:cNvSpPr/>
                <p:nvPr/>
              </p:nvSpPr>
              <p:spPr>
                <a:xfrm>
                  <a:off x="6030037" y="2345258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雄武町</a:t>
                  </a:r>
                </a:p>
              </p:txBody>
            </p:sp>
            <p:sp>
              <p:nvSpPr>
                <p:cNvPr id="524" name="正方形/長方形 523"/>
                <p:cNvSpPr/>
                <p:nvPr/>
              </p:nvSpPr>
              <p:spPr>
                <a:xfrm>
                  <a:off x="5252117" y="6462871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平取町</a:t>
                  </a:r>
                </a:p>
              </p:txBody>
            </p:sp>
            <p:sp>
              <p:nvSpPr>
                <p:cNvPr id="525" name="正方形/長方形 524"/>
                <p:cNvSpPr/>
                <p:nvPr/>
              </p:nvSpPr>
              <p:spPr>
                <a:xfrm>
                  <a:off x="6347054" y="7666797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様似町</a:t>
                  </a:r>
                </a:p>
              </p:txBody>
            </p:sp>
            <p:sp>
              <p:nvSpPr>
                <p:cNvPr id="526" name="正方形/長方形 525"/>
                <p:cNvSpPr/>
                <p:nvPr/>
              </p:nvSpPr>
              <p:spPr>
                <a:xfrm>
                  <a:off x="5528099" y="7124491"/>
                  <a:ext cx="793807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新ひだか町</a:t>
                  </a:r>
                </a:p>
              </p:txBody>
            </p:sp>
            <p:sp>
              <p:nvSpPr>
                <p:cNvPr id="527" name="正方形/長方形 526"/>
                <p:cNvSpPr/>
                <p:nvPr/>
              </p:nvSpPr>
              <p:spPr>
                <a:xfrm>
                  <a:off x="6627318" y="5665323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音更町</a:t>
                  </a:r>
                </a:p>
              </p:txBody>
            </p:sp>
            <p:sp>
              <p:nvSpPr>
                <p:cNvPr id="528" name="正方形/長方形 527"/>
                <p:cNvSpPr/>
                <p:nvPr/>
              </p:nvSpPr>
              <p:spPr>
                <a:xfrm>
                  <a:off x="9451099" y="4055740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標津町</a:t>
                  </a:r>
                </a:p>
              </p:txBody>
            </p:sp>
            <p:sp>
              <p:nvSpPr>
                <p:cNvPr id="529" name="正方形/長方形 528"/>
                <p:cNvSpPr/>
                <p:nvPr/>
              </p:nvSpPr>
              <p:spPr>
                <a:xfrm>
                  <a:off x="6470136" y="4790340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上士幌町</a:t>
                  </a:r>
                </a:p>
              </p:txBody>
            </p:sp>
            <p:sp>
              <p:nvSpPr>
                <p:cNvPr id="530" name="正方形/長方形 529"/>
                <p:cNvSpPr/>
                <p:nvPr/>
              </p:nvSpPr>
              <p:spPr>
                <a:xfrm>
                  <a:off x="6517164" y="7916972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えりも町</a:t>
                  </a:r>
                </a:p>
              </p:txBody>
            </p:sp>
            <p:sp>
              <p:nvSpPr>
                <p:cNvPr id="531" name="正方形/長方形 530"/>
                <p:cNvSpPr/>
                <p:nvPr/>
              </p:nvSpPr>
              <p:spPr>
                <a:xfrm>
                  <a:off x="6422399" y="6873873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大樹町</a:t>
                  </a:r>
                </a:p>
              </p:txBody>
            </p:sp>
            <p:sp>
              <p:nvSpPr>
                <p:cNvPr id="532" name="正方形/長方形 531"/>
                <p:cNvSpPr/>
                <p:nvPr/>
              </p:nvSpPr>
              <p:spPr>
                <a:xfrm>
                  <a:off x="7341108" y="6012221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浦幌町</a:t>
                  </a:r>
                </a:p>
              </p:txBody>
            </p:sp>
            <p:sp>
              <p:nvSpPr>
                <p:cNvPr id="533" name="正方形/長方形 532"/>
                <p:cNvSpPr/>
                <p:nvPr/>
              </p:nvSpPr>
              <p:spPr>
                <a:xfrm>
                  <a:off x="8823542" y="5802437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釧路町</a:t>
                  </a:r>
                </a:p>
              </p:txBody>
            </p:sp>
            <p:sp>
              <p:nvSpPr>
                <p:cNvPr id="534" name="正方形/長方形 533"/>
                <p:cNvSpPr/>
                <p:nvPr/>
              </p:nvSpPr>
              <p:spPr>
                <a:xfrm>
                  <a:off x="7278672" y="4594697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陸別町</a:t>
                  </a:r>
                </a:p>
              </p:txBody>
            </p:sp>
            <p:sp>
              <p:nvSpPr>
                <p:cNvPr id="535" name="正方形/長方形 534"/>
                <p:cNvSpPr/>
                <p:nvPr/>
              </p:nvSpPr>
              <p:spPr>
                <a:xfrm>
                  <a:off x="7160774" y="5003481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足寄町</a:t>
                  </a:r>
                </a:p>
              </p:txBody>
            </p:sp>
            <p:sp>
              <p:nvSpPr>
                <p:cNvPr id="536" name="正方形/長方形 535"/>
                <p:cNvSpPr/>
                <p:nvPr/>
              </p:nvSpPr>
              <p:spPr>
                <a:xfrm>
                  <a:off x="6953168" y="6363992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豊頃町</a:t>
                  </a:r>
                </a:p>
              </p:txBody>
            </p:sp>
            <p:sp>
              <p:nvSpPr>
                <p:cNvPr id="537" name="正方形/長方形 536"/>
                <p:cNvSpPr/>
                <p:nvPr/>
              </p:nvSpPr>
              <p:spPr>
                <a:xfrm>
                  <a:off x="7196540" y="5386395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本別町</a:t>
                  </a:r>
                </a:p>
              </p:txBody>
            </p:sp>
            <p:sp>
              <p:nvSpPr>
                <p:cNvPr id="538" name="正方形/長方形 537"/>
                <p:cNvSpPr/>
                <p:nvPr/>
              </p:nvSpPr>
              <p:spPr>
                <a:xfrm>
                  <a:off x="6238437" y="3341679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滝上町</a:t>
                  </a:r>
                </a:p>
              </p:txBody>
            </p:sp>
            <p:sp>
              <p:nvSpPr>
                <p:cNvPr id="539" name="正方形/長方形 538"/>
                <p:cNvSpPr/>
                <p:nvPr/>
              </p:nvSpPr>
              <p:spPr>
                <a:xfrm>
                  <a:off x="8585760" y="3869311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小清水町</a:t>
                  </a:r>
                </a:p>
              </p:txBody>
            </p:sp>
            <p:sp>
              <p:nvSpPr>
                <p:cNvPr id="540" name="正方形/長方形 539"/>
                <p:cNvSpPr/>
                <p:nvPr/>
              </p:nvSpPr>
              <p:spPr>
                <a:xfrm>
                  <a:off x="4388561" y="1555106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天塩町</a:t>
                  </a:r>
                </a:p>
              </p:txBody>
            </p:sp>
            <p:sp>
              <p:nvSpPr>
                <p:cNvPr id="541" name="正方形/長方形 540"/>
                <p:cNvSpPr/>
                <p:nvPr/>
              </p:nvSpPr>
              <p:spPr>
                <a:xfrm>
                  <a:off x="7242806" y="4171156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訓子府町</a:t>
                  </a:r>
                </a:p>
              </p:txBody>
            </p:sp>
            <p:sp>
              <p:nvSpPr>
                <p:cNvPr id="542" name="正方形/長方形 541"/>
                <p:cNvSpPr/>
                <p:nvPr/>
              </p:nvSpPr>
              <p:spPr>
                <a:xfrm>
                  <a:off x="7465304" y="3415789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佐呂間町</a:t>
                  </a:r>
                </a:p>
              </p:txBody>
            </p:sp>
            <p:sp>
              <p:nvSpPr>
                <p:cNvPr id="543" name="正方形/長方形 542"/>
                <p:cNvSpPr/>
                <p:nvPr/>
              </p:nvSpPr>
              <p:spPr>
                <a:xfrm>
                  <a:off x="4478255" y="6167109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安平町</a:t>
                  </a:r>
                </a:p>
              </p:txBody>
            </p:sp>
            <p:sp>
              <p:nvSpPr>
                <p:cNvPr id="544" name="正方形/長方形 543"/>
                <p:cNvSpPr/>
                <p:nvPr/>
              </p:nvSpPr>
              <p:spPr>
                <a:xfrm>
                  <a:off x="6064810" y="6633132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中札内村</a:t>
                  </a:r>
                </a:p>
              </p:txBody>
            </p:sp>
            <p:sp>
              <p:nvSpPr>
                <p:cNvPr id="545" name="正方形/長方形 544"/>
                <p:cNvSpPr/>
                <p:nvPr/>
              </p:nvSpPr>
              <p:spPr>
                <a:xfrm>
                  <a:off x="7047151" y="5791090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池田町</a:t>
                  </a:r>
                </a:p>
              </p:txBody>
            </p:sp>
            <p:sp>
              <p:nvSpPr>
                <p:cNvPr id="546" name="正方形/長方形 545"/>
                <p:cNvSpPr/>
                <p:nvPr/>
              </p:nvSpPr>
              <p:spPr>
                <a:xfrm>
                  <a:off x="9225674" y="5561835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厚岸町</a:t>
                  </a:r>
                </a:p>
              </p:txBody>
            </p:sp>
            <p:sp>
              <p:nvSpPr>
                <p:cNvPr id="547" name="正方形/長方形 546"/>
                <p:cNvSpPr/>
                <p:nvPr/>
              </p:nvSpPr>
              <p:spPr>
                <a:xfrm>
                  <a:off x="9683895" y="5369860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浜中町</a:t>
                  </a:r>
                </a:p>
              </p:txBody>
            </p:sp>
            <p:sp>
              <p:nvSpPr>
                <p:cNvPr id="548" name="正方形/長方形 547"/>
                <p:cNvSpPr/>
                <p:nvPr/>
              </p:nvSpPr>
              <p:spPr>
                <a:xfrm>
                  <a:off x="8737476" y="5132537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標茶町</a:t>
                  </a:r>
                </a:p>
              </p:txBody>
            </p:sp>
            <p:sp>
              <p:nvSpPr>
                <p:cNvPr id="549" name="正方形/長方形 548"/>
                <p:cNvSpPr/>
                <p:nvPr/>
              </p:nvSpPr>
              <p:spPr>
                <a:xfrm>
                  <a:off x="7806230" y="5552729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白糠町</a:t>
                  </a:r>
                </a:p>
              </p:txBody>
            </p:sp>
            <p:sp>
              <p:nvSpPr>
                <p:cNvPr id="550" name="正方形/長方形 549"/>
                <p:cNvSpPr/>
                <p:nvPr/>
              </p:nvSpPr>
              <p:spPr>
                <a:xfrm>
                  <a:off x="6049210" y="4921894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新得町</a:t>
                  </a:r>
                </a:p>
              </p:txBody>
            </p:sp>
            <p:sp>
              <p:nvSpPr>
                <p:cNvPr id="551" name="正方形/長方形 550"/>
                <p:cNvSpPr/>
                <p:nvPr/>
              </p:nvSpPr>
              <p:spPr>
                <a:xfrm>
                  <a:off x="6660274" y="5381890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士幌町</a:t>
                  </a:r>
                </a:p>
              </p:txBody>
            </p:sp>
            <p:sp>
              <p:nvSpPr>
                <p:cNvPr id="552" name="正方形/長方形 551"/>
                <p:cNvSpPr/>
                <p:nvPr/>
              </p:nvSpPr>
              <p:spPr>
                <a:xfrm>
                  <a:off x="6480887" y="2615907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興部町</a:t>
                  </a:r>
                </a:p>
              </p:txBody>
            </p:sp>
            <p:sp>
              <p:nvSpPr>
                <p:cNvPr id="553" name="正方形/長方形 552"/>
                <p:cNvSpPr/>
                <p:nvPr/>
              </p:nvSpPr>
              <p:spPr>
                <a:xfrm>
                  <a:off x="6654984" y="6594824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更別村</a:t>
                  </a:r>
                </a:p>
              </p:txBody>
            </p:sp>
            <p:sp>
              <p:nvSpPr>
                <p:cNvPr id="554" name="正方形/長方形 553"/>
                <p:cNvSpPr/>
                <p:nvPr/>
              </p:nvSpPr>
              <p:spPr>
                <a:xfrm>
                  <a:off x="6613606" y="7265281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広尾町</a:t>
                  </a:r>
                </a:p>
              </p:txBody>
            </p:sp>
            <p:sp>
              <p:nvSpPr>
                <p:cNvPr id="555" name="正方形/長方形 554"/>
                <p:cNvSpPr/>
                <p:nvPr/>
              </p:nvSpPr>
              <p:spPr>
                <a:xfrm>
                  <a:off x="8443294" y="4487062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弟子屈町</a:t>
                  </a:r>
                </a:p>
              </p:txBody>
            </p:sp>
            <p:sp>
              <p:nvSpPr>
                <p:cNvPr id="556" name="正方形/長方形 555"/>
                <p:cNvSpPr/>
                <p:nvPr/>
              </p:nvSpPr>
              <p:spPr>
                <a:xfrm>
                  <a:off x="8277141" y="5075120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鶴居村</a:t>
                  </a:r>
                </a:p>
              </p:txBody>
            </p:sp>
            <p:sp>
              <p:nvSpPr>
                <p:cNvPr id="557" name="正方形/長方形 556"/>
                <p:cNvSpPr/>
                <p:nvPr/>
              </p:nvSpPr>
              <p:spPr>
                <a:xfrm>
                  <a:off x="9443985" y="4852066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別海町</a:t>
                  </a:r>
                </a:p>
              </p:txBody>
            </p:sp>
            <p:sp>
              <p:nvSpPr>
                <p:cNvPr id="558" name="正方形/長方形 557"/>
                <p:cNvSpPr/>
                <p:nvPr/>
              </p:nvSpPr>
              <p:spPr>
                <a:xfrm>
                  <a:off x="9718172" y="3540125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羅臼町</a:t>
                  </a:r>
                </a:p>
              </p:txBody>
            </p:sp>
            <p:sp>
              <p:nvSpPr>
                <p:cNvPr id="559" name="正方形/長方形 558"/>
                <p:cNvSpPr/>
                <p:nvPr/>
              </p:nvSpPr>
              <p:spPr>
                <a:xfrm>
                  <a:off x="9125510" y="4440882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中標津町</a:t>
                  </a:r>
                </a:p>
              </p:txBody>
            </p:sp>
            <p:sp>
              <p:nvSpPr>
                <p:cNvPr id="560" name="正方形/長方形 559"/>
                <p:cNvSpPr/>
                <p:nvPr/>
              </p:nvSpPr>
              <p:spPr>
                <a:xfrm>
                  <a:off x="6690273" y="6101549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幕別町</a:t>
                  </a:r>
                </a:p>
              </p:txBody>
            </p:sp>
            <p:sp>
              <p:nvSpPr>
                <p:cNvPr id="561" name="正方形/長方形 560"/>
                <p:cNvSpPr/>
                <p:nvPr/>
              </p:nvSpPr>
              <p:spPr>
                <a:xfrm>
                  <a:off x="6094968" y="6202741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芽室町</a:t>
                  </a:r>
                </a:p>
              </p:txBody>
            </p:sp>
            <p:sp>
              <p:nvSpPr>
                <p:cNvPr id="562" name="正方形/長方形 561"/>
                <p:cNvSpPr/>
                <p:nvPr/>
              </p:nvSpPr>
              <p:spPr>
                <a:xfrm>
                  <a:off x="6046830" y="5875221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清水町</a:t>
                  </a:r>
                </a:p>
              </p:txBody>
            </p:sp>
            <p:sp>
              <p:nvSpPr>
                <p:cNvPr id="563" name="正方形/長方形 562"/>
                <p:cNvSpPr/>
                <p:nvPr/>
              </p:nvSpPr>
              <p:spPr>
                <a:xfrm>
                  <a:off x="6370044" y="5263476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鹿追町</a:t>
                  </a:r>
                </a:p>
              </p:txBody>
            </p:sp>
            <p:sp>
              <p:nvSpPr>
                <p:cNvPr id="564" name="正方形/長方形 563"/>
                <p:cNvSpPr/>
                <p:nvPr/>
              </p:nvSpPr>
              <p:spPr>
                <a:xfrm>
                  <a:off x="6030037" y="7382462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浦河町</a:t>
                  </a:r>
                </a:p>
              </p:txBody>
            </p:sp>
            <p:sp>
              <p:nvSpPr>
                <p:cNvPr id="565" name="正方形/長方形 564"/>
                <p:cNvSpPr/>
                <p:nvPr/>
              </p:nvSpPr>
              <p:spPr>
                <a:xfrm>
                  <a:off x="7245804" y="3188450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湧別町</a:t>
                  </a:r>
                </a:p>
              </p:txBody>
            </p:sp>
            <p:sp>
              <p:nvSpPr>
                <p:cNvPr id="566" name="正方形/長方形 565"/>
                <p:cNvSpPr/>
                <p:nvPr/>
              </p:nvSpPr>
              <p:spPr>
                <a:xfrm>
                  <a:off x="6841305" y="4419278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置戸町</a:t>
                  </a:r>
                </a:p>
              </p:txBody>
            </p:sp>
            <p:sp>
              <p:nvSpPr>
                <p:cNvPr id="567" name="正方形/長方形 566"/>
                <p:cNvSpPr/>
                <p:nvPr/>
              </p:nvSpPr>
              <p:spPr>
                <a:xfrm>
                  <a:off x="6700528" y="3749725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遠軽町</a:t>
                  </a:r>
                </a:p>
              </p:txBody>
            </p:sp>
            <p:sp>
              <p:nvSpPr>
                <p:cNvPr id="578" name="正方形/長方形 577"/>
                <p:cNvSpPr/>
                <p:nvPr/>
              </p:nvSpPr>
              <p:spPr>
                <a:xfrm>
                  <a:off x="4889663" y="5657258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夕張市</a:t>
                  </a:r>
                </a:p>
              </p:txBody>
            </p:sp>
            <p:sp>
              <p:nvSpPr>
                <p:cNvPr id="580" name="正方形/長方形 579"/>
                <p:cNvSpPr/>
                <p:nvPr/>
              </p:nvSpPr>
              <p:spPr>
                <a:xfrm>
                  <a:off x="3901642" y="5908634"/>
                  <a:ext cx="671979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北広島市</a:t>
                  </a:r>
                </a:p>
              </p:txBody>
            </p:sp>
            <p:sp>
              <p:nvSpPr>
                <p:cNvPr id="581" name="正方形/長方形 580"/>
                <p:cNvSpPr/>
                <p:nvPr/>
              </p:nvSpPr>
              <p:spPr>
                <a:xfrm>
                  <a:off x="3253842" y="6433573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伊達市</a:t>
                  </a:r>
                </a:p>
              </p:txBody>
            </p:sp>
            <p:sp>
              <p:nvSpPr>
                <p:cNvPr id="582" name="正方形/長方形 581"/>
                <p:cNvSpPr/>
                <p:nvPr/>
              </p:nvSpPr>
              <p:spPr>
                <a:xfrm>
                  <a:off x="5646215" y="6089660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日高町</a:t>
                  </a:r>
                </a:p>
              </p:txBody>
            </p:sp>
            <p:sp>
              <p:nvSpPr>
                <p:cNvPr id="583" name="正方形/長方形 582"/>
                <p:cNvSpPr/>
                <p:nvPr/>
              </p:nvSpPr>
              <p:spPr>
                <a:xfrm>
                  <a:off x="8033858" y="5326000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釧路市</a:t>
                  </a:r>
                </a:p>
              </p:txBody>
            </p:sp>
            <p:sp>
              <p:nvSpPr>
                <p:cNvPr id="585" name="正方形/長方形 584"/>
                <p:cNvSpPr/>
                <p:nvPr/>
              </p:nvSpPr>
              <p:spPr>
                <a:xfrm>
                  <a:off x="3160440" y="5790710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9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札幌市</a:t>
                  </a:r>
                </a:p>
              </p:txBody>
            </p:sp>
          </p:grpSp>
          <p:grpSp>
            <p:nvGrpSpPr>
              <p:cNvPr id="622" name="グループ化 621"/>
              <p:cNvGrpSpPr/>
              <p:nvPr/>
            </p:nvGrpSpPr>
            <p:grpSpPr>
              <a:xfrm>
                <a:off x="3377248" y="5385665"/>
                <a:ext cx="849007" cy="776710"/>
                <a:chOff x="3377248" y="5385665"/>
                <a:chExt cx="849007" cy="776710"/>
              </a:xfrm>
            </p:grpSpPr>
            <p:sp>
              <p:nvSpPr>
                <p:cNvPr id="623" name="正方形/長方形 622"/>
                <p:cNvSpPr/>
                <p:nvPr/>
              </p:nvSpPr>
              <p:spPr>
                <a:xfrm>
                  <a:off x="3498056" y="5711489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600" b="1" kern="10" dirty="0">
                      <a:latin typeface="メイリオ"/>
                      <a:ea typeface="メイリオ"/>
                      <a:cs typeface="メイリオ"/>
                    </a:rPr>
                    <a:t>中央区</a:t>
                  </a:r>
                </a:p>
              </p:txBody>
            </p:sp>
            <p:sp>
              <p:nvSpPr>
                <p:cNvPr id="624" name="正方形/長方形 623"/>
                <p:cNvSpPr/>
                <p:nvPr/>
              </p:nvSpPr>
              <p:spPr>
                <a:xfrm>
                  <a:off x="3610490" y="5385665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600" b="1" kern="10" dirty="0">
                      <a:latin typeface="メイリオ"/>
                      <a:ea typeface="メイリオ"/>
                      <a:cs typeface="メイリオ"/>
                    </a:rPr>
                    <a:t>北区</a:t>
                  </a:r>
                </a:p>
              </p:txBody>
            </p:sp>
            <p:sp>
              <p:nvSpPr>
                <p:cNvPr id="625" name="正方形/長方形 624"/>
                <p:cNvSpPr/>
                <p:nvPr/>
              </p:nvSpPr>
              <p:spPr>
                <a:xfrm>
                  <a:off x="3798991" y="5477026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600" b="1" kern="10" dirty="0">
                      <a:latin typeface="メイリオ"/>
                      <a:ea typeface="メイリオ"/>
                      <a:cs typeface="メイリオ"/>
                    </a:rPr>
                    <a:t>東区</a:t>
                  </a:r>
                </a:p>
              </p:txBody>
            </p:sp>
            <p:sp>
              <p:nvSpPr>
                <p:cNvPr id="626" name="正方形/長方形 625"/>
                <p:cNvSpPr/>
                <p:nvPr/>
              </p:nvSpPr>
              <p:spPr>
                <a:xfrm>
                  <a:off x="3725591" y="5604090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600" b="1" kern="10" dirty="0">
                      <a:latin typeface="メイリオ"/>
                      <a:ea typeface="メイリオ"/>
                      <a:cs typeface="メイリオ"/>
                    </a:rPr>
                    <a:t>白石区</a:t>
                  </a:r>
                </a:p>
              </p:txBody>
            </p:sp>
            <p:sp>
              <p:nvSpPr>
                <p:cNvPr id="627" name="正方形/長方形 626"/>
                <p:cNvSpPr/>
                <p:nvPr/>
              </p:nvSpPr>
              <p:spPr>
                <a:xfrm>
                  <a:off x="3572207" y="5835715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600" b="1" kern="10" dirty="0">
                      <a:latin typeface="メイリオ"/>
                      <a:ea typeface="メイリオ"/>
                      <a:cs typeface="メイリオ"/>
                    </a:rPr>
                    <a:t>豊平区</a:t>
                  </a:r>
                </a:p>
              </p:txBody>
            </p:sp>
            <p:sp>
              <p:nvSpPr>
                <p:cNvPr id="628" name="正方形/長方形 627"/>
                <p:cNvSpPr/>
                <p:nvPr/>
              </p:nvSpPr>
              <p:spPr>
                <a:xfrm>
                  <a:off x="3406359" y="5977709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600" b="1" kern="10" dirty="0">
                      <a:latin typeface="メイリオ"/>
                      <a:ea typeface="メイリオ"/>
                      <a:cs typeface="メイリオ"/>
                    </a:rPr>
                    <a:t>南区</a:t>
                  </a:r>
                </a:p>
              </p:txBody>
            </p:sp>
            <p:sp>
              <p:nvSpPr>
                <p:cNvPr id="629" name="正方形/長方形 628"/>
                <p:cNvSpPr/>
                <p:nvPr/>
              </p:nvSpPr>
              <p:spPr>
                <a:xfrm>
                  <a:off x="3440698" y="5608380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600" b="1" kern="10" dirty="0">
                      <a:latin typeface="メイリオ"/>
                      <a:ea typeface="メイリオ"/>
                      <a:cs typeface="メイリオ"/>
                    </a:rPr>
                    <a:t>西区</a:t>
                  </a:r>
                </a:p>
              </p:txBody>
            </p:sp>
            <p:sp>
              <p:nvSpPr>
                <p:cNvPr id="630" name="正方形/長方形 629"/>
                <p:cNvSpPr/>
                <p:nvPr/>
              </p:nvSpPr>
              <p:spPr>
                <a:xfrm>
                  <a:off x="3810757" y="5718451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600" b="1" kern="10" dirty="0">
                      <a:latin typeface="メイリオ"/>
                      <a:ea typeface="メイリオ"/>
                      <a:cs typeface="メイリオ"/>
                    </a:rPr>
                    <a:t>厚別区</a:t>
                  </a:r>
                </a:p>
              </p:txBody>
            </p:sp>
            <p:sp>
              <p:nvSpPr>
                <p:cNvPr id="631" name="正方形/長方形 630"/>
                <p:cNvSpPr/>
                <p:nvPr/>
              </p:nvSpPr>
              <p:spPr>
                <a:xfrm>
                  <a:off x="3377248" y="5498835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600" b="1" kern="10" dirty="0">
                      <a:latin typeface="メイリオ"/>
                      <a:ea typeface="メイリオ"/>
                      <a:cs typeface="メイリオ"/>
                    </a:rPr>
                    <a:t>手稲区</a:t>
                  </a:r>
                </a:p>
              </p:txBody>
            </p:sp>
            <p:sp>
              <p:nvSpPr>
                <p:cNvPr id="632" name="正方形/長方形 631"/>
                <p:cNvSpPr/>
                <p:nvPr/>
              </p:nvSpPr>
              <p:spPr>
                <a:xfrm>
                  <a:off x="3659141" y="5929589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600" b="1" kern="10" dirty="0">
                      <a:latin typeface="メイリオ"/>
                      <a:ea typeface="メイリオ"/>
                      <a:cs typeface="メイリオ"/>
                    </a:rPr>
                    <a:t>清田区</a:t>
                  </a:r>
                </a:p>
              </p:txBody>
            </p:sp>
          </p:grpSp>
        </p:grpSp>
        <p:grpSp>
          <p:nvGrpSpPr>
            <p:cNvPr id="568" name="グループ化 567">
              <a:extLst>
                <a:ext uri="{FF2B5EF4-FFF2-40B4-BE49-F238E27FC236}">
                  <a16:creationId xmlns:a16="http://schemas.microsoft.com/office/drawing/2014/main" id="{B6A70660-EEB1-4BA5-8CBB-C6A552363C08}"/>
                </a:ext>
              </a:extLst>
            </p:cNvPr>
            <p:cNvGrpSpPr/>
            <p:nvPr/>
          </p:nvGrpSpPr>
          <p:grpSpPr>
            <a:xfrm>
              <a:off x="10418050" y="38173"/>
              <a:ext cx="5799587" cy="4989200"/>
              <a:chOff x="2243138" y="-171450"/>
              <a:chExt cx="6748462" cy="5805488"/>
            </a:xfrm>
          </p:grpSpPr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8924B51F-45F9-4536-B419-0CBFAA513EF8}"/>
                  </a:ext>
                </a:extLst>
              </p:cNvPr>
              <p:cNvSpPr/>
              <p:nvPr/>
            </p:nvSpPr>
            <p:spPr>
              <a:xfrm>
                <a:off x="2243138" y="2624138"/>
                <a:ext cx="2243137" cy="2128837"/>
              </a:xfrm>
              <a:custGeom>
                <a:avLst/>
                <a:gdLst>
                  <a:gd name="connsiteX0" fmla="*/ 681037 w 2243137"/>
                  <a:gd name="connsiteY0" fmla="*/ 1200150 h 2128837"/>
                  <a:gd name="connsiteX1" fmla="*/ 652462 w 2243137"/>
                  <a:gd name="connsiteY1" fmla="*/ 1285875 h 2128837"/>
                  <a:gd name="connsiteX2" fmla="*/ 533400 w 2243137"/>
                  <a:gd name="connsiteY2" fmla="*/ 1319212 h 2128837"/>
                  <a:gd name="connsiteX3" fmla="*/ 519112 w 2243137"/>
                  <a:gd name="connsiteY3" fmla="*/ 1381125 h 2128837"/>
                  <a:gd name="connsiteX4" fmla="*/ 366712 w 2243137"/>
                  <a:gd name="connsiteY4" fmla="*/ 1490662 h 2128837"/>
                  <a:gd name="connsiteX5" fmla="*/ 176212 w 2243137"/>
                  <a:gd name="connsiteY5" fmla="*/ 1633537 h 2128837"/>
                  <a:gd name="connsiteX6" fmla="*/ 57150 w 2243137"/>
                  <a:gd name="connsiteY6" fmla="*/ 1804987 h 2128837"/>
                  <a:gd name="connsiteX7" fmla="*/ 0 w 2243137"/>
                  <a:gd name="connsiteY7" fmla="*/ 1843087 h 2128837"/>
                  <a:gd name="connsiteX8" fmla="*/ 38100 w 2243137"/>
                  <a:gd name="connsiteY8" fmla="*/ 1995487 h 2128837"/>
                  <a:gd name="connsiteX9" fmla="*/ 33337 w 2243137"/>
                  <a:gd name="connsiteY9" fmla="*/ 2071687 h 2128837"/>
                  <a:gd name="connsiteX10" fmla="*/ 33337 w 2243137"/>
                  <a:gd name="connsiteY10" fmla="*/ 2128837 h 2128837"/>
                  <a:gd name="connsiteX11" fmla="*/ 271462 w 2243137"/>
                  <a:gd name="connsiteY11" fmla="*/ 2105025 h 2128837"/>
                  <a:gd name="connsiteX12" fmla="*/ 314325 w 2243137"/>
                  <a:gd name="connsiteY12" fmla="*/ 2124075 h 2128837"/>
                  <a:gd name="connsiteX13" fmla="*/ 366712 w 2243137"/>
                  <a:gd name="connsiteY13" fmla="*/ 1771650 h 2128837"/>
                  <a:gd name="connsiteX14" fmla="*/ 476250 w 2243137"/>
                  <a:gd name="connsiteY14" fmla="*/ 1652587 h 2128837"/>
                  <a:gd name="connsiteX15" fmla="*/ 747712 w 2243137"/>
                  <a:gd name="connsiteY15" fmla="*/ 1576387 h 2128837"/>
                  <a:gd name="connsiteX16" fmla="*/ 785812 w 2243137"/>
                  <a:gd name="connsiteY16" fmla="*/ 1300162 h 2128837"/>
                  <a:gd name="connsiteX17" fmla="*/ 890587 w 2243137"/>
                  <a:gd name="connsiteY17" fmla="*/ 1300162 h 2128837"/>
                  <a:gd name="connsiteX18" fmla="*/ 1028700 w 2243137"/>
                  <a:gd name="connsiteY18" fmla="*/ 971550 h 2128837"/>
                  <a:gd name="connsiteX19" fmla="*/ 1195387 w 2243137"/>
                  <a:gd name="connsiteY19" fmla="*/ 904875 h 2128837"/>
                  <a:gd name="connsiteX20" fmla="*/ 1376362 w 2243137"/>
                  <a:gd name="connsiteY20" fmla="*/ 661987 h 2128837"/>
                  <a:gd name="connsiteX21" fmla="*/ 1743075 w 2243137"/>
                  <a:gd name="connsiteY21" fmla="*/ 633412 h 2128837"/>
                  <a:gd name="connsiteX22" fmla="*/ 1928812 w 2243137"/>
                  <a:gd name="connsiteY22" fmla="*/ 385762 h 2128837"/>
                  <a:gd name="connsiteX23" fmla="*/ 2019300 w 2243137"/>
                  <a:gd name="connsiteY23" fmla="*/ 385762 h 2128837"/>
                  <a:gd name="connsiteX24" fmla="*/ 2095500 w 2243137"/>
                  <a:gd name="connsiteY24" fmla="*/ 442912 h 2128837"/>
                  <a:gd name="connsiteX25" fmla="*/ 2185987 w 2243137"/>
                  <a:gd name="connsiteY25" fmla="*/ 385762 h 2128837"/>
                  <a:gd name="connsiteX26" fmla="*/ 2243137 w 2243137"/>
                  <a:gd name="connsiteY26" fmla="*/ 185737 h 2128837"/>
                  <a:gd name="connsiteX27" fmla="*/ 2052637 w 2243137"/>
                  <a:gd name="connsiteY27" fmla="*/ 266700 h 2128837"/>
                  <a:gd name="connsiteX28" fmla="*/ 1785937 w 2243137"/>
                  <a:gd name="connsiteY28" fmla="*/ 247650 h 2128837"/>
                  <a:gd name="connsiteX29" fmla="*/ 1624012 w 2243137"/>
                  <a:gd name="connsiteY29" fmla="*/ 161925 h 2128837"/>
                  <a:gd name="connsiteX30" fmla="*/ 1590675 w 2243137"/>
                  <a:gd name="connsiteY30" fmla="*/ 90487 h 2128837"/>
                  <a:gd name="connsiteX31" fmla="*/ 1485900 w 2243137"/>
                  <a:gd name="connsiteY31" fmla="*/ 0 h 2128837"/>
                  <a:gd name="connsiteX32" fmla="*/ 1400175 w 2243137"/>
                  <a:gd name="connsiteY32" fmla="*/ 23812 h 2128837"/>
                  <a:gd name="connsiteX33" fmla="*/ 1262062 w 2243137"/>
                  <a:gd name="connsiteY33" fmla="*/ 176212 h 2128837"/>
                  <a:gd name="connsiteX34" fmla="*/ 1252537 w 2243137"/>
                  <a:gd name="connsiteY34" fmla="*/ 290512 h 2128837"/>
                  <a:gd name="connsiteX35" fmla="*/ 1185862 w 2243137"/>
                  <a:gd name="connsiteY35" fmla="*/ 357187 h 2128837"/>
                  <a:gd name="connsiteX36" fmla="*/ 1119187 w 2243137"/>
                  <a:gd name="connsiteY36" fmla="*/ 533400 h 2128837"/>
                  <a:gd name="connsiteX37" fmla="*/ 966787 w 2243137"/>
                  <a:gd name="connsiteY37" fmla="*/ 714375 h 2128837"/>
                  <a:gd name="connsiteX38" fmla="*/ 690562 w 2243137"/>
                  <a:gd name="connsiteY38" fmla="*/ 1071562 h 2128837"/>
                  <a:gd name="connsiteX39" fmla="*/ 652462 w 2243137"/>
                  <a:gd name="connsiteY39" fmla="*/ 1157287 h 2128837"/>
                  <a:gd name="connsiteX40" fmla="*/ 681037 w 2243137"/>
                  <a:gd name="connsiteY40" fmla="*/ 1200150 h 212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243137" h="2128837">
                    <a:moveTo>
                      <a:pt x="681037" y="1200150"/>
                    </a:moveTo>
                    <a:lnTo>
                      <a:pt x="652462" y="1285875"/>
                    </a:lnTo>
                    <a:lnTo>
                      <a:pt x="533400" y="1319212"/>
                    </a:lnTo>
                    <a:lnTo>
                      <a:pt x="519112" y="1381125"/>
                    </a:lnTo>
                    <a:lnTo>
                      <a:pt x="366712" y="1490662"/>
                    </a:lnTo>
                    <a:lnTo>
                      <a:pt x="176212" y="1633537"/>
                    </a:lnTo>
                    <a:lnTo>
                      <a:pt x="57150" y="1804987"/>
                    </a:lnTo>
                    <a:lnTo>
                      <a:pt x="0" y="1843087"/>
                    </a:lnTo>
                    <a:lnTo>
                      <a:pt x="38100" y="1995487"/>
                    </a:lnTo>
                    <a:lnTo>
                      <a:pt x="33337" y="2071687"/>
                    </a:lnTo>
                    <a:lnTo>
                      <a:pt x="33337" y="2128837"/>
                    </a:lnTo>
                    <a:lnTo>
                      <a:pt x="271462" y="2105025"/>
                    </a:lnTo>
                    <a:lnTo>
                      <a:pt x="314325" y="2124075"/>
                    </a:lnTo>
                    <a:lnTo>
                      <a:pt x="366712" y="1771650"/>
                    </a:lnTo>
                    <a:lnTo>
                      <a:pt x="476250" y="1652587"/>
                    </a:lnTo>
                    <a:lnTo>
                      <a:pt x="747712" y="1576387"/>
                    </a:lnTo>
                    <a:lnTo>
                      <a:pt x="785812" y="1300162"/>
                    </a:lnTo>
                    <a:lnTo>
                      <a:pt x="890587" y="1300162"/>
                    </a:lnTo>
                    <a:lnTo>
                      <a:pt x="1028700" y="971550"/>
                    </a:lnTo>
                    <a:lnTo>
                      <a:pt x="1195387" y="904875"/>
                    </a:lnTo>
                    <a:lnTo>
                      <a:pt x="1376362" y="661987"/>
                    </a:lnTo>
                    <a:lnTo>
                      <a:pt x="1743075" y="633412"/>
                    </a:lnTo>
                    <a:lnTo>
                      <a:pt x="1928812" y="385762"/>
                    </a:lnTo>
                    <a:lnTo>
                      <a:pt x="2019300" y="385762"/>
                    </a:lnTo>
                    <a:lnTo>
                      <a:pt x="2095500" y="442912"/>
                    </a:lnTo>
                    <a:lnTo>
                      <a:pt x="2185987" y="385762"/>
                    </a:lnTo>
                    <a:lnTo>
                      <a:pt x="2243137" y="185737"/>
                    </a:lnTo>
                    <a:lnTo>
                      <a:pt x="2052637" y="266700"/>
                    </a:lnTo>
                    <a:lnTo>
                      <a:pt x="1785937" y="247650"/>
                    </a:lnTo>
                    <a:lnTo>
                      <a:pt x="1624012" y="161925"/>
                    </a:lnTo>
                    <a:lnTo>
                      <a:pt x="1590675" y="90487"/>
                    </a:lnTo>
                    <a:lnTo>
                      <a:pt x="1485900" y="0"/>
                    </a:lnTo>
                    <a:lnTo>
                      <a:pt x="1400175" y="23812"/>
                    </a:lnTo>
                    <a:lnTo>
                      <a:pt x="1262062" y="176212"/>
                    </a:lnTo>
                    <a:lnTo>
                      <a:pt x="1252537" y="290512"/>
                    </a:lnTo>
                    <a:lnTo>
                      <a:pt x="1185862" y="357187"/>
                    </a:lnTo>
                    <a:lnTo>
                      <a:pt x="1119187" y="533400"/>
                    </a:lnTo>
                    <a:lnTo>
                      <a:pt x="966787" y="714375"/>
                    </a:lnTo>
                    <a:lnTo>
                      <a:pt x="690562" y="1071562"/>
                    </a:lnTo>
                    <a:lnTo>
                      <a:pt x="652462" y="1157287"/>
                    </a:lnTo>
                    <a:lnTo>
                      <a:pt x="681037" y="120015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70" name="フリーフォーム: 図形 569">
                <a:extLst>
                  <a:ext uri="{FF2B5EF4-FFF2-40B4-BE49-F238E27FC236}">
                    <a16:creationId xmlns:a16="http://schemas.microsoft.com/office/drawing/2014/main" id="{13F0E434-D9DD-4655-ACA9-2E017030BAAF}"/>
                  </a:ext>
                </a:extLst>
              </p:cNvPr>
              <p:cNvSpPr/>
              <p:nvPr/>
            </p:nvSpPr>
            <p:spPr>
              <a:xfrm>
                <a:off x="4514850" y="4300538"/>
                <a:ext cx="633413" cy="523875"/>
              </a:xfrm>
              <a:custGeom>
                <a:avLst/>
                <a:gdLst>
                  <a:gd name="connsiteX0" fmla="*/ 276225 w 633413"/>
                  <a:gd name="connsiteY0" fmla="*/ 161925 h 523875"/>
                  <a:gd name="connsiteX1" fmla="*/ 42863 w 633413"/>
                  <a:gd name="connsiteY1" fmla="*/ 204787 h 523875"/>
                  <a:gd name="connsiteX2" fmla="*/ 0 w 633413"/>
                  <a:gd name="connsiteY2" fmla="*/ 252412 h 523875"/>
                  <a:gd name="connsiteX3" fmla="*/ 33338 w 633413"/>
                  <a:gd name="connsiteY3" fmla="*/ 366712 h 523875"/>
                  <a:gd name="connsiteX4" fmla="*/ 71438 w 633413"/>
                  <a:gd name="connsiteY4" fmla="*/ 414337 h 523875"/>
                  <a:gd name="connsiteX5" fmla="*/ 133350 w 633413"/>
                  <a:gd name="connsiteY5" fmla="*/ 523875 h 523875"/>
                  <a:gd name="connsiteX6" fmla="*/ 185738 w 633413"/>
                  <a:gd name="connsiteY6" fmla="*/ 504825 h 523875"/>
                  <a:gd name="connsiteX7" fmla="*/ 209550 w 633413"/>
                  <a:gd name="connsiteY7" fmla="*/ 395287 h 523875"/>
                  <a:gd name="connsiteX8" fmla="*/ 323850 w 633413"/>
                  <a:gd name="connsiteY8" fmla="*/ 404812 h 523875"/>
                  <a:gd name="connsiteX9" fmla="*/ 423863 w 633413"/>
                  <a:gd name="connsiteY9" fmla="*/ 361950 h 523875"/>
                  <a:gd name="connsiteX10" fmla="*/ 457200 w 633413"/>
                  <a:gd name="connsiteY10" fmla="*/ 280987 h 523875"/>
                  <a:gd name="connsiteX11" fmla="*/ 509588 w 633413"/>
                  <a:gd name="connsiteY11" fmla="*/ 223837 h 523875"/>
                  <a:gd name="connsiteX12" fmla="*/ 609600 w 633413"/>
                  <a:gd name="connsiteY12" fmla="*/ 219075 h 523875"/>
                  <a:gd name="connsiteX13" fmla="*/ 609600 w 633413"/>
                  <a:gd name="connsiteY13" fmla="*/ 157162 h 523875"/>
                  <a:gd name="connsiteX14" fmla="*/ 633413 w 633413"/>
                  <a:gd name="connsiteY14" fmla="*/ 123825 h 523875"/>
                  <a:gd name="connsiteX15" fmla="*/ 504825 w 633413"/>
                  <a:gd name="connsiteY15" fmla="*/ 0 h 523875"/>
                  <a:gd name="connsiteX16" fmla="*/ 485775 w 633413"/>
                  <a:gd name="connsiteY16" fmla="*/ 47625 h 523875"/>
                  <a:gd name="connsiteX17" fmla="*/ 409575 w 633413"/>
                  <a:gd name="connsiteY17" fmla="*/ 42862 h 523875"/>
                  <a:gd name="connsiteX18" fmla="*/ 276225 w 633413"/>
                  <a:gd name="connsiteY18" fmla="*/ 161925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33413" h="523875">
                    <a:moveTo>
                      <a:pt x="276225" y="161925"/>
                    </a:moveTo>
                    <a:lnTo>
                      <a:pt x="42863" y="204787"/>
                    </a:lnTo>
                    <a:lnTo>
                      <a:pt x="0" y="252412"/>
                    </a:lnTo>
                    <a:lnTo>
                      <a:pt x="33338" y="366712"/>
                    </a:lnTo>
                    <a:lnTo>
                      <a:pt x="71438" y="414337"/>
                    </a:lnTo>
                    <a:lnTo>
                      <a:pt x="133350" y="523875"/>
                    </a:lnTo>
                    <a:lnTo>
                      <a:pt x="185738" y="504825"/>
                    </a:lnTo>
                    <a:lnTo>
                      <a:pt x="209550" y="395287"/>
                    </a:lnTo>
                    <a:lnTo>
                      <a:pt x="323850" y="404812"/>
                    </a:lnTo>
                    <a:lnTo>
                      <a:pt x="423863" y="361950"/>
                    </a:lnTo>
                    <a:lnTo>
                      <a:pt x="457200" y="280987"/>
                    </a:lnTo>
                    <a:lnTo>
                      <a:pt x="509588" y="223837"/>
                    </a:lnTo>
                    <a:lnTo>
                      <a:pt x="609600" y="219075"/>
                    </a:lnTo>
                    <a:lnTo>
                      <a:pt x="609600" y="157162"/>
                    </a:lnTo>
                    <a:lnTo>
                      <a:pt x="633413" y="123825"/>
                    </a:lnTo>
                    <a:lnTo>
                      <a:pt x="504825" y="0"/>
                    </a:lnTo>
                    <a:lnTo>
                      <a:pt x="485775" y="47625"/>
                    </a:lnTo>
                    <a:lnTo>
                      <a:pt x="409575" y="42862"/>
                    </a:lnTo>
                    <a:lnTo>
                      <a:pt x="276225" y="16192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71" name="フリーフォーム: 図形 570">
                <a:extLst>
                  <a:ext uri="{FF2B5EF4-FFF2-40B4-BE49-F238E27FC236}">
                    <a16:creationId xmlns:a16="http://schemas.microsoft.com/office/drawing/2014/main" id="{EF0079B4-D56E-4801-8DC7-F1348BA4AACD}"/>
                  </a:ext>
                </a:extLst>
              </p:cNvPr>
              <p:cNvSpPr/>
              <p:nvPr/>
            </p:nvSpPr>
            <p:spPr>
              <a:xfrm>
                <a:off x="3548063" y="5214938"/>
                <a:ext cx="238125" cy="261937"/>
              </a:xfrm>
              <a:custGeom>
                <a:avLst/>
                <a:gdLst>
                  <a:gd name="connsiteX0" fmla="*/ 185737 w 238125"/>
                  <a:gd name="connsiteY0" fmla="*/ 47625 h 261937"/>
                  <a:gd name="connsiteX1" fmla="*/ 95250 w 238125"/>
                  <a:gd name="connsiteY1" fmla="*/ 0 h 261937"/>
                  <a:gd name="connsiteX2" fmla="*/ 0 w 238125"/>
                  <a:gd name="connsiteY2" fmla="*/ 47625 h 261937"/>
                  <a:gd name="connsiteX3" fmla="*/ 52387 w 238125"/>
                  <a:gd name="connsiteY3" fmla="*/ 185737 h 261937"/>
                  <a:gd name="connsiteX4" fmla="*/ 61912 w 238125"/>
                  <a:gd name="connsiteY4" fmla="*/ 261937 h 261937"/>
                  <a:gd name="connsiteX5" fmla="*/ 214312 w 238125"/>
                  <a:gd name="connsiteY5" fmla="*/ 180975 h 261937"/>
                  <a:gd name="connsiteX6" fmla="*/ 185737 w 238125"/>
                  <a:gd name="connsiteY6" fmla="*/ 138112 h 261937"/>
                  <a:gd name="connsiteX7" fmla="*/ 238125 w 238125"/>
                  <a:gd name="connsiteY7" fmla="*/ 66675 h 261937"/>
                  <a:gd name="connsiteX8" fmla="*/ 185737 w 238125"/>
                  <a:gd name="connsiteY8" fmla="*/ 47625 h 261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125" h="261937">
                    <a:moveTo>
                      <a:pt x="185737" y="47625"/>
                    </a:moveTo>
                    <a:lnTo>
                      <a:pt x="95250" y="0"/>
                    </a:lnTo>
                    <a:lnTo>
                      <a:pt x="0" y="47625"/>
                    </a:lnTo>
                    <a:lnTo>
                      <a:pt x="52387" y="185737"/>
                    </a:lnTo>
                    <a:lnTo>
                      <a:pt x="61912" y="261937"/>
                    </a:lnTo>
                    <a:lnTo>
                      <a:pt x="214312" y="180975"/>
                    </a:lnTo>
                    <a:lnTo>
                      <a:pt x="185737" y="138112"/>
                    </a:lnTo>
                    <a:lnTo>
                      <a:pt x="238125" y="66675"/>
                    </a:lnTo>
                    <a:lnTo>
                      <a:pt x="185737" y="4762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72" name="フリーフォーム: 図形 571">
                <a:extLst>
                  <a:ext uri="{FF2B5EF4-FFF2-40B4-BE49-F238E27FC236}">
                    <a16:creationId xmlns:a16="http://schemas.microsoft.com/office/drawing/2014/main" id="{5723D671-27A0-44C5-ADAD-3ABA283D437E}"/>
                  </a:ext>
                </a:extLst>
              </p:cNvPr>
              <p:cNvSpPr/>
              <p:nvPr/>
            </p:nvSpPr>
            <p:spPr>
              <a:xfrm>
                <a:off x="3938588" y="4933950"/>
                <a:ext cx="147637" cy="119063"/>
              </a:xfrm>
              <a:custGeom>
                <a:avLst/>
                <a:gdLst>
                  <a:gd name="connsiteX0" fmla="*/ 52387 w 147637"/>
                  <a:gd name="connsiteY0" fmla="*/ 0 h 119063"/>
                  <a:gd name="connsiteX1" fmla="*/ 0 w 147637"/>
                  <a:gd name="connsiteY1" fmla="*/ 85725 h 119063"/>
                  <a:gd name="connsiteX2" fmla="*/ 147637 w 147637"/>
                  <a:gd name="connsiteY2" fmla="*/ 119063 h 119063"/>
                  <a:gd name="connsiteX3" fmla="*/ 133350 w 147637"/>
                  <a:gd name="connsiteY3" fmla="*/ 42863 h 119063"/>
                  <a:gd name="connsiteX4" fmla="*/ 52387 w 147637"/>
                  <a:gd name="connsiteY4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7637" h="119063">
                    <a:moveTo>
                      <a:pt x="52387" y="0"/>
                    </a:moveTo>
                    <a:lnTo>
                      <a:pt x="0" y="85725"/>
                    </a:lnTo>
                    <a:lnTo>
                      <a:pt x="147637" y="119063"/>
                    </a:lnTo>
                    <a:lnTo>
                      <a:pt x="133350" y="42863"/>
                    </a:lnTo>
                    <a:lnTo>
                      <a:pt x="5238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73" name="フリーフォーム: 図形 572">
                <a:extLst>
                  <a:ext uri="{FF2B5EF4-FFF2-40B4-BE49-F238E27FC236}">
                    <a16:creationId xmlns:a16="http://schemas.microsoft.com/office/drawing/2014/main" id="{AC6F1F06-AFE6-45D6-802C-2DD323901480}"/>
                  </a:ext>
                </a:extLst>
              </p:cNvPr>
              <p:cNvSpPr/>
              <p:nvPr/>
            </p:nvSpPr>
            <p:spPr>
              <a:xfrm>
                <a:off x="3438525" y="5505450"/>
                <a:ext cx="171450" cy="128588"/>
              </a:xfrm>
              <a:custGeom>
                <a:avLst/>
                <a:gdLst>
                  <a:gd name="connsiteX0" fmla="*/ 114300 w 171450"/>
                  <a:gd name="connsiteY0" fmla="*/ 0 h 128588"/>
                  <a:gd name="connsiteX1" fmla="*/ 90488 w 171450"/>
                  <a:gd name="connsiteY1" fmla="*/ 52388 h 128588"/>
                  <a:gd name="connsiteX2" fmla="*/ 14288 w 171450"/>
                  <a:gd name="connsiteY2" fmla="*/ 52388 h 128588"/>
                  <a:gd name="connsiteX3" fmla="*/ 0 w 171450"/>
                  <a:gd name="connsiteY3" fmla="*/ 128588 h 128588"/>
                  <a:gd name="connsiteX4" fmla="*/ 85725 w 171450"/>
                  <a:gd name="connsiteY4" fmla="*/ 80963 h 128588"/>
                  <a:gd name="connsiteX5" fmla="*/ 133350 w 171450"/>
                  <a:gd name="connsiteY5" fmla="*/ 76200 h 128588"/>
                  <a:gd name="connsiteX6" fmla="*/ 171450 w 171450"/>
                  <a:gd name="connsiteY6" fmla="*/ 28575 h 128588"/>
                  <a:gd name="connsiteX7" fmla="*/ 114300 w 171450"/>
                  <a:gd name="connsiteY7" fmla="*/ 0 h 128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1450" h="128588">
                    <a:moveTo>
                      <a:pt x="114300" y="0"/>
                    </a:moveTo>
                    <a:lnTo>
                      <a:pt x="90488" y="52388"/>
                    </a:lnTo>
                    <a:lnTo>
                      <a:pt x="14288" y="52388"/>
                    </a:lnTo>
                    <a:lnTo>
                      <a:pt x="0" y="128588"/>
                    </a:lnTo>
                    <a:lnTo>
                      <a:pt x="85725" y="80963"/>
                    </a:lnTo>
                    <a:lnTo>
                      <a:pt x="133350" y="76200"/>
                    </a:lnTo>
                    <a:lnTo>
                      <a:pt x="171450" y="28575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74" name="フリーフォーム: 図形 573">
                <a:extLst>
                  <a:ext uri="{FF2B5EF4-FFF2-40B4-BE49-F238E27FC236}">
                    <a16:creationId xmlns:a16="http://schemas.microsoft.com/office/drawing/2014/main" id="{6BE21770-94F4-4893-927E-FD6903BD34DB}"/>
                  </a:ext>
                </a:extLst>
              </p:cNvPr>
              <p:cNvSpPr/>
              <p:nvPr/>
            </p:nvSpPr>
            <p:spPr>
              <a:xfrm>
                <a:off x="3148013" y="5448300"/>
                <a:ext cx="142875" cy="104775"/>
              </a:xfrm>
              <a:custGeom>
                <a:avLst/>
                <a:gdLst>
                  <a:gd name="connsiteX0" fmla="*/ 0 w 142875"/>
                  <a:gd name="connsiteY0" fmla="*/ 0 h 104775"/>
                  <a:gd name="connsiteX1" fmla="*/ 47625 w 142875"/>
                  <a:gd name="connsiteY1" fmla="*/ 66675 h 104775"/>
                  <a:gd name="connsiteX2" fmla="*/ 38100 w 142875"/>
                  <a:gd name="connsiteY2" fmla="*/ 95250 h 104775"/>
                  <a:gd name="connsiteX3" fmla="*/ 142875 w 142875"/>
                  <a:gd name="connsiteY3" fmla="*/ 104775 h 104775"/>
                  <a:gd name="connsiteX4" fmla="*/ 133350 w 142875"/>
                  <a:gd name="connsiteY4" fmla="*/ 80963 h 104775"/>
                  <a:gd name="connsiteX5" fmla="*/ 138112 w 142875"/>
                  <a:gd name="connsiteY5" fmla="*/ 38100 h 104775"/>
                  <a:gd name="connsiteX6" fmla="*/ 76200 w 142875"/>
                  <a:gd name="connsiteY6" fmla="*/ 42863 h 104775"/>
                  <a:gd name="connsiteX7" fmla="*/ 0 w 142875"/>
                  <a:gd name="connsiteY7" fmla="*/ 0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2875" h="104775">
                    <a:moveTo>
                      <a:pt x="0" y="0"/>
                    </a:moveTo>
                    <a:lnTo>
                      <a:pt x="47625" y="66675"/>
                    </a:lnTo>
                    <a:lnTo>
                      <a:pt x="38100" y="95250"/>
                    </a:lnTo>
                    <a:lnTo>
                      <a:pt x="142875" y="104775"/>
                    </a:lnTo>
                    <a:lnTo>
                      <a:pt x="133350" y="80963"/>
                    </a:lnTo>
                    <a:lnTo>
                      <a:pt x="138112" y="38100"/>
                    </a:lnTo>
                    <a:lnTo>
                      <a:pt x="76200" y="428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75" name="フリーフォーム: 図形 574">
                <a:extLst>
                  <a:ext uri="{FF2B5EF4-FFF2-40B4-BE49-F238E27FC236}">
                    <a16:creationId xmlns:a16="http://schemas.microsoft.com/office/drawing/2014/main" id="{61FBA454-B8D8-4F69-866F-A9383391775E}"/>
                  </a:ext>
                </a:extLst>
              </p:cNvPr>
              <p:cNvSpPr/>
              <p:nvPr/>
            </p:nvSpPr>
            <p:spPr>
              <a:xfrm>
                <a:off x="5048250" y="-171450"/>
                <a:ext cx="3943350" cy="3048000"/>
              </a:xfrm>
              <a:custGeom>
                <a:avLst/>
                <a:gdLst>
                  <a:gd name="connsiteX0" fmla="*/ 180975 w 3943350"/>
                  <a:gd name="connsiteY0" fmla="*/ 3028950 h 3048000"/>
                  <a:gd name="connsiteX1" fmla="*/ 314325 w 3943350"/>
                  <a:gd name="connsiteY1" fmla="*/ 2809875 h 3048000"/>
                  <a:gd name="connsiteX2" fmla="*/ 438150 w 3943350"/>
                  <a:gd name="connsiteY2" fmla="*/ 2686050 h 3048000"/>
                  <a:gd name="connsiteX3" fmla="*/ 590550 w 3943350"/>
                  <a:gd name="connsiteY3" fmla="*/ 2686050 h 3048000"/>
                  <a:gd name="connsiteX4" fmla="*/ 752475 w 3943350"/>
                  <a:gd name="connsiteY4" fmla="*/ 2600325 h 3048000"/>
                  <a:gd name="connsiteX5" fmla="*/ 923925 w 3943350"/>
                  <a:gd name="connsiteY5" fmla="*/ 2257425 h 3048000"/>
                  <a:gd name="connsiteX6" fmla="*/ 1085850 w 3943350"/>
                  <a:gd name="connsiteY6" fmla="*/ 2133600 h 3048000"/>
                  <a:gd name="connsiteX7" fmla="*/ 1314450 w 3943350"/>
                  <a:gd name="connsiteY7" fmla="*/ 1990725 h 3048000"/>
                  <a:gd name="connsiteX8" fmla="*/ 1514475 w 3943350"/>
                  <a:gd name="connsiteY8" fmla="*/ 1724025 h 3048000"/>
                  <a:gd name="connsiteX9" fmla="*/ 1466850 w 3943350"/>
                  <a:gd name="connsiteY9" fmla="*/ 1657350 h 3048000"/>
                  <a:gd name="connsiteX10" fmla="*/ 1495425 w 3943350"/>
                  <a:gd name="connsiteY10" fmla="*/ 1514475 h 3048000"/>
                  <a:gd name="connsiteX11" fmla="*/ 1657350 w 3943350"/>
                  <a:gd name="connsiteY11" fmla="*/ 1447800 h 3048000"/>
                  <a:gd name="connsiteX12" fmla="*/ 1704975 w 3943350"/>
                  <a:gd name="connsiteY12" fmla="*/ 1590675 h 3048000"/>
                  <a:gd name="connsiteX13" fmla="*/ 1828800 w 3943350"/>
                  <a:gd name="connsiteY13" fmla="*/ 1638300 h 3048000"/>
                  <a:gd name="connsiteX14" fmla="*/ 1876425 w 3943350"/>
                  <a:gd name="connsiteY14" fmla="*/ 1590675 h 3048000"/>
                  <a:gd name="connsiteX15" fmla="*/ 2047875 w 3943350"/>
                  <a:gd name="connsiteY15" fmla="*/ 1581150 h 3048000"/>
                  <a:gd name="connsiteX16" fmla="*/ 2238375 w 3943350"/>
                  <a:gd name="connsiteY16" fmla="*/ 1343025 h 3048000"/>
                  <a:gd name="connsiteX17" fmla="*/ 2552700 w 3943350"/>
                  <a:gd name="connsiteY17" fmla="*/ 1047750 h 3048000"/>
                  <a:gd name="connsiteX18" fmla="*/ 2857500 w 3943350"/>
                  <a:gd name="connsiteY18" fmla="*/ 876300 h 3048000"/>
                  <a:gd name="connsiteX19" fmla="*/ 3105150 w 3943350"/>
                  <a:gd name="connsiteY19" fmla="*/ 781050 h 3048000"/>
                  <a:gd name="connsiteX20" fmla="*/ 3286125 w 3943350"/>
                  <a:gd name="connsiteY20" fmla="*/ 628650 h 3048000"/>
                  <a:gd name="connsiteX21" fmla="*/ 3600450 w 3943350"/>
                  <a:gd name="connsiteY21" fmla="*/ 561975 h 3048000"/>
                  <a:gd name="connsiteX22" fmla="*/ 3857625 w 3943350"/>
                  <a:gd name="connsiteY22" fmla="*/ 561975 h 3048000"/>
                  <a:gd name="connsiteX23" fmla="*/ 3876675 w 3943350"/>
                  <a:gd name="connsiteY23" fmla="*/ 400050 h 3048000"/>
                  <a:gd name="connsiteX24" fmla="*/ 3810000 w 3943350"/>
                  <a:gd name="connsiteY24" fmla="*/ 323850 h 3048000"/>
                  <a:gd name="connsiteX25" fmla="*/ 3810000 w 3943350"/>
                  <a:gd name="connsiteY25" fmla="*/ 238125 h 3048000"/>
                  <a:gd name="connsiteX26" fmla="*/ 3943350 w 3943350"/>
                  <a:gd name="connsiteY26" fmla="*/ 142875 h 3048000"/>
                  <a:gd name="connsiteX27" fmla="*/ 3876675 w 3943350"/>
                  <a:gd name="connsiteY27" fmla="*/ 28575 h 3048000"/>
                  <a:gd name="connsiteX28" fmla="*/ 3667125 w 3943350"/>
                  <a:gd name="connsiteY28" fmla="*/ 0 h 3048000"/>
                  <a:gd name="connsiteX29" fmla="*/ 3448050 w 3943350"/>
                  <a:gd name="connsiteY29" fmla="*/ 66675 h 3048000"/>
                  <a:gd name="connsiteX30" fmla="*/ 3133725 w 3943350"/>
                  <a:gd name="connsiteY30" fmla="*/ 333375 h 3048000"/>
                  <a:gd name="connsiteX31" fmla="*/ 3086100 w 3943350"/>
                  <a:gd name="connsiteY31" fmla="*/ 476250 h 3048000"/>
                  <a:gd name="connsiteX32" fmla="*/ 2819400 w 3943350"/>
                  <a:gd name="connsiteY32" fmla="*/ 714375 h 3048000"/>
                  <a:gd name="connsiteX33" fmla="*/ 2438400 w 3943350"/>
                  <a:gd name="connsiteY33" fmla="*/ 800100 h 3048000"/>
                  <a:gd name="connsiteX34" fmla="*/ 2266950 w 3943350"/>
                  <a:gd name="connsiteY34" fmla="*/ 762000 h 3048000"/>
                  <a:gd name="connsiteX35" fmla="*/ 2152650 w 3943350"/>
                  <a:gd name="connsiteY35" fmla="*/ 447675 h 3048000"/>
                  <a:gd name="connsiteX36" fmla="*/ 2076450 w 3943350"/>
                  <a:gd name="connsiteY36" fmla="*/ 314325 h 3048000"/>
                  <a:gd name="connsiteX37" fmla="*/ 1933575 w 3943350"/>
                  <a:gd name="connsiteY37" fmla="*/ 400050 h 3048000"/>
                  <a:gd name="connsiteX38" fmla="*/ 1895475 w 3943350"/>
                  <a:gd name="connsiteY38" fmla="*/ 523875 h 3048000"/>
                  <a:gd name="connsiteX39" fmla="*/ 1952625 w 3943350"/>
                  <a:gd name="connsiteY39" fmla="*/ 733425 h 3048000"/>
                  <a:gd name="connsiteX40" fmla="*/ 1952625 w 3943350"/>
                  <a:gd name="connsiteY40" fmla="*/ 733425 h 3048000"/>
                  <a:gd name="connsiteX41" fmla="*/ 1952625 w 3943350"/>
                  <a:gd name="connsiteY41" fmla="*/ 904875 h 3048000"/>
                  <a:gd name="connsiteX42" fmla="*/ 1819275 w 3943350"/>
                  <a:gd name="connsiteY42" fmla="*/ 904875 h 3048000"/>
                  <a:gd name="connsiteX43" fmla="*/ 1600200 w 3943350"/>
                  <a:gd name="connsiteY43" fmla="*/ 1038225 h 3048000"/>
                  <a:gd name="connsiteX44" fmla="*/ 1590675 w 3943350"/>
                  <a:gd name="connsiteY44" fmla="*/ 1209675 h 3048000"/>
                  <a:gd name="connsiteX45" fmla="*/ 1504950 w 3943350"/>
                  <a:gd name="connsiteY45" fmla="*/ 1276350 h 3048000"/>
                  <a:gd name="connsiteX46" fmla="*/ 1333500 w 3943350"/>
                  <a:gd name="connsiteY46" fmla="*/ 1209675 h 3048000"/>
                  <a:gd name="connsiteX47" fmla="*/ 1247775 w 3943350"/>
                  <a:gd name="connsiteY47" fmla="*/ 1209675 h 3048000"/>
                  <a:gd name="connsiteX48" fmla="*/ 1285875 w 3943350"/>
                  <a:gd name="connsiteY48" fmla="*/ 1409700 h 3048000"/>
                  <a:gd name="connsiteX49" fmla="*/ 1238250 w 3943350"/>
                  <a:gd name="connsiteY49" fmla="*/ 1495425 h 3048000"/>
                  <a:gd name="connsiteX50" fmla="*/ 1143000 w 3943350"/>
                  <a:gd name="connsiteY50" fmla="*/ 1524000 h 3048000"/>
                  <a:gd name="connsiteX51" fmla="*/ 1028700 w 3943350"/>
                  <a:gd name="connsiteY51" fmla="*/ 1771650 h 3048000"/>
                  <a:gd name="connsiteX52" fmla="*/ 828675 w 3943350"/>
                  <a:gd name="connsiteY52" fmla="*/ 1838325 h 3048000"/>
                  <a:gd name="connsiteX53" fmla="*/ 762000 w 3943350"/>
                  <a:gd name="connsiteY53" fmla="*/ 1990725 h 3048000"/>
                  <a:gd name="connsiteX54" fmla="*/ 676275 w 3943350"/>
                  <a:gd name="connsiteY54" fmla="*/ 2047875 h 3048000"/>
                  <a:gd name="connsiteX55" fmla="*/ 590550 w 3943350"/>
                  <a:gd name="connsiteY55" fmla="*/ 1962150 h 3048000"/>
                  <a:gd name="connsiteX56" fmla="*/ 447675 w 3943350"/>
                  <a:gd name="connsiteY56" fmla="*/ 1962150 h 3048000"/>
                  <a:gd name="connsiteX57" fmla="*/ 466725 w 3943350"/>
                  <a:gd name="connsiteY57" fmla="*/ 2114550 h 3048000"/>
                  <a:gd name="connsiteX58" fmla="*/ 581025 w 3943350"/>
                  <a:gd name="connsiteY58" fmla="*/ 2133600 h 3048000"/>
                  <a:gd name="connsiteX59" fmla="*/ 657225 w 3943350"/>
                  <a:gd name="connsiteY59" fmla="*/ 2133600 h 3048000"/>
                  <a:gd name="connsiteX60" fmla="*/ 647700 w 3943350"/>
                  <a:gd name="connsiteY60" fmla="*/ 2276475 h 3048000"/>
                  <a:gd name="connsiteX61" fmla="*/ 561975 w 3943350"/>
                  <a:gd name="connsiteY61" fmla="*/ 2409825 h 3048000"/>
                  <a:gd name="connsiteX62" fmla="*/ 428625 w 3943350"/>
                  <a:gd name="connsiteY62" fmla="*/ 2476500 h 3048000"/>
                  <a:gd name="connsiteX63" fmla="*/ 381000 w 3943350"/>
                  <a:gd name="connsiteY63" fmla="*/ 2419350 h 3048000"/>
                  <a:gd name="connsiteX64" fmla="*/ 285750 w 3943350"/>
                  <a:gd name="connsiteY64" fmla="*/ 2419350 h 3048000"/>
                  <a:gd name="connsiteX65" fmla="*/ 352425 w 3943350"/>
                  <a:gd name="connsiteY65" fmla="*/ 2514600 h 3048000"/>
                  <a:gd name="connsiteX66" fmla="*/ 295275 w 3943350"/>
                  <a:gd name="connsiteY66" fmla="*/ 2619375 h 3048000"/>
                  <a:gd name="connsiteX67" fmla="*/ 228600 w 3943350"/>
                  <a:gd name="connsiteY67" fmla="*/ 2609850 h 3048000"/>
                  <a:gd name="connsiteX68" fmla="*/ 171450 w 3943350"/>
                  <a:gd name="connsiteY68" fmla="*/ 2505075 h 3048000"/>
                  <a:gd name="connsiteX69" fmla="*/ 142875 w 3943350"/>
                  <a:gd name="connsiteY69" fmla="*/ 2628900 h 3048000"/>
                  <a:gd name="connsiteX70" fmla="*/ 161925 w 3943350"/>
                  <a:gd name="connsiteY70" fmla="*/ 2714625 h 3048000"/>
                  <a:gd name="connsiteX71" fmla="*/ 123825 w 3943350"/>
                  <a:gd name="connsiteY71" fmla="*/ 2781300 h 3048000"/>
                  <a:gd name="connsiteX72" fmla="*/ 66675 w 3943350"/>
                  <a:gd name="connsiteY72" fmla="*/ 2800350 h 3048000"/>
                  <a:gd name="connsiteX73" fmla="*/ 0 w 3943350"/>
                  <a:gd name="connsiteY73" fmla="*/ 2971800 h 3048000"/>
                  <a:gd name="connsiteX74" fmla="*/ 66675 w 3943350"/>
                  <a:gd name="connsiteY74" fmla="*/ 3048000 h 3048000"/>
                  <a:gd name="connsiteX75" fmla="*/ 180975 w 3943350"/>
                  <a:gd name="connsiteY75" fmla="*/ 3028950 h 304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3943350" h="3048000">
                    <a:moveTo>
                      <a:pt x="180975" y="3028950"/>
                    </a:moveTo>
                    <a:lnTo>
                      <a:pt x="314325" y="2809875"/>
                    </a:lnTo>
                    <a:lnTo>
                      <a:pt x="438150" y="2686050"/>
                    </a:lnTo>
                    <a:lnTo>
                      <a:pt x="590550" y="2686050"/>
                    </a:lnTo>
                    <a:lnTo>
                      <a:pt x="752475" y="2600325"/>
                    </a:lnTo>
                    <a:lnTo>
                      <a:pt x="923925" y="2257425"/>
                    </a:lnTo>
                    <a:lnTo>
                      <a:pt x="1085850" y="2133600"/>
                    </a:lnTo>
                    <a:lnTo>
                      <a:pt x="1314450" y="1990725"/>
                    </a:lnTo>
                    <a:lnTo>
                      <a:pt x="1514475" y="1724025"/>
                    </a:lnTo>
                    <a:lnTo>
                      <a:pt x="1466850" y="1657350"/>
                    </a:lnTo>
                    <a:lnTo>
                      <a:pt x="1495425" y="1514475"/>
                    </a:lnTo>
                    <a:lnTo>
                      <a:pt x="1657350" y="1447800"/>
                    </a:lnTo>
                    <a:lnTo>
                      <a:pt x="1704975" y="1590675"/>
                    </a:lnTo>
                    <a:lnTo>
                      <a:pt x="1828800" y="1638300"/>
                    </a:lnTo>
                    <a:lnTo>
                      <a:pt x="1876425" y="1590675"/>
                    </a:lnTo>
                    <a:lnTo>
                      <a:pt x="2047875" y="1581150"/>
                    </a:lnTo>
                    <a:lnTo>
                      <a:pt x="2238375" y="1343025"/>
                    </a:lnTo>
                    <a:lnTo>
                      <a:pt x="2552700" y="1047750"/>
                    </a:lnTo>
                    <a:lnTo>
                      <a:pt x="2857500" y="876300"/>
                    </a:lnTo>
                    <a:lnTo>
                      <a:pt x="3105150" y="781050"/>
                    </a:lnTo>
                    <a:lnTo>
                      <a:pt x="3286125" y="628650"/>
                    </a:lnTo>
                    <a:lnTo>
                      <a:pt x="3600450" y="561975"/>
                    </a:lnTo>
                    <a:lnTo>
                      <a:pt x="3857625" y="561975"/>
                    </a:lnTo>
                    <a:lnTo>
                      <a:pt x="3876675" y="400050"/>
                    </a:lnTo>
                    <a:lnTo>
                      <a:pt x="3810000" y="323850"/>
                    </a:lnTo>
                    <a:lnTo>
                      <a:pt x="3810000" y="238125"/>
                    </a:lnTo>
                    <a:lnTo>
                      <a:pt x="3943350" y="142875"/>
                    </a:lnTo>
                    <a:lnTo>
                      <a:pt x="3876675" y="28575"/>
                    </a:lnTo>
                    <a:lnTo>
                      <a:pt x="3667125" y="0"/>
                    </a:lnTo>
                    <a:lnTo>
                      <a:pt x="3448050" y="66675"/>
                    </a:lnTo>
                    <a:lnTo>
                      <a:pt x="3133725" y="333375"/>
                    </a:lnTo>
                    <a:lnTo>
                      <a:pt x="3086100" y="476250"/>
                    </a:lnTo>
                    <a:lnTo>
                      <a:pt x="2819400" y="714375"/>
                    </a:lnTo>
                    <a:lnTo>
                      <a:pt x="2438400" y="800100"/>
                    </a:lnTo>
                    <a:lnTo>
                      <a:pt x="2266950" y="762000"/>
                    </a:lnTo>
                    <a:lnTo>
                      <a:pt x="2152650" y="447675"/>
                    </a:lnTo>
                    <a:lnTo>
                      <a:pt x="2076450" y="314325"/>
                    </a:lnTo>
                    <a:lnTo>
                      <a:pt x="1933575" y="400050"/>
                    </a:lnTo>
                    <a:lnTo>
                      <a:pt x="1895475" y="523875"/>
                    </a:lnTo>
                    <a:lnTo>
                      <a:pt x="1952625" y="733425"/>
                    </a:lnTo>
                    <a:lnTo>
                      <a:pt x="1952625" y="733425"/>
                    </a:lnTo>
                    <a:lnTo>
                      <a:pt x="1952625" y="904875"/>
                    </a:lnTo>
                    <a:lnTo>
                      <a:pt x="1819275" y="904875"/>
                    </a:lnTo>
                    <a:lnTo>
                      <a:pt x="1600200" y="1038225"/>
                    </a:lnTo>
                    <a:lnTo>
                      <a:pt x="1590675" y="1209675"/>
                    </a:lnTo>
                    <a:lnTo>
                      <a:pt x="1504950" y="1276350"/>
                    </a:lnTo>
                    <a:lnTo>
                      <a:pt x="1333500" y="1209675"/>
                    </a:lnTo>
                    <a:lnTo>
                      <a:pt x="1247775" y="1209675"/>
                    </a:lnTo>
                    <a:lnTo>
                      <a:pt x="1285875" y="1409700"/>
                    </a:lnTo>
                    <a:lnTo>
                      <a:pt x="1238250" y="1495425"/>
                    </a:lnTo>
                    <a:lnTo>
                      <a:pt x="1143000" y="1524000"/>
                    </a:lnTo>
                    <a:lnTo>
                      <a:pt x="1028700" y="1771650"/>
                    </a:lnTo>
                    <a:lnTo>
                      <a:pt x="828675" y="1838325"/>
                    </a:lnTo>
                    <a:lnTo>
                      <a:pt x="762000" y="1990725"/>
                    </a:lnTo>
                    <a:lnTo>
                      <a:pt x="676275" y="2047875"/>
                    </a:lnTo>
                    <a:lnTo>
                      <a:pt x="590550" y="1962150"/>
                    </a:lnTo>
                    <a:lnTo>
                      <a:pt x="447675" y="1962150"/>
                    </a:lnTo>
                    <a:lnTo>
                      <a:pt x="466725" y="2114550"/>
                    </a:lnTo>
                    <a:lnTo>
                      <a:pt x="581025" y="2133600"/>
                    </a:lnTo>
                    <a:lnTo>
                      <a:pt x="657225" y="2133600"/>
                    </a:lnTo>
                    <a:lnTo>
                      <a:pt x="647700" y="2276475"/>
                    </a:lnTo>
                    <a:lnTo>
                      <a:pt x="561975" y="2409825"/>
                    </a:lnTo>
                    <a:lnTo>
                      <a:pt x="428625" y="2476500"/>
                    </a:lnTo>
                    <a:lnTo>
                      <a:pt x="381000" y="2419350"/>
                    </a:lnTo>
                    <a:lnTo>
                      <a:pt x="285750" y="2419350"/>
                    </a:lnTo>
                    <a:lnTo>
                      <a:pt x="352425" y="2514600"/>
                    </a:lnTo>
                    <a:lnTo>
                      <a:pt x="295275" y="2619375"/>
                    </a:lnTo>
                    <a:lnTo>
                      <a:pt x="228600" y="2609850"/>
                    </a:lnTo>
                    <a:lnTo>
                      <a:pt x="171450" y="2505075"/>
                    </a:lnTo>
                    <a:lnTo>
                      <a:pt x="142875" y="2628900"/>
                    </a:lnTo>
                    <a:lnTo>
                      <a:pt x="161925" y="2714625"/>
                    </a:lnTo>
                    <a:lnTo>
                      <a:pt x="123825" y="2781300"/>
                    </a:lnTo>
                    <a:lnTo>
                      <a:pt x="66675" y="2800350"/>
                    </a:lnTo>
                    <a:lnTo>
                      <a:pt x="0" y="2971800"/>
                    </a:lnTo>
                    <a:lnTo>
                      <a:pt x="66675" y="3048000"/>
                    </a:lnTo>
                    <a:lnTo>
                      <a:pt x="180975" y="302895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76" name="グループ化 575">
              <a:extLst>
                <a:ext uri="{FF2B5EF4-FFF2-40B4-BE49-F238E27FC236}">
                  <a16:creationId xmlns:a16="http://schemas.microsoft.com/office/drawing/2014/main" id="{1E3C6ADA-458F-469F-84BC-03B32A39FD46}"/>
                </a:ext>
              </a:extLst>
            </p:cNvPr>
            <p:cNvGrpSpPr/>
            <p:nvPr/>
          </p:nvGrpSpPr>
          <p:grpSpPr>
            <a:xfrm>
              <a:off x="11021693" y="1180581"/>
              <a:ext cx="3491099" cy="3875780"/>
              <a:chOff x="11021693" y="1180581"/>
              <a:chExt cx="3491099" cy="3875780"/>
            </a:xfrm>
          </p:grpSpPr>
          <p:sp>
            <p:nvSpPr>
              <p:cNvPr id="577" name="正方形/長方形 576">
                <a:extLst>
                  <a:ext uri="{FF2B5EF4-FFF2-40B4-BE49-F238E27FC236}">
                    <a16:creationId xmlns:a16="http://schemas.microsoft.com/office/drawing/2014/main" id="{0D8831E4-BEA3-4849-A05C-915F482B7392}"/>
                  </a:ext>
                </a:extLst>
              </p:cNvPr>
              <p:cNvSpPr/>
              <p:nvPr/>
            </p:nvSpPr>
            <p:spPr>
              <a:xfrm>
                <a:off x="11641816" y="4825529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歯舞群島</a:t>
                </a:r>
              </a:p>
            </p:txBody>
          </p:sp>
          <p:sp>
            <p:nvSpPr>
              <p:cNvPr id="579" name="正方形/長方形 578">
                <a:extLst>
                  <a:ext uri="{FF2B5EF4-FFF2-40B4-BE49-F238E27FC236}">
                    <a16:creationId xmlns:a16="http://schemas.microsoft.com/office/drawing/2014/main" id="{FD2D762A-71D5-4482-94D6-AB1BEAE67288}"/>
                  </a:ext>
                </a:extLst>
              </p:cNvPr>
              <p:cNvSpPr/>
              <p:nvPr/>
            </p:nvSpPr>
            <p:spPr>
              <a:xfrm>
                <a:off x="11021693" y="318246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国後島</a:t>
                </a:r>
              </a:p>
            </p:txBody>
          </p:sp>
          <p:sp>
            <p:nvSpPr>
              <p:cNvPr id="584" name="正方形/長方形 583">
                <a:extLst>
                  <a:ext uri="{FF2B5EF4-FFF2-40B4-BE49-F238E27FC236}">
                    <a16:creationId xmlns:a16="http://schemas.microsoft.com/office/drawing/2014/main" id="{DD735E36-9C15-4776-A995-A6588D1D6F47}"/>
                  </a:ext>
                </a:extLst>
              </p:cNvPr>
              <p:cNvSpPr/>
              <p:nvPr/>
            </p:nvSpPr>
            <p:spPr>
              <a:xfrm>
                <a:off x="13962641" y="118058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択捉島</a:t>
                </a:r>
              </a:p>
            </p:txBody>
          </p:sp>
          <p:sp>
            <p:nvSpPr>
              <p:cNvPr id="586" name="正方形/長方形 585">
                <a:extLst>
                  <a:ext uri="{FF2B5EF4-FFF2-40B4-BE49-F238E27FC236}">
                    <a16:creationId xmlns:a16="http://schemas.microsoft.com/office/drawing/2014/main" id="{2D704E1D-9F8A-46E2-AF9C-E5FCED14C5AE}"/>
                  </a:ext>
                </a:extLst>
              </p:cNvPr>
              <p:cNvSpPr/>
              <p:nvPr/>
            </p:nvSpPr>
            <p:spPr>
              <a:xfrm>
                <a:off x="12468939" y="403804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>
                      <a:noFill/>
                    </a:ln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色丹島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471062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4306</TotalTime>
  <Words>639</Words>
  <Application>Microsoft Office PowerPoint</Application>
  <PresentationFormat>A3 297x420 mm</PresentationFormat>
  <Paragraphs>588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PPTX012_北海道地図_北方領土追記版</dc:title>
  <dc:subject>PPTX012_北海道地図_北方領土追記版</dc:subject>
  <dc:creator>でじけろお</dc:creator>
  <cp:revision>1</cp:revision>
  <dcterms:created xsi:type="dcterms:W3CDTF">2011-09-01T12:09:10Z</dcterms:created>
  <dcterms:modified xsi:type="dcterms:W3CDTF">2020-03-06T12:59:50Z</dcterms:modified>
  <cp:version>1</cp:version>
</cp:coreProperties>
</file>